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257" r:id="rId5"/>
    <p:sldId id="278" r:id="rId6"/>
    <p:sldId id="279" r:id="rId7"/>
    <p:sldId id="309" r:id="rId8"/>
    <p:sldId id="299" r:id="rId9"/>
    <p:sldId id="273" r:id="rId10"/>
    <p:sldId id="256" r:id="rId11"/>
    <p:sldId id="259" r:id="rId12"/>
    <p:sldId id="275" r:id="rId13"/>
    <p:sldId id="258" r:id="rId14"/>
    <p:sldId id="310" r:id="rId15"/>
    <p:sldId id="274" r:id="rId16"/>
    <p:sldId id="276" r:id="rId17"/>
    <p:sldId id="277" r:id="rId18"/>
    <p:sldId id="280" r:id="rId19"/>
    <p:sldId id="281" r:id="rId20"/>
    <p:sldId id="282" r:id="rId21"/>
    <p:sldId id="283" r:id="rId22"/>
    <p:sldId id="306" r:id="rId23"/>
    <p:sldId id="287" r:id="rId24"/>
    <p:sldId id="328" r:id="rId25"/>
    <p:sldId id="286" r:id="rId26"/>
    <p:sldId id="284" r:id="rId27"/>
    <p:sldId id="288" r:id="rId28"/>
    <p:sldId id="289" r:id="rId29"/>
    <p:sldId id="290" r:id="rId30"/>
    <p:sldId id="291" r:id="rId31"/>
    <p:sldId id="295" r:id="rId32"/>
    <p:sldId id="296" r:id="rId33"/>
    <p:sldId id="326" r:id="rId34"/>
    <p:sldId id="308" r:id="rId35"/>
    <p:sldId id="329" r:id="rId36"/>
    <p:sldId id="32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E8FF18B-65E7-4ABB-A182-76F0C66CC87F}">
          <p14:sldIdLst>
            <p14:sldId id="257"/>
            <p14:sldId id="278"/>
            <p14:sldId id="279"/>
            <p14:sldId id="309"/>
            <p14:sldId id="299"/>
            <p14:sldId id="273"/>
            <p14:sldId id="256"/>
            <p14:sldId id="259"/>
            <p14:sldId id="275"/>
            <p14:sldId id="258"/>
            <p14:sldId id="310"/>
            <p14:sldId id="274"/>
            <p14:sldId id="276"/>
            <p14:sldId id="277"/>
            <p14:sldId id="280"/>
            <p14:sldId id="281"/>
            <p14:sldId id="282"/>
            <p14:sldId id="283"/>
            <p14:sldId id="306"/>
            <p14:sldId id="287"/>
            <p14:sldId id="328"/>
            <p14:sldId id="286"/>
            <p14:sldId id="284"/>
            <p14:sldId id="288"/>
            <p14:sldId id="289"/>
            <p14:sldId id="290"/>
            <p14:sldId id="291"/>
            <p14:sldId id="295"/>
            <p14:sldId id="296"/>
            <p14:sldId id="326"/>
            <p14:sldId id="308"/>
            <p14:sldId id="329"/>
            <p14:sldId id="325"/>
          </p14:sldIdLst>
        </p14:section>
        <p14:section name="Appendix" id="{CB47BFBD-6D27-4420-800D-1EE6202BCBD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BC79"/>
    <a:srgbClr val="E74F29"/>
    <a:srgbClr val="FF9505"/>
    <a:srgbClr val="C4300B"/>
    <a:srgbClr val="368B98"/>
    <a:srgbClr val="1B545F"/>
    <a:srgbClr val="353531"/>
    <a:srgbClr val="FFC70C"/>
    <a:srgbClr val="F58753"/>
    <a:srgbClr val="0CD3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D07778-11D9-CEA0-41A6-192D5F551A44}" v="9" dt="2019-03-08T18:09:47.4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nnie Sims" userId="f3a714ee-7279-4460-b022-33cbe71fc36a" providerId="ADAL" clId="{EFEC83AD-5B5F-D946-889C-8AADAA3BFCF3}"/>
  </pc:docChgLst>
  <pc:docChgLst>
    <pc:chgData name="Michelle Do" userId="S::mdo@stratifihealth.com::b40e685c-2523-4b92-a553-f7254db64250" providerId="AD" clId="Web-{B90ED51F-956F-3DF8-00C1-015CE1CA225D}"/>
    <pc:docChg chg="modSld">
      <pc:chgData name="Michelle Do" userId="S::mdo@stratifihealth.com::b40e685c-2523-4b92-a553-f7254db64250" providerId="AD" clId="Web-{B90ED51F-956F-3DF8-00C1-015CE1CA225D}" dt="2018-12-11T21:55:24.657" v="11"/>
      <pc:docMkLst>
        <pc:docMk/>
      </pc:docMkLst>
      <pc:sldChg chg="addSp delSp modSp">
        <pc:chgData name="Michelle Do" userId="S::mdo@stratifihealth.com::b40e685c-2523-4b92-a553-f7254db64250" providerId="AD" clId="Web-{B90ED51F-956F-3DF8-00C1-015CE1CA225D}" dt="2018-12-11T21:55:24.657" v="11"/>
        <pc:sldMkLst>
          <pc:docMk/>
          <pc:sldMk cId="2027106511" sldId="308"/>
        </pc:sldMkLst>
        <pc:picChg chg="add del mod">
          <ac:chgData name="Michelle Do" userId="S::mdo@stratifihealth.com::b40e685c-2523-4b92-a553-f7254db64250" providerId="AD" clId="Web-{B90ED51F-956F-3DF8-00C1-015CE1CA225D}" dt="2018-12-11T21:54:45.501" v="4"/>
          <ac:picMkLst>
            <pc:docMk/>
            <pc:sldMk cId="2027106511" sldId="308"/>
            <ac:picMk id="2" creationId="{8413B63C-32B4-4C61-9A6A-1EEA57191DEA}"/>
          </ac:picMkLst>
        </pc:picChg>
        <pc:picChg chg="add mod modCrop">
          <ac:chgData name="Michelle Do" userId="S::mdo@stratifihealth.com::b40e685c-2523-4b92-a553-f7254db64250" providerId="AD" clId="Web-{B90ED51F-956F-3DF8-00C1-015CE1CA225D}" dt="2018-12-11T21:55:24.657" v="11"/>
          <ac:picMkLst>
            <pc:docMk/>
            <pc:sldMk cId="2027106511" sldId="308"/>
            <ac:picMk id="6" creationId="{9F363A11-3608-4F9F-ADF9-74F0A067BCD0}"/>
          </ac:picMkLst>
        </pc:picChg>
      </pc:sldChg>
    </pc:docChg>
  </pc:docChgLst>
  <pc:docChgLst>
    <pc:chgData name="Jayme Satterwhite" userId="S::jsatterwhite@stratifihealth.com::cb907c7b-ed1d-4687-926a-5a329ed29cba" providerId="AD" clId="Web-{EBCE0A8D-016D-4BEF-929D-C0A2995725AA}"/>
  </pc:docChgLst>
  <pc:docChgLst>
    <pc:chgData name="Bonnie Sims" userId="f3a714ee-7279-4460-b022-33cbe71fc36a" providerId="ADAL" clId="{B96AFA23-305D-A448-AC5B-BE9EF188FDF6}"/>
    <pc:docChg chg="modSld">
      <pc:chgData name="Bonnie Sims" userId="f3a714ee-7279-4460-b022-33cbe71fc36a" providerId="ADAL" clId="{B96AFA23-305D-A448-AC5B-BE9EF188FDF6}" dt="2018-09-06T13:47:42.259" v="2" actId="2711"/>
      <pc:docMkLst>
        <pc:docMk/>
      </pc:docMkLst>
      <pc:sldChg chg="addSp modSp">
        <pc:chgData name="Bonnie Sims" userId="f3a714ee-7279-4460-b022-33cbe71fc36a" providerId="ADAL" clId="{B96AFA23-305D-A448-AC5B-BE9EF188FDF6}" dt="2018-09-06T13:47:42.259" v="2" actId="2711"/>
        <pc:sldMkLst>
          <pc:docMk/>
          <pc:sldMk cId="3190106020" sldId="310"/>
        </pc:sldMkLst>
        <pc:spChg chg="mod">
          <ac:chgData name="Bonnie Sims" userId="f3a714ee-7279-4460-b022-33cbe71fc36a" providerId="ADAL" clId="{B96AFA23-305D-A448-AC5B-BE9EF188FDF6}" dt="2018-09-06T13:47:42.259" v="2" actId="2711"/>
          <ac:spMkLst>
            <pc:docMk/>
            <pc:sldMk cId="3190106020" sldId="310"/>
            <ac:spMk id="440" creationId="{C9BC7F58-9E5A-497A-B607-241D12A6B6BB}"/>
          </ac:spMkLst>
        </pc:spChg>
        <pc:grpChg chg="add mod">
          <ac:chgData name="Bonnie Sims" userId="f3a714ee-7279-4460-b022-33cbe71fc36a" providerId="ADAL" clId="{B96AFA23-305D-A448-AC5B-BE9EF188FDF6}" dt="2018-09-06T13:46:01.799" v="0" actId="164"/>
          <ac:grpSpMkLst>
            <pc:docMk/>
            <pc:sldMk cId="3190106020" sldId="310"/>
            <ac:grpSpMk id="2" creationId="{CAF526AC-86E3-0C48-BCF5-AE96AF1CA509}"/>
          </ac:grpSpMkLst>
        </pc:grpChg>
        <pc:grpChg chg="mod">
          <ac:chgData name="Bonnie Sims" userId="f3a714ee-7279-4460-b022-33cbe71fc36a" providerId="ADAL" clId="{B96AFA23-305D-A448-AC5B-BE9EF188FDF6}" dt="2018-09-06T13:46:01.799" v="0" actId="164"/>
          <ac:grpSpMkLst>
            <pc:docMk/>
            <pc:sldMk cId="3190106020" sldId="310"/>
            <ac:grpSpMk id="329" creationId="{1822C938-8987-42C2-9A4C-145FF9014634}"/>
          </ac:grpSpMkLst>
        </pc:grpChg>
      </pc:sldChg>
    </pc:docChg>
  </pc:docChgLst>
  <pc:docChgLst>
    <pc:chgData name="Bonnie Sims" userId="f3a714ee-7279-4460-b022-33cbe71fc36a" providerId="ADAL" clId="{29BB239E-E701-FE43-A0E7-EC72EF2A59C5}"/>
  </pc:docChgLst>
  <pc:docChgLst>
    <pc:chgData name="Jayme Satterwhite" userId="S::jsatterwhite@stratifihealth.com::cb907c7b-ed1d-4687-926a-5a329ed29cba" providerId="AD" clId="Web-{7ED07778-11D9-CEA0-41A6-192D5F551A44}"/>
    <pc:docChg chg="modSld">
      <pc:chgData name="Jayme Satterwhite" userId="S::jsatterwhite@stratifihealth.com::cb907c7b-ed1d-4687-926a-5a329ed29cba" providerId="AD" clId="Web-{7ED07778-11D9-CEA0-41A6-192D5F551A44}" dt="2019-03-08T18:09:55.100" v="22"/>
      <pc:docMkLst>
        <pc:docMk/>
      </pc:docMkLst>
      <pc:sldChg chg="addSp delSp modSp">
        <pc:chgData name="Jayme Satterwhite" userId="S::jsatterwhite@stratifihealth.com::cb907c7b-ed1d-4687-926a-5a329ed29cba" providerId="AD" clId="Web-{7ED07778-11D9-CEA0-41A6-192D5F551A44}" dt="2019-03-08T18:09:55.100" v="22"/>
        <pc:sldMkLst>
          <pc:docMk/>
          <pc:sldMk cId="3747562645" sldId="290"/>
        </pc:sldMkLst>
        <pc:spChg chg="ord">
          <ac:chgData name="Jayme Satterwhite" userId="S::jsatterwhite@stratifihealth.com::cb907c7b-ed1d-4687-926a-5a329ed29cba" providerId="AD" clId="Web-{7ED07778-11D9-CEA0-41A6-192D5F551A44}" dt="2019-03-08T18:09:50.444" v="20"/>
          <ac:spMkLst>
            <pc:docMk/>
            <pc:sldMk cId="3747562645" sldId="290"/>
            <ac:spMk id="19" creationId="{8D3FA6A9-B7D3-4241-A7EC-FC64FC02B4A8}"/>
          </ac:spMkLst>
        </pc:spChg>
        <pc:spChg chg="del mod">
          <ac:chgData name="Jayme Satterwhite" userId="S::jsatterwhite@stratifihealth.com::cb907c7b-ed1d-4687-926a-5a329ed29cba" providerId="AD" clId="Web-{7ED07778-11D9-CEA0-41A6-192D5F551A44}" dt="2019-03-08T18:08:56.553" v="11"/>
          <ac:spMkLst>
            <pc:docMk/>
            <pc:sldMk cId="3747562645" sldId="290"/>
            <ac:spMk id="21" creationId="{1F78EFAC-B904-4189-AAEB-FA1AA48FA20F}"/>
          </ac:spMkLst>
        </pc:spChg>
        <pc:picChg chg="add del mod ord">
          <ac:chgData name="Jayme Satterwhite" userId="S::jsatterwhite@stratifihealth.com::cb907c7b-ed1d-4687-926a-5a329ed29cba" providerId="AD" clId="Web-{7ED07778-11D9-CEA0-41A6-192D5F551A44}" dt="2019-03-08T18:09:55.100" v="22"/>
          <ac:picMkLst>
            <pc:docMk/>
            <pc:sldMk cId="3747562645" sldId="290"/>
            <ac:picMk id="2" creationId="{239616E8-FB21-4F11-BA03-0587CEE2D2D0}"/>
          </ac:picMkLst>
        </pc:picChg>
      </pc:sldChg>
    </pc:docChg>
  </pc:docChgLst>
  <pc:docChgLst>
    <pc:chgData name="Michelle Do" userId="b40e685c-2523-4b92-a553-f7254db64250" providerId="ADAL" clId="{744A3E0C-218A-4069-9D87-FDE353C1F33F}"/>
    <pc:docChg chg="undo modSld">
      <pc:chgData name="Michelle Do" userId="b40e685c-2523-4b92-a553-f7254db64250" providerId="ADAL" clId="{744A3E0C-218A-4069-9D87-FDE353C1F33F}" dt="2018-11-07T20:13:12.627" v="19" actId="1076"/>
      <pc:docMkLst>
        <pc:docMk/>
      </pc:docMkLst>
      <pc:sldChg chg="addSp modSp">
        <pc:chgData name="Michelle Do" userId="b40e685c-2523-4b92-a553-f7254db64250" providerId="ADAL" clId="{744A3E0C-218A-4069-9D87-FDE353C1F33F}" dt="2018-11-07T20:13:12.627" v="19" actId="1076"/>
        <pc:sldMkLst>
          <pc:docMk/>
          <pc:sldMk cId="425474343" sldId="328"/>
        </pc:sldMkLst>
        <pc:spChg chg="mod">
          <ac:chgData name="Michelle Do" userId="b40e685c-2523-4b92-a553-f7254db64250" providerId="ADAL" clId="{744A3E0C-218A-4069-9D87-FDE353C1F33F}" dt="2018-11-07T20:12:44.792" v="12" actId="1076"/>
          <ac:spMkLst>
            <pc:docMk/>
            <pc:sldMk cId="425474343" sldId="328"/>
            <ac:spMk id="81" creationId="{6A27BCE0-499C-4F20-9B2C-466CBA052EA7}"/>
          </ac:spMkLst>
        </pc:spChg>
        <pc:spChg chg="mod">
          <ac:chgData name="Michelle Do" userId="b40e685c-2523-4b92-a553-f7254db64250" providerId="ADAL" clId="{744A3E0C-218A-4069-9D87-FDE353C1F33F}" dt="2018-11-07T20:12:28.379" v="4" actId="1076"/>
          <ac:spMkLst>
            <pc:docMk/>
            <pc:sldMk cId="425474343" sldId="328"/>
            <ac:spMk id="406" creationId="{BA9E5A48-C245-40CD-9377-CD6EFB89E3F4}"/>
          </ac:spMkLst>
        </pc:spChg>
        <pc:spChg chg="mod">
          <ac:chgData name="Michelle Do" userId="b40e685c-2523-4b92-a553-f7254db64250" providerId="ADAL" clId="{744A3E0C-218A-4069-9D87-FDE353C1F33F}" dt="2018-11-07T20:13:07.869" v="18" actId="1076"/>
          <ac:spMkLst>
            <pc:docMk/>
            <pc:sldMk cId="425474343" sldId="328"/>
            <ac:spMk id="407" creationId="{32B02595-0405-49DD-9984-97431E1204B6}"/>
          </ac:spMkLst>
        </pc:spChg>
        <pc:spChg chg="add mod">
          <ac:chgData name="Michelle Do" userId="b40e685c-2523-4b92-a553-f7254db64250" providerId="ADAL" clId="{744A3E0C-218A-4069-9D87-FDE353C1F33F}" dt="2018-11-07T20:13:12.627" v="19" actId="1076"/>
          <ac:spMkLst>
            <pc:docMk/>
            <pc:sldMk cId="425474343" sldId="328"/>
            <ac:spMk id="557" creationId="{60435751-40A7-4912-92F9-9365F029872F}"/>
          </ac:spMkLst>
        </pc:spChg>
        <pc:spChg chg="add mod">
          <ac:chgData name="Michelle Do" userId="b40e685c-2523-4b92-a553-f7254db64250" providerId="ADAL" clId="{744A3E0C-218A-4069-9D87-FDE353C1F33F}" dt="2018-11-07T20:13:07.869" v="18" actId="1076"/>
          <ac:spMkLst>
            <pc:docMk/>
            <pc:sldMk cId="425474343" sldId="328"/>
            <ac:spMk id="564" creationId="{6FCCC47D-1804-4E3C-9A67-6BBA9FE034C0}"/>
          </ac:spMkLst>
        </pc:spChg>
        <pc:spChg chg="add mod">
          <ac:chgData name="Michelle Do" userId="b40e685c-2523-4b92-a553-f7254db64250" providerId="ADAL" clId="{744A3E0C-218A-4069-9D87-FDE353C1F33F}" dt="2018-11-07T20:13:00.837" v="16" actId="1076"/>
          <ac:spMkLst>
            <pc:docMk/>
            <pc:sldMk cId="425474343" sldId="328"/>
            <ac:spMk id="565" creationId="{B687BD5D-1218-4E53-87E8-2835B9B3EDC8}"/>
          </ac:spMkLst>
        </pc:spChg>
        <pc:grpChg chg="mod">
          <ac:chgData name="Michelle Do" userId="b40e685c-2523-4b92-a553-f7254db64250" providerId="ADAL" clId="{744A3E0C-218A-4069-9D87-FDE353C1F33F}" dt="2018-11-07T20:12:44.047" v="11" actId="1076"/>
          <ac:grpSpMkLst>
            <pc:docMk/>
            <pc:sldMk cId="425474343" sldId="328"/>
            <ac:grpSpMk id="82" creationId="{A37D8F6C-64C5-4C39-9689-B9BA2E9721D6}"/>
          </ac:grpSpMkLst>
        </pc:grpChg>
        <pc:grpChg chg="mod">
          <ac:chgData name="Michelle Do" userId="b40e685c-2523-4b92-a553-f7254db64250" providerId="ADAL" clId="{744A3E0C-218A-4069-9D87-FDE353C1F33F}" dt="2018-11-07T20:13:07.869" v="18" actId="1076"/>
          <ac:grpSpMkLst>
            <pc:docMk/>
            <pc:sldMk cId="425474343" sldId="328"/>
            <ac:grpSpMk id="408" creationId="{BDFEBE3E-281D-44C3-B8F4-C047C62F5B5D}"/>
          </ac:grpSpMkLst>
        </pc:grpChg>
      </pc:sldChg>
    </pc:docChg>
  </pc:docChgLst>
  <pc:docChgLst>
    <pc:chgData name="Michelle Do" userId="b40e685c-2523-4b92-a553-f7254db64250" providerId="ADAL" clId="{1C7FA112-3CB0-4665-A695-1C27E7C6FE50}"/>
  </pc:docChgLst>
  <pc:docChgLst>
    <pc:chgData name="Jayme Satterwhite" userId="S::jsatterwhite@stratifihealth.com::cb907c7b-ed1d-4687-926a-5a329ed29cba" providerId="AD" clId="Web-{B2BA971B-401B-7693-56BC-B70CBAA0965C}"/>
  </pc:docChgLst>
  <pc:docChgLst>
    <pc:chgData name="Bonnie Sims" userId="f3a714ee-7279-4460-b022-33cbe71fc36a" providerId="ADAL" clId="{0853ED31-F8E5-E443-A214-89FA1D274F43}"/>
  </pc:docChgLst>
  <pc:docChgLst>
    <pc:chgData name="Bonnie Sims" userId="S::bsims@stratifihealth.com::f3a714ee-7279-4460-b022-33cbe71fc36a" providerId="AD" clId="Web-{D45315BD-BE0A-07CC-6B19-752BEB27AC05}"/>
    <pc:docChg chg="modSld">
      <pc:chgData name="Bonnie Sims" userId="S::bsims@stratifihealth.com::f3a714ee-7279-4460-b022-33cbe71fc36a" providerId="AD" clId="Web-{D45315BD-BE0A-07CC-6B19-752BEB27AC05}" dt="2019-04-03T16:35:17.290" v="7" actId="20577"/>
      <pc:docMkLst>
        <pc:docMk/>
      </pc:docMkLst>
      <pc:sldChg chg="modSp">
        <pc:chgData name="Bonnie Sims" userId="S::bsims@stratifihealth.com::f3a714ee-7279-4460-b022-33cbe71fc36a" providerId="AD" clId="Web-{D45315BD-BE0A-07CC-6B19-752BEB27AC05}" dt="2019-04-03T16:35:17.290" v="6" actId="20577"/>
        <pc:sldMkLst>
          <pc:docMk/>
          <pc:sldMk cId="1905817414" sldId="299"/>
        </pc:sldMkLst>
        <pc:spChg chg="mod">
          <ac:chgData name="Bonnie Sims" userId="S::bsims@stratifihealth.com::f3a714ee-7279-4460-b022-33cbe71fc36a" providerId="AD" clId="Web-{D45315BD-BE0A-07CC-6B19-752BEB27AC05}" dt="2019-04-03T16:35:17.290" v="6" actId="20577"/>
          <ac:spMkLst>
            <pc:docMk/>
            <pc:sldMk cId="1905817414" sldId="299"/>
            <ac:spMk id="10" creationId="{BE2F9A77-B554-412F-B386-1A9752EECA56}"/>
          </ac:spMkLst>
        </pc:spChg>
      </pc:sldChg>
    </pc:docChg>
  </pc:docChgLst>
  <pc:docChgLst>
    <pc:chgData name="Bonnie Sims" userId="f3a714ee-7279-4460-b022-33cbe71fc36a" providerId="ADAL" clId="{2DA602A4-C0BB-6F4E-ACB9-9CEB13D3B1EA}"/>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F749B9-5D3C-D54B-8AE5-2C96FFE0AAD6}" type="datetimeFigureOut">
              <a:rPr lang="en-US" smtClean="0"/>
              <a:t>4/3/2019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1A24FF-8CBF-E94A-B0D5-7F231A3E9307}" type="slidenum">
              <a:rPr lang="en-US" smtClean="0"/>
              <a:t>‹#›</a:t>
            </a:fld>
            <a:endParaRPr lang="en-US"/>
          </a:p>
        </p:txBody>
      </p:sp>
    </p:spTree>
    <p:extLst>
      <p:ext uri="{BB962C8B-B14F-4D97-AF65-F5344CB8AC3E}">
        <p14:creationId xmlns:p14="http://schemas.microsoft.com/office/powerpoint/2010/main" val="1988680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C8EA70-C2FB-6244-BF50-257B563A032E}" type="datetimeFigureOut">
              <a:rPr lang="en-US" smtClean="0"/>
              <a:t>4/3/2019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26A4D4-FBCC-F643-8B5A-6C1E32188B1A}" type="slidenum">
              <a:rPr lang="en-US" smtClean="0"/>
              <a:t>‹#›</a:t>
            </a:fld>
            <a:endParaRPr lang="en-US"/>
          </a:p>
        </p:txBody>
      </p:sp>
    </p:spTree>
    <p:extLst>
      <p:ext uri="{BB962C8B-B14F-4D97-AF65-F5344CB8AC3E}">
        <p14:creationId xmlns:p14="http://schemas.microsoft.com/office/powerpoint/2010/main" val="3641264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correct brand strategy</a:t>
            </a:r>
          </a:p>
        </p:txBody>
      </p:sp>
      <p:sp>
        <p:nvSpPr>
          <p:cNvPr id="4" name="Slide Number Placeholder 3"/>
          <p:cNvSpPr>
            <a:spLocks noGrp="1"/>
          </p:cNvSpPr>
          <p:nvPr>
            <p:ph type="sldNum" sz="quarter" idx="10"/>
          </p:nvPr>
        </p:nvSpPr>
        <p:spPr/>
        <p:txBody>
          <a:bodyPr/>
          <a:lstStyle/>
          <a:p>
            <a:fld id="{E326A4D4-FBCC-F643-8B5A-6C1E32188B1A}" type="slidenum">
              <a:rPr lang="en-US" smtClean="0"/>
              <a:t>3</a:t>
            </a:fld>
            <a:endParaRPr lang="en-US"/>
          </a:p>
        </p:txBody>
      </p:sp>
    </p:spTree>
    <p:extLst>
      <p:ext uri="{BB962C8B-B14F-4D97-AF65-F5344CB8AC3E}">
        <p14:creationId xmlns:p14="http://schemas.microsoft.com/office/powerpoint/2010/main" val="1839603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correct brand strategy</a:t>
            </a:r>
          </a:p>
        </p:txBody>
      </p:sp>
      <p:sp>
        <p:nvSpPr>
          <p:cNvPr id="4" name="Slide Number Placeholder 3"/>
          <p:cNvSpPr>
            <a:spLocks noGrp="1"/>
          </p:cNvSpPr>
          <p:nvPr>
            <p:ph type="sldNum" sz="quarter" idx="10"/>
          </p:nvPr>
        </p:nvSpPr>
        <p:spPr/>
        <p:txBody>
          <a:bodyPr/>
          <a:lstStyle/>
          <a:p>
            <a:fld id="{E326A4D4-FBCC-F643-8B5A-6C1E32188B1A}" type="slidenum">
              <a:rPr lang="en-US" smtClean="0"/>
              <a:t>4</a:t>
            </a:fld>
            <a:endParaRPr lang="en-US"/>
          </a:p>
        </p:txBody>
      </p:sp>
    </p:spTree>
    <p:extLst>
      <p:ext uri="{BB962C8B-B14F-4D97-AF65-F5344CB8AC3E}">
        <p14:creationId xmlns:p14="http://schemas.microsoft.com/office/powerpoint/2010/main" val="399519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CHN Black option </a:t>
            </a:r>
          </a:p>
        </p:txBody>
      </p:sp>
      <p:sp>
        <p:nvSpPr>
          <p:cNvPr id="4" name="Slide Number Placeholder 3"/>
          <p:cNvSpPr>
            <a:spLocks noGrp="1"/>
          </p:cNvSpPr>
          <p:nvPr>
            <p:ph type="sldNum" sz="quarter" idx="10"/>
          </p:nvPr>
        </p:nvSpPr>
        <p:spPr/>
        <p:txBody>
          <a:bodyPr/>
          <a:lstStyle/>
          <a:p>
            <a:fld id="{E326A4D4-FBCC-F643-8B5A-6C1E32188B1A}" type="slidenum">
              <a:rPr lang="en-US" smtClean="0"/>
              <a:t>8</a:t>
            </a:fld>
            <a:endParaRPr lang="en-US"/>
          </a:p>
        </p:txBody>
      </p:sp>
    </p:spTree>
    <p:extLst>
      <p:ext uri="{BB962C8B-B14F-4D97-AF65-F5344CB8AC3E}">
        <p14:creationId xmlns:p14="http://schemas.microsoft.com/office/powerpoint/2010/main" val="4067584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Black background option</a:t>
            </a:r>
          </a:p>
        </p:txBody>
      </p:sp>
      <p:sp>
        <p:nvSpPr>
          <p:cNvPr id="4" name="Slide Number Placeholder 3"/>
          <p:cNvSpPr>
            <a:spLocks noGrp="1"/>
          </p:cNvSpPr>
          <p:nvPr>
            <p:ph type="sldNum" sz="quarter" idx="10"/>
          </p:nvPr>
        </p:nvSpPr>
        <p:spPr/>
        <p:txBody>
          <a:bodyPr/>
          <a:lstStyle/>
          <a:p>
            <a:fld id="{E326A4D4-FBCC-F643-8B5A-6C1E32188B1A}" type="slidenum">
              <a:rPr lang="en-US" smtClean="0"/>
              <a:t>10</a:t>
            </a:fld>
            <a:endParaRPr lang="en-US"/>
          </a:p>
        </p:txBody>
      </p:sp>
    </p:spTree>
    <p:extLst>
      <p:ext uri="{BB962C8B-B14F-4D97-AF65-F5344CB8AC3E}">
        <p14:creationId xmlns:p14="http://schemas.microsoft.com/office/powerpoint/2010/main" val="4091734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Make similar to SFH </a:t>
            </a:r>
          </a:p>
        </p:txBody>
      </p:sp>
      <p:sp>
        <p:nvSpPr>
          <p:cNvPr id="4" name="Slide Number Placeholder 3"/>
          <p:cNvSpPr>
            <a:spLocks noGrp="1"/>
          </p:cNvSpPr>
          <p:nvPr>
            <p:ph type="sldNum" sz="quarter" idx="10"/>
          </p:nvPr>
        </p:nvSpPr>
        <p:spPr/>
        <p:txBody>
          <a:bodyPr/>
          <a:lstStyle/>
          <a:p>
            <a:fld id="{E326A4D4-FBCC-F643-8B5A-6C1E32188B1A}" type="slidenum">
              <a:rPr lang="en-US" smtClean="0"/>
              <a:t>13</a:t>
            </a:fld>
            <a:endParaRPr lang="en-US"/>
          </a:p>
        </p:txBody>
      </p:sp>
    </p:spTree>
    <p:extLst>
      <p:ext uri="{BB962C8B-B14F-4D97-AF65-F5344CB8AC3E}">
        <p14:creationId xmlns:p14="http://schemas.microsoft.com/office/powerpoint/2010/main" val="3906605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1FFB1-A790-4EDC-9879-DC9289DB23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72564C-73DF-46F4-99D4-4F01E178E0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5A4714-D15C-4794-856A-D0B34BA82FEF}"/>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5" name="Footer Placeholder 4">
            <a:extLst>
              <a:ext uri="{FF2B5EF4-FFF2-40B4-BE49-F238E27FC236}">
                <a16:creationId xmlns:a16="http://schemas.microsoft.com/office/drawing/2014/main" id="{F9A4C7B5-9FB3-4694-9D68-F89372E4AA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74FFA1-6AB8-4160-BADB-13A7852EB349}"/>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96671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D1DBF-2013-4456-97EB-F2FB811A1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D0E929-6179-4FE7-B14E-43F8A20727C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70C3C8-5AD6-4451-8FBB-AE296C741302}"/>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5" name="Footer Placeholder 4">
            <a:extLst>
              <a:ext uri="{FF2B5EF4-FFF2-40B4-BE49-F238E27FC236}">
                <a16:creationId xmlns:a16="http://schemas.microsoft.com/office/drawing/2014/main" id="{A79079B4-3411-4B8B-9858-8A2967A3A0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2522E9-FADE-4DF9-9B8E-2DD97E76C99D}"/>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723255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DE669-E8E5-4999-800C-C215A6A8F1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C82A30-729F-4D15-8539-7DED2D1936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E11CC05-FD63-41C4-93FA-8132CEF4D76A}"/>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5" name="Footer Placeholder 4">
            <a:extLst>
              <a:ext uri="{FF2B5EF4-FFF2-40B4-BE49-F238E27FC236}">
                <a16:creationId xmlns:a16="http://schemas.microsoft.com/office/drawing/2014/main" id="{7D8E1289-93F3-41C2-A948-36260D0676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713512-C14A-41B9-9096-9F60B061ED00}"/>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988377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297F5-E4D7-48E9-A02C-727B1A61F9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A6E4E6-2F0A-4B28-BC76-46910216A39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7B7302-36C8-41EE-93E4-B7EBC8DD12B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E939ED-1B5F-4FC2-B5A4-A693FE8C4074}"/>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6" name="Footer Placeholder 5">
            <a:extLst>
              <a:ext uri="{FF2B5EF4-FFF2-40B4-BE49-F238E27FC236}">
                <a16:creationId xmlns:a16="http://schemas.microsoft.com/office/drawing/2014/main" id="{656476DC-4751-4B48-AB8E-A2BC776E23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4B92F3-6AEB-43AB-91D9-4917E7916DAE}"/>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346098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5A08-B99D-4E54-ACEF-08CE06586F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EB7D21-4E8F-4E3F-AC7E-1886E0E8F6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B912F21-1260-462A-A20E-0B6A3CD741D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A8ACD1-93FB-47A5-8826-3CBD773A7F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845DC11-B80A-4DE6-9431-59BD3782868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FB01F81-D885-4EEA-AF1E-5F0D8F1ED7FB}"/>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8" name="Footer Placeholder 7">
            <a:extLst>
              <a:ext uri="{FF2B5EF4-FFF2-40B4-BE49-F238E27FC236}">
                <a16:creationId xmlns:a16="http://schemas.microsoft.com/office/drawing/2014/main" id="{B9CE4A01-D537-4C4C-A5B6-FD023A68DA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5F47D0-EFEF-451E-AF3E-034768C12993}"/>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3007052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87396-CBA3-4F47-A5C9-AB168CCA0E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0807BE-322A-41F5-A155-1FBF6118E7F8}"/>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4" name="Footer Placeholder 3">
            <a:extLst>
              <a:ext uri="{FF2B5EF4-FFF2-40B4-BE49-F238E27FC236}">
                <a16:creationId xmlns:a16="http://schemas.microsoft.com/office/drawing/2014/main" id="{CF5D8AD3-9BE6-43FE-8047-7BE2CC4741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A309BB-87C2-49A3-8C26-29991A03933A}"/>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794311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ECAE79-9115-47D0-BBBC-13DBBD91FC07}"/>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3" name="Footer Placeholder 2">
            <a:extLst>
              <a:ext uri="{FF2B5EF4-FFF2-40B4-BE49-F238E27FC236}">
                <a16:creationId xmlns:a16="http://schemas.microsoft.com/office/drawing/2014/main" id="{148FD4C3-5902-40DB-9169-F01E6F8F91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78F407-1556-458F-B9ED-F796EDF32B3F}"/>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2343660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524A-63CF-4A7C-9D75-436FA85C68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8D9F66-0E74-4E11-A59D-EC013D32FD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5442B7-6F20-4D65-BE05-1EBFCF41E2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36FFECB-8749-43E7-926B-D1AA5C3015FE}"/>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6" name="Footer Placeholder 5">
            <a:extLst>
              <a:ext uri="{FF2B5EF4-FFF2-40B4-BE49-F238E27FC236}">
                <a16:creationId xmlns:a16="http://schemas.microsoft.com/office/drawing/2014/main" id="{6DF635BD-AF4B-48C1-9D5F-15B18FA15E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A6E53F-5786-4758-9AB1-C95727B23C55}"/>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4134472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5E92A-A54C-4C38-963A-5A1868169E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190895-7101-4031-A34B-FFEAB2F05B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6FD2CA-4069-4B92-8BD0-9E3E1A1DB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A9FD5AB-E4BB-4D39-BAB9-09A8068D78C7}"/>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6" name="Footer Placeholder 5">
            <a:extLst>
              <a:ext uri="{FF2B5EF4-FFF2-40B4-BE49-F238E27FC236}">
                <a16:creationId xmlns:a16="http://schemas.microsoft.com/office/drawing/2014/main" id="{DF1C4A0E-51C1-4458-8760-6DACDFA8D6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2E2687-F11E-465C-A28B-16885A55627D}"/>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1687024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760B0-38CB-4F4E-B141-67BE375691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49CB7D-14C4-4797-B024-9AFD64717B1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3C62E9-5CFB-438E-9368-4AE05BFCF2CA}"/>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5" name="Footer Placeholder 4">
            <a:extLst>
              <a:ext uri="{FF2B5EF4-FFF2-40B4-BE49-F238E27FC236}">
                <a16:creationId xmlns:a16="http://schemas.microsoft.com/office/drawing/2014/main" id="{0946320B-EE42-4D42-9D95-17AF28DCF2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B87F34-409A-4236-8AE6-429C9E734DDC}"/>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2122294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FB9075-F00A-48DC-B7C6-9AF07AC15B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8DFED3-C71D-41A4-B827-3B02DB2E3A8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1EE97-05F8-4984-9EAC-B3F954B4835A}"/>
              </a:ext>
            </a:extLst>
          </p:cNvPr>
          <p:cNvSpPr>
            <a:spLocks noGrp="1"/>
          </p:cNvSpPr>
          <p:nvPr>
            <p:ph type="dt" sz="half" idx="10"/>
          </p:nvPr>
        </p:nvSpPr>
        <p:spPr/>
        <p:txBody>
          <a:bodyPr/>
          <a:lstStyle/>
          <a:p>
            <a:fld id="{AA0EF3F0-CE03-4FF1-9A93-18F9310032A9}" type="datetimeFigureOut">
              <a:rPr lang="en-US" smtClean="0"/>
              <a:t>4/3/2019</a:t>
            </a:fld>
            <a:endParaRPr lang="en-US"/>
          </a:p>
        </p:txBody>
      </p:sp>
      <p:sp>
        <p:nvSpPr>
          <p:cNvPr id="5" name="Footer Placeholder 4">
            <a:extLst>
              <a:ext uri="{FF2B5EF4-FFF2-40B4-BE49-F238E27FC236}">
                <a16:creationId xmlns:a16="http://schemas.microsoft.com/office/drawing/2014/main" id="{0B04F19B-1E13-4409-A18B-011C4740D8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F333B0-547F-4D0C-BB4B-0D79609D8667}"/>
              </a:ext>
            </a:extLst>
          </p:cNvPr>
          <p:cNvSpPr>
            <a:spLocks noGrp="1"/>
          </p:cNvSpPr>
          <p:nvPr>
            <p:ph type="sldNum" sz="quarter" idx="12"/>
          </p:nvPr>
        </p:nvSpPr>
        <p:spPr/>
        <p:txBody>
          <a:bodyPr/>
          <a:lstStyle/>
          <a:p>
            <a:fld id="{9A912C69-2690-484E-8CEC-4C118207FC4C}" type="slidenum">
              <a:rPr lang="en-US" smtClean="0"/>
              <a:t>‹#›</a:t>
            </a:fld>
            <a:endParaRPr lang="en-US"/>
          </a:p>
        </p:txBody>
      </p:sp>
    </p:spTree>
    <p:extLst>
      <p:ext uri="{BB962C8B-B14F-4D97-AF65-F5344CB8AC3E}">
        <p14:creationId xmlns:p14="http://schemas.microsoft.com/office/powerpoint/2010/main" val="2584147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A29A44-05B7-4273-B4AB-ED77298077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B42E7F-6B8D-47E0-A524-31CB377D80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9BCE1D-31BF-4C28-A094-AB184E9B18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0EF3F0-CE03-4FF1-9A93-18F9310032A9}" type="datetimeFigureOut">
              <a:rPr lang="en-US" smtClean="0"/>
              <a:t>4/3/2019</a:t>
            </a:fld>
            <a:endParaRPr lang="en-US"/>
          </a:p>
        </p:txBody>
      </p:sp>
      <p:sp>
        <p:nvSpPr>
          <p:cNvPr id="5" name="Footer Placeholder 4">
            <a:extLst>
              <a:ext uri="{FF2B5EF4-FFF2-40B4-BE49-F238E27FC236}">
                <a16:creationId xmlns:a16="http://schemas.microsoft.com/office/drawing/2014/main" id="{E8AB847E-A925-42F3-959B-6691CDD467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B84BAF-081F-425D-9617-0BD6D87804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12C69-2690-484E-8CEC-4C118207FC4C}" type="slidenum">
              <a:rPr lang="en-US" smtClean="0"/>
              <a:t>‹#›</a:t>
            </a:fld>
            <a:endParaRPr lang="en-US"/>
          </a:p>
        </p:txBody>
      </p:sp>
    </p:spTree>
    <p:extLst>
      <p:ext uri="{BB962C8B-B14F-4D97-AF65-F5344CB8AC3E}">
        <p14:creationId xmlns:p14="http://schemas.microsoft.com/office/powerpoint/2010/main" val="1596274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emf"/><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jpeg"/><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3.tiff"/><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2.png"/><Relationship Id="rId5" Type="http://schemas.openxmlformats.org/officeDocument/2006/relationships/image" Target="../media/image27.png"/><Relationship Id="rId10" Type="http://schemas.openxmlformats.org/officeDocument/2006/relationships/image" Target="../media/image31.jpg"/><Relationship Id="rId4" Type="http://schemas.openxmlformats.org/officeDocument/2006/relationships/image" Target="../media/image26.png"/><Relationship Id="rId9"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4.wmf"/><Relationship Id="rId5" Type="http://schemas.openxmlformats.org/officeDocument/2006/relationships/oleObject" Target="../embeddings/oleObject1.bin"/><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8FAAE2-ADF0-4CD8-A4D3-1C64433D94DC}"/>
              </a:ext>
            </a:extLst>
          </p:cNvPr>
          <p:cNvSpPr/>
          <p:nvPr/>
        </p:nvSpPr>
        <p:spPr>
          <a:xfrm>
            <a:off x="0" y="0"/>
            <a:ext cx="12192000" cy="6858000"/>
          </a:xfrm>
          <a:prstGeom prst="rect">
            <a:avLst/>
          </a:prstGeom>
          <a:gradFill flip="none" rotWithShape="1">
            <a:gsLst>
              <a:gs pos="23000">
                <a:srgbClr val="C4300B"/>
              </a:gs>
              <a:gs pos="67000">
                <a:srgbClr val="FF950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7895D562-0A98-4B0A-B0E6-FB2E9A68056B}"/>
              </a:ext>
            </a:extLst>
          </p:cNvPr>
          <p:cNvCxnSpPr/>
          <p:nvPr/>
        </p:nvCxnSpPr>
        <p:spPr>
          <a:xfrm>
            <a:off x="5114925" y="321945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B863D8B7-1A3E-4D34-AF02-74D1468F7FC2}"/>
              </a:ext>
            </a:extLst>
          </p:cNvPr>
          <p:cNvSpPr txBox="1">
            <a:spLocks/>
          </p:cNvSpPr>
          <p:nvPr/>
        </p:nvSpPr>
        <p:spPr>
          <a:xfrm>
            <a:off x="0" y="4983012"/>
            <a:ext cx="12344400" cy="13176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a:solidFill>
                <a:schemeClr val="bg1"/>
              </a:solidFill>
              <a:latin typeface="Ubuntu" panose="020B0504030602030204" pitchFamily="34" charset="0"/>
            </a:endParaRPr>
          </a:p>
        </p:txBody>
      </p:sp>
      <p:sp>
        <p:nvSpPr>
          <p:cNvPr id="7" name="Rectangle 6">
            <a:extLst>
              <a:ext uri="{FF2B5EF4-FFF2-40B4-BE49-F238E27FC236}">
                <a16:creationId xmlns:a16="http://schemas.microsoft.com/office/drawing/2014/main" id="{A5A75760-F232-4DD8-AD8C-82113B8F36FD}"/>
              </a:ext>
            </a:extLst>
          </p:cNvPr>
          <p:cNvSpPr/>
          <p:nvPr/>
        </p:nvSpPr>
        <p:spPr>
          <a:xfrm>
            <a:off x="1" y="0"/>
            <a:ext cx="12192000" cy="6858000"/>
          </a:xfrm>
          <a:prstGeom prst="rect">
            <a:avLst/>
          </a:prstGeom>
          <a:blipFill dpi="0" rotWithShape="1">
            <a:blip r:embed="rId2">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F2B44F4-5465-46CE-A0B6-DF18582BB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5707" y="2723455"/>
            <a:ext cx="2980586" cy="816058"/>
          </a:xfrm>
          <a:prstGeom prst="rect">
            <a:avLst/>
          </a:prstGeom>
        </p:spPr>
      </p:pic>
      <p:sp>
        <p:nvSpPr>
          <p:cNvPr id="9" name="Rectangle 8">
            <a:extLst>
              <a:ext uri="{FF2B5EF4-FFF2-40B4-BE49-F238E27FC236}">
                <a16:creationId xmlns:a16="http://schemas.microsoft.com/office/drawing/2014/main" id="{9EA8E18C-0939-47BC-9731-694B9AC4D910}"/>
              </a:ext>
            </a:extLst>
          </p:cNvPr>
          <p:cNvSpPr/>
          <p:nvPr/>
        </p:nvSpPr>
        <p:spPr>
          <a:xfrm>
            <a:off x="0" y="3688847"/>
            <a:ext cx="12192000" cy="646331"/>
          </a:xfrm>
          <a:prstGeom prst="rect">
            <a:avLst/>
          </a:prstGeom>
        </p:spPr>
        <p:txBody>
          <a:bodyPr wrap="square">
            <a:spAutoFit/>
          </a:bodyPr>
          <a:lstStyle/>
          <a:p>
            <a:pPr algn="ctr"/>
            <a:r>
              <a:rPr lang="en-US" sz="3600">
                <a:solidFill>
                  <a:schemeClr val="bg1"/>
                </a:solidFill>
                <a:latin typeface="Ubuntu Medium" panose="020B0604030602030204" pitchFamily="34" charset="0"/>
              </a:rPr>
              <a:t>Brand Guidelines</a:t>
            </a:r>
          </a:p>
        </p:txBody>
      </p:sp>
    </p:spTree>
    <p:extLst>
      <p:ext uri="{BB962C8B-B14F-4D97-AF65-F5344CB8AC3E}">
        <p14:creationId xmlns:p14="http://schemas.microsoft.com/office/powerpoint/2010/main" val="2847417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B545F"/>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277BC1FD-B5D5-45FF-A8A1-5127BBD240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131" y="333665"/>
            <a:ext cx="6377281" cy="6377281"/>
          </a:xfrm>
          <a:prstGeom prst="rect">
            <a:avLst/>
          </a:prstGeom>
        </p:spPr>
      </p:pic>
      <p:sp>
        <p:nvSpPr>
          <p:cNvPr id="6" name="TextBox 5">
            <a:extLst>
              <a:ext uri="{FF2B5EF4-FFF2-40B4-BE49-F238E27FC236}">
                <a16:creationId xmlns:a16="http://schemas.microsoft.com/office/drawing/2014/main" id="{1C0F8C4E-C4FE-44C8-A90F-37A5135A07A6}"/>
              </a:ext>
            </a:extLst>
          </p:cNvPr>
          <p:cNvSpPr txBox="1"/>
          <p:nvPr/>
        </p:nvSpPr>
        <p:spPr>
          <a:xfrm>
            <a:off x="5055577" y="2721339"/>
            <a:ext cx="6459511" cy="2308324"/>
          </a:xfrm>
          <a:prstGeom prst="rect">
            <a:avLst/>
          </a:prstGeom>
          <a:noFill/>
        </p:spPr>
        <p:txBody>
          <a:bodyPr wrap="square" rtlCol="0">
            <a:spAutoFit/>
          </a:bodyPr>
          <a:lstStyle/>
          <a:p>
            <a:pPr algn="r"/>
            <a:r>
              <a:rPr lang="en-US" sz="7200" b="1">
                <a:solidFill>
                  <a:schemeClr val="bg1"/>
                </a:solidFill>
                <a:latin typeface="Ubuntu" panose="020B0504030602030204" pitchFamily="34" charset="0"/>
              </a:rPr>
              <a:t>Brand Promise</a:t>
            </a:r>
          </a:p>
        </p:txBody>
      </p:sp>
    </p:spTree>
    <p:extLst>
      <p:ext uri="{BB962C8B-B14F-4D97-AF65-F5344CB8AC3E}">
        <p14:creationId xmlns:p14="http://schemas.microsoft.com/office/powerpoint/2010/main" val="898728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425119" y="998957"/>
            <a:ext cx="11189519" cy="830997"/>
          </a:xfrm>
          <a:prstGeom prst="rect">
            <a:avLst/>
          </a:prstGeom>
        </p:spPr>
        <p:txBody>
          <a:bodyPr wrap="square">
            <a:spAutoFit/>
          </a:bodyPr>
          <a:lstStyle/>
          <a:p>
            <a:r>
              <a:rPr lang="en-US" sz="1200">
                <a:latin typeface="Source Sans Pro" panose="020B0503030403020204" pitchFamily="34" charset="0"/>
                <a:ea typeface="Source Sans Pro" panose="020B0503030403020204" pitchFamily="34" charset="0"/>
                <a:cs typeface="Open Sans Light" panose="020B0306030504020204" pitchFamily="34" charset="0"/>
              </a:rPr>
              <a:t>A brand is more than a name, slogan, or logo. Our brand is a promise. A promise that each time someone interacts with Catalyst Health Network, our brand will stand for certain values and priorities. As members of Catalyst Health Network, we are the keepers of our brand promise. We strive to deliver it at every point of contact with our clients, including our services, phone calls, customer service, website and marketing efforts. It is critical that each of us understand the nature of our promise and how our individual performance delivers that promise. </a:t>
            </a: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5575133"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Brand Promise </a:t>
            </a:r>
            <a:r>
              <a:rPr lang="mr-IN" sz="2000" b="1">
                <a:solidFill>
                  <a:srgbClr val="E74F29"/>
                </a:solidFill>
                <a:latin typeface="Ubuntu Medium" panose="020B0604030602030204" pitchFamily="34" charset="0"/>
              </a:rPr>
              <a:t>–</a:t>
            </a:r>
            <a:r>
              <a:rPr lang="en-US" sz="2000" b="1">
                <a:solidFill>
                  <a:srgbClr val="E74F29"/>
                </a:solidFill>
                <a:latin typeface="Ubuntu Medium" panose="020B0604030602030204" pitchFamily="34" charset="0"/>
              </a:rPr>
              <a:t> Tone of Voice (Internal)</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graphicFrame>
        <p:nvGraphicFramePr>
          <p:cNvPr id="2" name="Table 1">
            <a:extLst>
              <a:ext uri="{FF2B5EF4-FFF2-40B4-BE49-F238E27FC236}">
                <a16:creationId xmlns:a16="http://schemas.microsoft.com/office/drawing/2014/main" id="{6A9D6F49-5661-42CD-BC3D-F5DCD19A01A6}"/>
              </a:ext>
            </a:extLst>
          </p:cNvPr>
          <p:cNvGraphicFramePr>
            <a:graphicFrameLocks noGrp="1"/>
          </p:cNvGraphicFramePr>
          <p:nvPr>
            <p:extLst>
              <p:ext uri="{D42A27DB-BD31-4B8C-83A1-F6EECF244321}">
                <p14:modId xmlns:p14="http://schemas.microsoft.com/office/powerpoint/2010/main" val="1502016962"/>
              </p:ext>
            </p:extLst>
          </p:nvPr>
        </p:nvGraphicFramePr>
        <p:xfrm>
          <a:off x="425119" y="2028301"/>
          <a:ext cx="11048844" cy="4107277"/>
        </p:xfrm>
        <a:graphic>
          <a:graphicData uri="http://schemas.openxmlformats.org/drawingml/2006/table">
            <a:tbl>
              <a:tblPr firstRow="1" bandRow="1">
                <a:tableStyleId>{5C22544A-7EE6-4342-B048-85BDC9FD1C3A}</a:tableStyleId>
              </a:tblPr>
              <a:tblGrid>
                <a:gridCol w="10526660">
                  <a:extLst>
                    <a:ext uri="{9D8B030D-6E8A-4147-A177-3AD203B41FA5}">
                      <a16:colId xmlns:a16="http://schemas.microsoft.com/office/drawing/2014/main" val="1991083755"/>
                    </a:ext>
                  </a:extLst>
                </a:gridCol>
                <a:gridCol w="522184">
                  <a:extLst>
                    <a:ext uri="{9D8B030D-6E8A-4147-A177-3AD203B41FA5}">
                      <a16:colId xmlns:a16="http://schemas.microsoft.com/office/drawing/2014/main" val="4267757176"/>
                    </a:ext>
                  </a:extLst>
                </a:gridCol>
              </a:tblGrid>
              <a:tr h="4107277">
                <a:tc>
                  <a:txBody>
                    <a:bodyPr/>
                    <a:lstStyle/>
                    <a:p>
                      <a:r>
                        <a:rPr lang="en-US" sz="1400" b="1" i="0">
                          <a:solidFill>
                            <a:srgbClr val="353531"/>
                          </a:solidFill>
                          <a:latin typeface="Open Sans" panose="020B0606030504020204" pitchFamily="34" charset="0"/>
                          <a:ea typeface="Open Sans" panose="020B0606030504020204" pitchFamily="34" charset="0"/>
                          <a:cs typeface="Open Sans" panose="020B0606030504020204" pitchFamily="34" charset="0"/>
                        </a:rPr>
                        <a:t>TONE OF VOICE</a:t>
                      </a:r>
                      <a:br>
                        <a:rPr lang="en-US" sz="120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br>
                      <a:r>
                        <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These core attributes work together to create a distinct tone, which we express through language and style:</a:t>
                      </a:r>
                    </a:p>
                    <a:p>
                      <a:endPar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endParaRPr>
                    </a:p>
                    <a:p>
                      <a:r>
                        <a:rPr lang="en-US" sz="1200" b="1" i="0">
                          <a:solidFill>
                            <a:srgbClr val="1B545F"/>
                          </a:solidFill>
                          <a:latin typeface="Ubuntu" panose="020B0504030602030204" pitchFamily="34" charset="0"/>
                          <a:ea typeface="Source Sans Pro" panose="020B0503030403020204" pitchFamily="34" charset="0"/>
                          <a:cs typeface="Open Sans Semibold" panose="020B0606030504020204" pitchFamily="34" charset="0"/>
                        </a:rPr>
                        <a:t>PURPOSE – Our highest calling </a:t>
                      </a:r>
                    </a:p>
                    <a:p>
                      <a:r>
                        <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Transforming the health and well-being of communities through the power of relationships. </a:t>
                      </a:r>
                      <a:br>
                        <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br>
                      <a:endPar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endParaRPr>
                    </a:p>
                    <a:p>
                      <a:r>
                        <a:rPr lang="en-US" sz="1200" b="1" i="0">
                          <a:solidFill>
                            <a:srgbClr val="1B545F"/>
                          </a:solidFill>
                          <a:latin typeface="Ubuntu" panose="020B0504030602030204" pitchFamily="34" charset="0"/>
                          <a:ea typeface="Source Sans Pro" panose="020B0503030403020204" pitchFamily="34" charset="0"/>
                          <a:cs typeface="Open Sans Semibold" panose="020B0606030504020204" pitchFamily="34" charset="0"/>
                        </a:rPr>
                        <a:t>POSITION – How we think about our brand</a:t>
                      </a:r>
                    </a:p>
                    <a:p>
                      <a:r>
                        <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For those seeking better value from their healthcare experience, Catalyst Health Network empowers the physician/patient relationship by understanding and responding to the needs of those we serve.</a:t>
                      </a:r>
                      <a:br>
                        <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br>
                      <a:endPar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endParaRPr>
                    </a:p>
                    <a:p>
                      <a:r>
                        <a:rPr lang="en-US" sz="1200" b="1" i="0">
                          <a:solidFill>
                            <a:srgbClr val="1B545F"/>
                          </a:solidFill>
                          <a:latin typeface="Ubuntu" panose="020B0504030602030204" pitchFamily="34" charset="0"/>
                          <a:ea typeface="Source Sans Pro" panose="020B0503030403020204" pitchFamily="34" charset="0"/>
                          <a:cs typeface="Open Sans Semibold" panose="020B0606030504020204" pitchFamily="34" charset="0"/>
                        </a:rPr>
                        <a:t>PERSONALITY– Characteristics of our brand</a:t>
                      </a:r>
                    </a:p>
                    <a:p>
                      <a:r>
                        <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Bold – Action Oriented – Innovative – Empathetic - Collaborative</a:t>
                      </a:r>
                      <a:br>
                        <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br>
                      <a:r>
                        <a:rPr lang="en-US" sz="1200" b="0">
                          <a:solidFill>
                            <a:srgbClr val="E74F29"/>
                          </a:solidFill>
                          <a:latin typeface="Source Sans Pro" panose="020B0503030403020204" pitchFamily="34" charset="0"/>
                          <a:ea typeface="Source Sans Pro" panose="020B0503030403020204" pitchFamily="34" charset="0"/>
                          <a:cs typeface="Open Sans Light" panose="020B0306030504020204" pitchFamily="34" charset="0"/>
                        </a:rPr>
                        <a:t> </a:t>
                      </a:r>
                    </a:p>
                    <a:p>
                      <a:r>
                        <a:rPr lang="en-US" sz="1200" b="1" i="0">
                          <a:solidFill>
                            <a:srgbClr val="1B545F"/>
                          </a:solidFill>
                          <a:latin typeface="Ubuntu" panose="020B0504030602030204" pitchFamily="34" charset="0"/>
                          <a:ea typeface="Source Sans Pro" panose="020B0503030403020204" pitchFamily="34" charset="0"/>
                          <a:cs typeface="Open Sans Semibold" panose="020B0606030504020204" pitchFamily="34" charset="0"/>
                        </a:rPr>
                        <a:t>PERSONA – How brand users view us</a:t>
                      </a:r>
                    </a:p>
                    <a:p>
                      <a:r>
                        <a:rPr lang="en-US" sz="1200" b="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For those striving to make a difference in people’s lives.</a:t>
                      </a:r>
                    </a:p>
                  </a:txBody>
                  <a:tcPr>
                    <a:noFill/>
                  </a:tcPr>
                </a:tc>
                <a:tc>
                  <a:txBody>
                    <a:bodyPr/>
                    <a:lstStyle/>
                    <a:p>
                      <a:endParaRPr lang="en-US" sz="1200" b="0" i="1">
                        <a:solidFill>
                          <a:srgbClr val="353531"/>
                        </a:solidFill>
                        <a:latin typeface="Source Sans Pro" panose="020B0503030403020204" pitchFamily="34" charset="0"/>
                        <a:ea typeface="Source Sans Pro" panose="020B0503030403020204" pitchFamily="34" charset="0"/>
                      </a:endParaRPr>
                    </a:p>
                  </a:txBody>
                  <a:tcPr>
                    <a:noFill/>
                  </a:tcPr>
                </a:tc>
                <a:extLst>
                  <a:ext uri="{0D108BD9-81ED-4DB2-BD59-A6C34878D82A}">
                    <a16:rowId xmlns:a16="http://schemas.microsoft.com/office/drawing/2014/main" val="1954200611"/>
                  </a:ext>
                </a:extLst>
              </a:tr>
            </a:tbl>
          </a:graphicData>
        </a:graphic>
      </p:graphicFrame>
    </p:spTree>
    <p:extLst>
      <p:ext uri="{BB962C8B-B14F-4D97-AF65-F5344CB8AC3E}">
        <p14:creationId xmlns:p14="http://schemas.microsoft.com/office/powerpoint/2010/main" val="1399484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5575133"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Brand Promise</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3" name="TextBox 2">
            <a:extLst>
              <a:ext uri="{FF2B5EF4-FFF2-40B4-BE49-F238E27FC236}">
                <a16:creationId xmlns:a16="http://schemas.microsoft.com/office/drawing/2014/main" id="{A1EE81FE-9889-4075-99CB-3D22563EE54F}"/>
              </a:ext>
            </a:extLst>
          </p:cNvPr>
          <p:cNvSpPr txBox="1"/>
          <p:nvPr/>
        </p:nvSpPr>
        <p:spPr>
          <a:xfrm>
            <a:off x="2960817" y="1694195"/>
            <a:ext cx="5229225" cy="369332"/>
          </a:xfrm>
          <a:prstGeom prst="rect">
            <a:avLst/>
          </a:prstGeom>
          <a:noFill/>
        </p:spPr>
        <p:txBody>
          <a:bodyPr wrap="square" rtlCol="0">
            <a:spAutoFit/>
          </a:bodyPr>
          <a:lstStyle/>
          <a:p>
            <a:r>
              <a:rPr lang="en-US" b="1">
                <a:latin typeface="Ubuntu" panose="020B0504030602030204" pitchFamily="34" charset="0"/>
              </a:rPr>
              <a:t>Healthier Practices</a:t>
            </a:r>
          </a:p>
        </p:txBody>
      </p:sp>
      <p:sp>
        <p:nvSpPr>
          <p:cNvPr id="8" name="TextBox 7">
            <a:extLst>
              <a:ext uri="{FF2B5EF4-FFF2-40B4-BE49-F238E27FC236}">
                <a16:creationId xmlns:a16="http://schemas.microsoft.com/office/drawing/2014/main" id="{CEC00424-C19C-4EB4-A583-5A320F031544}"/>
              </a:ext>
            </a:extLst>
          </p:cNvPr>
          <p:cNvSpPr txBox="1"/>
          <p:nvPr/>
        </p:nvSpPr>
        <p:spPr>
          <a:xfrm>
            <a:off x="2960816" y="2512144"/>
            <a:ext cx="5229225" cy="369332"/>
          </a:xfrm>
          <a:prstGeom prst="rect">
            <a:avLst/>
          </a:prstGeom>
          <a:noFill/>
        </p:spPr>
        <p:txBody>
          <a:bodyPr wrap="square" rtlCol="0">
            <a:spAutoFit/>
          </a:bodyPr>
          <a:lstStyle/>
          <a:p>
            <a:r>
              <a:rPr lang="en-US" b="1">
                <a:latin typeface="Ubuntu" panose="020B0504030602030204" pitchFamily="34" charset="0"/>
              </a:rPr>
              <a:t>Healthier Physicians</a:t>
            </a:r>
          </a:p>
        </p:txBody>
      </p:sp>
      <p:sp>
        <p:nvSpPr>
          <p:cNvPr id="9" name="TextBox 8">
            <a:extLst>
              <a:ext uri="{FF2B5EF4-FFF2-40B4-BE49-F238E27FC236}">
                <a16:creationId xmlns:a16="http://schemas.microsoft.com/office/drawing/2014/main" id="{0537A029-0C85-4883-BD0F-9D598A7D0980}"/>
              </a:ext>
            </a:extLst>
          </p:cNvPr>
          <p:cNvSpPr txBox="1"/>
          <p:nvPr/>
        </p:nvSpPr>
        <p:spPr>
          <a:xfrm>
            <a:off x="2960816" y="3511267"/>
            <a:ext cx="5229225" cy="369332"/>
          </a:xfrm>
          <a:prstGeom prst="rect">
            <a:avLst/>
          </a:prstGeom>
          <a:noFill/>
        </p:spPr>
        <p:txBody>
          <a:bodyPr wrap="square" rtlCol="0">
            <a:spAutoFit/>
          </a:bodyPr>
          <a:lstStyle/>
          <a:p>
            <a:r>
              <a:rPr lang="en-US" b="1">
                <a:latin typeface="Ubuntu" panose="020B0504030602030204" pitchFamily="34" charset="0"/>
              </a:rPr>
              <a:t>Healthier Patients</a:t>
            </a:r>
          </a:p>
        </p:txBody>
      </p:sp>
      <p:pic>
        <p:nvPicPr>
          <p:cNvPr id="6" name="Graphic 5">
            <a:extLst>
              <a:ext uri="{FF2B5EF4-FFF2-40B4-BE49-F238E27FC236}">
                <a16:creationId xmlns:a16="http://schemas.microsoft.com/office/drawing/2014/main" id="{ED9E4CD8-E17C-492A-B038-05CEBEF225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02193" y="1558389"/>
            <a:ext cx="1316309" cy="2678008"/>
          </a:xfrm>
          <a:prstGeom prst="rect">
            <a:avLst/>
          </a:prstGeom>
        </p:spPr>
      </p:pic>
      <p:pic>
        <p:nvPicPr>
          <p:cNvPr id="7" name="Picture 6">
            <a:extLst>
              <a:ext uri="{FF2B5EF4-FFF2-40B4-BE49-F238E27FC236}">
                <a16:creationId xmlns:a16="http://schemas.microsoft.com/office/drawing/2014/main" id="{6BC1A36F-1408-454F-B8F8-B670518893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8809" y="963260"/>
            <a:ext cx="3467100" cy="3467100"/>
          </a:xfrm>
          <a:prstGeom prst="rect">
            <a:avLst/>
          </a:prstGeom>
        </p:spPr>
      </p:pic>
    </p:spTree>
    <p:extLst>
      <p:ext uri="{BB962C8B-B14F-4D97-AF65-F5344CB8AC3E}">
        <p14:creationId xmlns:p14="http://schemas.microsoft.com/office/powerpoint/2010/main" val="296941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5575133"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Brand Promise – Messaging</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10" name="Rectangle 9">
            <a:extLst>
              <a:ext uri="{FF2B5EF4-FFF2-40B4-BE49-F238E27FC236}">
                <a16:creationId xmlns:a16="http://schemas.microsoft.com/office/drawing/2014/main" id="{BE2F9A77-B554-412F-B386-1A9752EECA56}"/>
              </a:ext>
            </a:extLst>
          </p:cNvPr>
          <p:cNvSpPr/>
          <p:nvPr/>
        </p:nvSpPr>
        <p:spPr>
          <a:xfrm>
            <a:off x="425119" y="998957"/>
            <a:ext cx="11486144" cy="861774"/>
          </a:xfrm>
          <a:prstGeom prst="rect">
            <a:avLst/>
          </a:prstGeom>
        </p:spPr>
        <p:txBody>
          <a:bodyPr wrap="square" anchor="t">
            <a:spAutoFit/>
          </a:bodyPr>
          <a:lstStyle/>
          <a:p>
            <a:r>
              <a:rPr lang="en-US" sz="1400" b="1" dirty="0">
                <a:solidFill>
                  <a:srgbClr val="353531"/>
                </a:solidFill>
                <a:latin typeface="Ubuntu"/>
                <a:ea typeface="Ubuntu" charset="0"/>
                <a:cs typeface="Ubuntu" charset="0"/>
              </a:rPr>
              <a:t>ABOUT US</a:t>
            </a:r>
          </a:p>
          <a:p>
            <a:r>
              <a:rPr lang="en-US" sz="1200" dirty="0">
                <a:latin typeface="Source Sans Pro"/>
                <a:ea typeface="Source Sans Pro"/>
                <a:cs typeface="Source Sans Pro" charset="0"/>
              </a:rPr>
              <a:t>Catalyst Health Network is a URAC Accredited Clinically Integrated Network of independent primary care physicians who have come together to provide coordinated, high-quality care to our patients. Catalyst Health Network operates as a non-profit organization improving health, coordinating care, and lowering cost – creating sustainable and predictable value. The network is comprised solely of physician members and managed by </a:t>
            </a:r>
            <a:r>
              <a:rPr lang="en-US" sz="1200" dirty="0" err="1">
                <a:latin typeface="Source Sans Pro"/>
                <a:ea typeface="Source Sans Pro"/>
                <a:cs typeface="Source Sans Pro" charset="0"/>
              </a:rPr>
              <a:t>StratiFi</a:t>
            </a:r>
            <a:r>
              <a:rPr lang="en-US" sz="1200" dirty="0">
                <a:latin typeface="Source Sans Pro"/>
                <a:ea typeface="Source Sans Pro"/>
                <a:cs typeface="Source Sans Pro" charset="0"/>
              </a:rPr>
              <a:t> Health, a physician services and population health organization. </a:t>
            </a:r>
            <a:endParaRPr lang="en-US" dirty="0">
              <a:cs typeface="Calibri" panose="020F0502020204030204"/>
            </a:endParaRPr>
          </a:p>
        </p:txBody>
      </p:sp>
      <p:sp>
        <p:nvSpPr>
          <p:cNvPr id="11" name="Rectangle 10">
            <a:extLst>
              <a:ext uri="{FF2B5EF4-FFF2-40B4-BE49-F238E27FC236}">
                <a16:creationId xmlns:a16="http://schemas.microsoft.com/office/drawing/2014/main" id="{BE2F9A77-B554-412F-B386-1A9752EECA56}"/>
              </a:ext>
            </a:extLst>
          </p:cNvPr>
          <p:cNvSpPr/>
          <p:nvPr/>
        </p:nvSpPr>
        <p:spPr>
          <a:xfrm>
            <a:off x="425119" y="3074486"/>
            <a:ext cx="11486144" cy="492443"/>
          </a:xfrm>
          <a:prstGeom prst="rect">
            <a:avLst/>
          </a:prstGeom>
        </p:spPr>
        <p:txBody>
          <a:bodyPr wrap="square">
            <a:spAutoFit/>
          </a:bodyPr>
          <a:lstStyle/>
          <a:p>
            <a:r>
              <a:rPr lang="en-US" sz="1400" b="1">
                <a:solidFill>
                  <a:srgbClr val="353531"/>
                </a:solidFill>
                <a:latin typeface="Ubuntu" charset="0"/>
                <a:ea typeface="Ubuntu" charset="0"/>
                <a:cs typeface="Ubuntu" charset="0"/>
              </a:rPr>
              <a:t>TAGLINE – Usually appears in Ubuntu font</a:t>
            </a:r>
          </a:p>
          <a:p>
            <a:r>
              <a:rPr lang="en-US" sz="1200">
                <a:latin typeface="Source Sans Pro" charset="0"/>
                <a:ea typeface="Source Sans Pro" charset="0"/>
                <a:cs typeface="Source Sans Pro" charset="0"/>
              </a:rPr>
              <a:t>Reviving the Heart of Healthcare</a:t>
            </a:r>
          </a:p>
        </p:txBody>
      </p:sp>
      <p:sp>
        <p:nvSpPr>
          <p:cNvPr id="12" name="Rectangle 11">
            <a:extLst>
              <a:ext uri="{FF2B5EF4-FFF2-40B4-BE49-F238E27FC236}">
                <a16:creationId xmlns:a16="http://schemas.microsoft.com/office/drawing/2014/main" id="{BE2F9A77-B554-412F-B386-1A9752EECA56}"/>
              </a:ext>
            </a:extLst>
          </p:cNvPr>
          <p:cNvSpPr/>
          <p:nvPr/>
        </p:nvSpPr>
        <p:spPr>
          <a:xfrm>
            <a:off x="425119" y="3672688"/>
            <a:ext cx="11486144" cy="1600438"/>
          </a:xfrm>
          <a:prstGeom prst="rect">
            <a:avLst/>
          </a:prstGeom>
        </p:spPr>
        <p:txBody>
          <a:bodyPr wrap="square">
            <a:spAutoFit/>
          </a:bodyPr>
          <a:lstStyle/>
          <a:p>
            <a:r>
              <a:rPr lang="en-US" sz="1400" b="1">
                <a:solidFill>
                  <a:srgbClr val="353531"/>
                </a:solidFill>
                <a:latin typeface="Ubuntu" charset="0"/>
                <a:ea typeface="Ubuntu" charset="0"/>
                <a:cs typeface="Ubuntu" charset="0"/>
              </a:rPr>
              <a:t>APPROVED MESSAGES – Usually appears in Ubuntu font</a:t>
            </a:r>
          </a:p>
          <a:p>
            <a:r>
              <a:rPr lang="en-US" sz="1200">
                <a:latin typeface="Source Sans Pro" charset="0"/>
                <a:ea typeface="Source Sans Pro" charset="0"/>
                <a:cs typeface="Source Sans Pro" charset="0"/>
              </a:rPr>
              <a:t>Reviving the Heart of Healthcare</a:t>
            </a:r>
          </a:p>
          <a:p>
            <a:r>
              <a:rPr lang="en-US" sz="1200">
                <a:latin typeface="Source Sans Pro" charset="0"/>
                <a:ea typeface="Source Sans Pro" charset="0"/>
                <a:cs typeface="Source Sans Pro" charset="0"/>
              </a:rPr>
              <a:t>The Catalyst Difference</a:t>
            </a:r>
          </a:p>
          <a:p>
            <a:r>
              <a:rPr lang="en-US" sz="1200">
                <a:latin typeface="Source Sans Pro" charset="0"/>
                <a:ea typeface="Source Sans Pro" charset="0"/>
                <a:cs typeface="Source Sans Pro" charset="0"/>
              </a:rPr>
              <a:t>Trailblazing a Path in North Texas</a:t>
            </a:r>
          </a:p>
          <a:p>
            <a:r>
              <a:rPr lang="en-US" sz="1200">
                <a:latin typeface="Source Sans Pro" charset="0"/>
                <a:ea typeface="Source Sans Pro" charset="0"/>
                <a:cs typeface="Source Sans Pro" charset="0"/>
              </a:rPr>
              <a:t>Powering Wellness</a:t>
            </a:r>
          </a:p>
          <a:p>
            <a:r>
              <a:rPr lang="en-US" sz="1200">
                <a:latin typeface="Source Sans Pro" charset="0"/>
                <a:ea typeface="Source Sans Pro" charset="0"/>
                <a:cs typeface="Source Sans Pro" charset="0"/>
              </a:rPr>
              <a:t>The Future of Care in North Texas</a:t>
            </a:r>
          </a:p>
          <a:p>
            <a:r>
              <a:rPr lang="en-US" sz="1200">
                <a:latin typeface="Source Sans Pro" charset="0"/>
                <a:ea typeface="Source Sans Pro" charset="0"/>
                <a:cs typeface="Source Sans Pro" charset="0"/>
              </a:rPr>
              <a:t>Created by Physicians, for Physicians</a:t>
            </a:r>
          </a:p>
          <a:p>
            <a:r>
              <a:rPr lang="en-US" sz="1200">
                <a:latin typeface="Source Sans Pro" charset="0"/>
                <a:ea typeface="Source Sans Pro" charset="0"/>
                <a:cs typeface="Source Sans Pro" charset="0"/>
              </a:rPr>
              <a:t>5</a:t>
            </a:r>
            <a:r>
              <a:rPr lang="en-US" sz="1200" baseline="30000">
                <a:latin typeface="Source Sans Pro" charset="0"/>
                <a:ea typeface="Source Sans Pro" charset="0"/>
                <a:cs typeface="Source Sans Pro" charset="0"/>
              </a:rPr>
              <a:t>th</a:t>
            </a:r>
            <a:r>
              <a:rPr lang="en-US" sz="1200">
                <a:latin typeface="Source Sans Pro" charset="0"/>
                <a:ea typeface="Source Sans Pro" charset="0"/>
                <a:cs typeface="Source Sans Pro" charset="0"/>
              </a:rPr>
              <a:t> URAC Accredited Clinically Integrated Network in the Nation</a:t>
            </a:r>
          </a:p>
        </p:txBody>
      </p:sp>
    </p:spTree>
    <p:extLst>
      <p:ext uri="{BB962C8B-B14F-4D97-AF65-F5344CB8AC3E}">
        <p14:creationId xmlns:p14="http://schemas.microsoft.com/office/powerpoint/2010/main" val="1905817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B545F"/>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277BC1FD-B5D5-45FF-A8A1-5127BBD240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131" y="333665"/>
            <a:ext cx="6377281" cy="6377281"/>
          </a:xfrm>
          <a:prstGeom prst="rect">
            <a:avLst/>
          </a:prstGeom>
        </p:spPr>
      </p:pic>
      <p:sp>
        <p:nvSpPr>
          <p:cNvPr id="6" name="TextBox 5">
            <a:extLst>
              <a:ext uri="{FF2B5EF4-FFF2-40B4-BE49-F238E27FC236}">
                <a16:creationId xmlns:a16="http://schemas.microsoft.com/office/drawing/2014/main" id="{1C0F8C4E-C4FE-44C8-A90F-37A5135A07A6}"/>
              </a:ext>
            </a:extLst>
          </p:cNvPr>
          <p:cNvSpPr txBox="1"/>
          <p:nvPr/>
        </p:nvSpPr>
        <p:spPr>
          <a:xfrm>
            <a:off x="7967602" y="2721339"/>
            <a:ext cx="3547485" cy="1200329"/>
          </a:xfrm>
          <a:prstGeom prst="rect">
            <a:avLst/>
          </a:prstGeom>
          <a:noFill/>
        </p:spPr>
        <p:txBody>
          <a:bodyPr wrap="square" rtlCol="0">
            <a:spAutoFit/>
          </a:bodyPr>
          <a:lstStyle/>
          <a:p>
            <a:pPr algn="r"/>
            <a:r>
              <a:rPr lang="en-US" sz="7200" b="1">
                <a:solidFill>
                  <a:schemeClr val="bg1"/>
                </a:solidFill>
                <a:latin typeface="Ubuntu" panose="020B0504030602030204" pitchFamily="34" charset="0"/>
              </a:rPr>
              <a:t>Logos</a:t>
            </a:r>
          </a:p>
        </p:txBody>
      </p:sp>
    </p:spTree>
    <p:extLst>
      <p:ext uri="{BB962C8B-B14F-4D97-AF65-F5344CB8AC3E}">
        <p14:creationId xmlns:p14="http://schemas.microsoft.com/office/powerpoint/2010/main" val="539262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Rectangle 429">
            <a:extLst>
              <a:ext uri="{FF2B5EF4-FFF2-40B4-BE49-F238E27FC236}">
                <a16:creationId xmlns:a16="http://schemas.microsoft.com/office/drawing/2014/main" id="{9ADEA75F-BB52-4FAC-A5A2-865E33F566D6}"/>
              </a:ext>
            </a:extLst>
          </p:cNvPr>
          <p:cNvSpPr/>
          <p:nvPr/>
        </p:nvSpPr>
        <p:spPr>
          <a:xfrm>
            <a:off x="4236592" y="2086409"/>
            <a:ext cx="1943844" cy="1111601"/>
          </a:xfrm>
          <a:prstGeom prst="rect">
            <a:avLst/>
          </a:prstGeom>
          <a:gradFill flip="none" rotWithShape="1">
            <a:gsLst>
              <a:gs pos="23000">
                <a:srgbClr val="C4300B"/>
              </a:gs>
              <a:gs pos="67000">
                <a:srgbClr val="FF950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Logo – Approved Usage</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84" name="Rectangle 83">
            <a:extLst>
              <a:ext uri="{FF2B5EF4-FFF2-40B4-BE49-F238E27FC236}">
                <a16:creationId xmlns:a16="http://schemas.microsoft.com/office/drawing/2014/main" id="{95806AA1-3A48-4B8C-91B5-EC4EF3486D7B}"/>
              </a:ext>
            </a:extLst>
          </p:cNvPr>
          <p:cNvSpPr/>
          <p:nvPr/>
        </p:nvSpPr>
        <p:spPr>
          <a:xfrm>
            <a:off x="200026" y="1105505"/>
            <a:ext cx="11836642" cy="738664"/>
          </a:xfrm>
          <a:prstGeom prst="rect">
            <a:avLst/>
          </a:prstGeom>
        </p:spPr>
        <p:txBody>
          <a:bodyPr wrap="square">
            <a:spAutoFit/>
          </a:bodyPr>
          <a:lstStyle/>
          <a:p>
            <a:r>
              <a:rPr lang="en-US" sz="1400">
                <a:latin typeface="Source Sans Pro" panose="020B0503030403020204" pitchFamily="34" charset="0"/>
                <a:ea typeface="Source Sans Pro" panose="020B0503030403020204" pitchFamily="34" charset="0"/>
                <a:cs typeface="Open Sans Light" panose="020B0306030504020204" pitchFamily="34" charset="0"/>
              </a:rPr>
              <a:t>The Catalyst Health Network logo is the heart of our identity. It is how the community identifies us and our commitment to </a:t>
            </a:r>
            <a:r>
              <a:rPr lang="en-US" sz="1400" b="1">
                <a:latin typeface="Source Sans Pro" panose="020B0503030403020204" pitchFamily="34" charset="0"/>
                <a:ea typeface="Source Sans Pro" panose="020B0503030403020204" pitchFamily="34" charset="0"/>
                <a:cs typeface="Open Sans" panose="020B0606030504020204" pitchFamily="34" charset="0"/>
              </a:rPr>
              <a:t>Reviving the Heart of Healthcare</a:t>
            </a:r>
            <a:r>
              <a:rPr lang="en-US" sz="1400">
                <a:latin typeface="Source Sans Pro" panose="020B0503030403020204" pitchFamily="34" charset="0"/>
                <a:ea typeface="Source Sans Pro" panose="020B0503030403020204" pitchFamily="34" charset="0"/>
                <a:cs typeface="Open Sans Light" panose="020B0306030504020204" pitchFamily="34" charset="0"/>
              </a:rPr>
              <a:t>. It is imperative that we use it correctly everywhere it appears. </a:t>
            </a:r>
            <a:br>
              <a:rPr lang="en-US" sz="1400">
                <a:latin typeface="Source Sans Pro" panose="020B0503030403020204" pitchFamily="34" charset="0"/>
                <a:ea typeface="Source Sans Pro" panose="020B0503030403020204" pitchFamily="34" charset="0"/>
                <a:cs typeface="Open Sans Light" panose="020B0306030504020204" pitchFamily="34" charset="0"/>
              </a:rPr>
            </a:br>
            <a:endParaRPr lang="en-US" sz="1400">
              <a:latin typeface="Source Sans Pro" panose="020B0503030403020204" pitchFamily="34" charset="0"/>
              <a:ea typeface="Source Sans Pro" panose="020B0503030403020204" pitchFamily="34" charset="0"/>
              <a:cs typeface="Open Sans Light" panose="020B0306030504020204" pitchFamily="34" charset="0"/>
            </a:endParaRPr>
          </a:p>
        </p:txBody>
      </p:sp>
      <p:sp>
        <p:nvSpPr>
          <p:cNvPr id="176" name="Rectangle 175">
            <a:extLst>
              <a:ext uri="{FF2B5EF4-FFF2-40B4-BE49-F238E27FC236}">
                <a16:creationId xmlns:a16="http://schemas.microsoft.com/office/drawing/2014/main" id="{E515FA41-8866-4203-99D6-672F3636171E}"/>
              </a:ext>
            </a:extLst>
          </p:cNvPr>
          <p:cNvSpPr/>
          <p:nvPr/>
        </p:nvSpPr>
        <p:spPr>
          <a:xfrm>
            <a:off x="1440366" y="1893086"/>
            <a:ext cx="2196092" cy="276999"/>
          </a:xfrm>
          <a:prstGeom prst="rect">
            <a:avLst/>
          </a:prstGeom>
          <a:solidFill>
            <a:schemeClr val="bg1"/>
          </a:solidFill>
        </p:spPr>
        <p:txBody>
          <a:bodyPr wrap="square">
            <a:spAutoFit/>
          </a:bodyPr>
          <a:lstStyle/>
          <a:p>
            <a:r>
              <a:rPr lang="en-US" sz="120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FULL COLOR</a:t>
            </a:r>
          </a:p>
        </p:txBody>
      </p:sp>
      <p:sp>
        <p:nvSpPr>
          <p:cNvPr id="178" name="Rectangle 177">
            <a:extLst>
              <a:ext uri="{FF2B5EF4-FFF2-40B4-BE49-F238E27FC236}">
                <a16:creationId xmlns:a16="http://schemas.microsoft.com/office/drawing/2014/main" id="{8EEF0FFF-EA64-4FCD-A6DA-2D50C291379E}"/>
              </a:ext>
            </a:extLst>
          </p:cNvPr>
          <p:cNvSpPr/>
          <p:nvPr/>
        </p:nvSpPr>
        <p:spPr>
          <a:xfrm>
            <a:off x="4215864" y="1895099"/>
            <a:ext cx="1964572" cy="276999"/>
          </a:xfrm>
          <a:prstGeom prst="rect">
            <a:avLst/>
          </a:prstGeom>
          <a:solidFill>
            <a:schemeClr val="bg1"/>
          </a:solidFill>
        </p:spPr>
        <p:txBody>
          <a:bodyPr wrap="square">
            <a:spAutoFit/>
          </a:bodyPr>
          <a:lstStyle/>
          <a:p>
            <a:r>
              <a:rPr lang="en-US" sz="120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WHITE</a:t>
            </a:r>
          </a:p>
        </p:txBody>
      </p:sp>
      <p:grpSp>
        <p:nvGrpSpPr>
          <p:cNvPr id="249" name="Group 248">
            <a:extLst>
              <a:ext uri="{FF2B5EF4-FFF2-40B4-BE49-F238E27FC236}">
                <a16:creationId xmlns:a16="http://schemas.microsoft.com/office/drawing/2014/main" id="{7FB80773-24A4-4C2B-9864-47F6FB2E6A01}"/>
              </a:ext>
            </a:extLst>
          </p:cNvPr>
          <p:cNvGrpSpPr/>
          <p:nvPr/>
        </p:nvGrpSpPr>
        <p:grpSpPr>
          <a:xfrm>
            <a:off x="1508430" y="2410322"/>
            <a:ext cx="1711614" cy="470840"/>
            <a:chOff x="3909724" y="2255967"/>
            <a:chExt cx="5206439" cy="1432214"/>
          </a:xfrm>
        </p:grpSpPr>
        <p:sp>
          <p:nvSpPr>
            <p:cNvPr id="250" name="Freeform: Shape 249">
              <a:extLst>
                <a:ext uri="{FF2B5EF4-FFF2-40B4-BE49-F238E27FC236}">
                  <a16:creationId xmlns:a16="http://schemas.microsoft.com/office/drawing/2014/main" id="{425D179C-0285-49D4-B265-362968CE00D2}"/>
                </a:ext>
              </a:extLst>
            </p:cNvPr>
            <p:cNvSpPr/>
            <p:nvPr/>
          </p:nvSpPr>
          <p:spPr>
            <a:xfrm>
              <a:off x="5606634" y="2292063"/>
              <a:ext cx="562841" cy="67540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solidFill>
              <a:srgbClr val="E74F29"/>
            </a:solidFill>
            <a:ln w="8653"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C94A6F14-B392-40C3-A664-98875C2FF0F6}"/>
                </a:ext>
              </a:extLst>
            </p:cNvPr>
            <p:cNvSpPr/>
            <p:nvPr/>
          </p:nvSpPr>
          <p:spPr>
            <a:xfrm>
              <a:off x="6244809" y="2466111"/>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solidFill>
              <a:srgbClr val="E74F29"/>
            </a:solidFill>
            <a:ln w="8653"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1B0EB38D-D2BB-401C-9621-0119D46C0A70}"/>
                </a:ext>
              </a:extLst>
            </p:cNvPr>
            <p:cNvSpPr/>
            <p:nvPr/>
          </p:nvSpPr>
          <p:spPr>
            <a:xfrm>
              <a:off x="6732316" y="2382984"/>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85CBF256-A42A-4F08-88AF-8E3CB9159091}"/>
                </a:ext>
              </a:extLst>
            </p:cNvPr>
            <p:cNvSpPr/>
            <p:nvPr/>
          </p:nvSpPr>
          <p:spPr>
            <a:xfrm>
              <a:off x="7113316" y="2466111"/>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solidFill>
              <a:srgbClr val="E74F29"/>
            </a:solidFill>
            <a:ln w="8653"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7154905E-C5C4-45AA-A471-9F376B1823D3}"/>
                </a:ext>
              </a:extLst>
            </p:cNvPr>
            <p:cNvSpPr/>
            <p:nvPr/>
          </p:nvSpPr>
          <p:spPr>
            <a:xfrm>
              <a:off x="7667498" y="2266952"/>
              <a:ext cx="95250" cy="692727"/>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solidFill>
              <a:srgbClr val="E74F29"/>
            </a:solidFill>
            <a:ln w="8653"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659A1379-FE5C-4707-9BD6-067A4282F3D3}"/>
                </a:ext>
              </a:extLst>
            </p:cNvPr>
            <p:cNvSpPr/>
            <p:nvPr/>
          </p:nvSpPr>
          <p:spPr>
            <a:xfrm>
              <a:off x="7851071" y="2471307"/>
              <a:ext cx="458932" cy="710045"/>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solidFill>
              <a:srgbClr val="E74F29"/>
            </a:solidFill>
            <a:ln w="8653"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B54EE1DC-66C6-488E-B655-A591A56851A2}"/>
                </a:ext>
              </a:extLst>
            </p:cNvPr>
            <p:cNvSpPr/>
            <p:nvPr/>
          </p:nvSpPr>
          <p:spPr>
            <a:xfrm>
              <a:off x="8368018" y="2466977"/>
              <a:ext cx="372341" cy="502227"/>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solidFill>
              <a:srgbClr val="E74F29"/>
            </a:solidFill>
            <a:ln w="8653"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564B0EDA-37AC-406C-97AD-5AE660F1D565}"/>
                </a:ext>
              </a:extLst>
            </p:cNvPr>
            <p:cNvSpPr/>
            <p:nvPr/>
          </p:nvSpPr>
          <p:spPr>
            <a:xfrm>
              <a:off x="8787118" y="2382984"/>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E6F4465C-9B64-4322-9EDE-D689AE7C99EB}"/>
                </a:ext>
              </a:extLst>
            </p:cNvPr>
            <p:cNvSpPr/>
            <p:nvPr/>
          </p:nvSpPr>
          <p:spPr>
            <a:xfrm>
              <a:off x="5612967" y="3392040"/>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53531"/>
            </a:solid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5D1EDA59-C949-4202-B04D-79E7346CBE78}"/>
                </a:ext>
              </a:extLst>
            </p:cNvPr>
            <p:cNvSpPr/>
            <p:nvPr/>
          </p:nvSpPr>
          <p:spPr>
            <a:xfrm>
              <a:off x="5896985" y="3392040"/>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53531"/>
            </a:solid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A09D1950-82D6-4AC0-8C13-5941DF1DF8EA}"/>
                </a:ext>
              </a:extLst>
            </p:cNvPr>
            <p:cNvSpPr/>
            <p:nvPr/>
          </p:nvSpPr>
          <p:spPr>
            <a:xfrm>
              <a:off x="6102206" y="3392040"/>
              <a:ext cx="259773" cy="285750"/>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solidFill>
              <a:srgbClr val="353531"/>
            </a:solid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2678275C-94E1-4AE3-875C-17B8002F3F7E}"/>
                </a:ext>
              </a:extLst>
            </p:cNvPr>
            <p:cNvSpPr/>
            <p:nvPr/>
          </p:nvSpPr>
          <p:spPr>
            <a:xfrm>
              <a:off x="6391419" y="3392040"/>
              <a:ext cx="190500" cy="285750"/>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solidFill>
              <a:srgbClr val="353531"/>
            </a:solid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E9C6CB1B-2809-479E-83EC-91A16924283B}"/>
                </a:ext>
              </a:extLst>
            </p:cNvPr>
            <p:cNvSpPr/>
            <p:nvPr/>
          </p:nvSpPr>
          <p:spPr>
            <a:xfrm>
              <a:off x="6542954" y="3392040"/>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53531"/>
            </a:solid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0CBAC24F-F33F-4734-A995-419E06ADEDF0}"/>
                </a:ext>
              </a:extLst>
            </p:cNvPr>
            <p:cNvSpPr/>
            <p:nvPr/>
          </p:nvSpPr>
          <p:spPr>
            <a:xfrm>
              <a:off x="6805324" y="3392040"/>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53531"/>
            </a:solid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F8111589-4D53-4DD7-A19B-8CD58C0EB4A0}"/>
                </a:ext>
              </a:extLst>
            </p:cNvPr>
            <p:cNvSpPr/>
            <p:nvPr/>
          </p:nvSpPr>
          <p:spPr>
            <a:xfrm>
              <a:off x="7188056" y="3392040"/>
              <a:ext cx="233795" cy="285750"/>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solidFill>
              <a:srgbClr val="353531"/>
            </a:solid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FAB0B58D-D6B4-47A0-B550-E9E3D4AA790D}"/>
                </a:ext>
              </a:extLst>
            </p:cNvPr>
            <p:cNvSpPr/>
            <p:nvPr/>
          </p:nvSpPr>
          <p:spPr>
            <a:xfrm>
              <a:off x="7485063" y="3392040"/>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53531"/>
            </a:solid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09F0ACCA-2805-4375-B8E2-DE0A82E237CA}"/>
                </a:ext>
              </a:extLst>
            </p:cNvPr>
            <p:cNvSpPr/>
            <p:nvPr/>
          </p:nvSpPr>
          <p:spPr>
            <a:xfrm>
              <a:off x="7692015" y="3392040"/>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53531"/>
            </a:solid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60EA907F-53F2-4B55-8AC4-AEED741297CC}"/>
                </a:ext>
              </a:extLst>
            </p:cNvPr>
            <p:cNvSpPr/>
            <p:nvPr/>
          </p:nvSpPr>
          <p:spPr>
            <a:xfrm>
              <a:off x="7924079" y="3392040"/>
              <a:ext cx="398318" cy="285750"/>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solidFill>
              <a:srgbClr val="353531"/>
            </a:solid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F492400C-9DA8-48C3-A5F2-72CB8BA18D87}"/>
                </a:ext>
              </a:extLst>
            </p:cNvPr>
            <p:cNvSpPr/>
            <p:nvPr/>
          </p:nvSpPr>
          <p:spPr>
            <a:xfrm>
              <a:off x="8329324" y="3391174"/>
              <a:ext cx="268432" cy="285750"/>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solidFill>
              <a:srgbClr val="353531"/>
            </a:solid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6C686CF6-31C3-46B7-AA1D-F32239203B1E}"/>
                </a:ext>
              </a:extLst>
            </p:cNvPr>
            <p:cNvSpPr/>
            <p:nvPr/>
          </p:nvSpPr>
          <p:spPr>
            <a:xfrm>
              <a:off x="8635856" y="3392040"/>
              <a:ext cx="207818" cy="285750"/>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solidFill>
              <a:srgbClr val="353531"/>
            </a:solid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0B42DA27-59E3-4959-A23C-AF602C55602A}"/>
                </a:ext>
              </a:extLst>
            </p:cNvPr>
            <p:cNvSpPr/>
            <p:nvPr/>
          </p:nvSpPr>
          <p:spPr>
            <a:xfrm>
              <a:off x="8887836" y="3392040"/>
              <a:ext cx="225136" cy="285750"/>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solidFill>
              <a:srgbClr val="353531"/>
            </a:solid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0C093D79-645A-45FE-A382-B70FA5C99508}"/>
                </a:ext>
              </a:extLst>
            </p:cNvPr>
            <p:cNvSpPr/>
            <p:nvPr/>
          </p:nvSpPr>
          <p:spPr>
            <a:xfrm>
              <a:off x="4214252" y="2559629"/>
              <a:ext cx="822614" cy="822614"/>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solidFill>
              <a:srgbClr val="FD9428"/>
            </a:solidFill>
            <a:ln w="8653"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39E31880-C41C-4AFA-B65F-D027331C4273}"/>
                </a:ext>
              </a:extLst>
            </p:cNvPr>
            <p:cNvSpPr/>
            <p:nvPr/>
          </p:nvSpPr>
          <p:spPr>
            <a:xfrm>
              <a:off x="4595524" y="2332167"/>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solidFill>
              <a:srgbClr val="E74F29"/>
            </a:solid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B1E03FF4-C991-4489-8727-8D083B919938}"/>
                </a:ext>
              </a:extLst>
            </p:cNvPr>
            <p:cNvSpPr/>
            <p:nvPr/>
          </p:nvSpPr>
          <p:spPr>
            <a:xfrm>
              <a:off x="4798304" y="2413720"/>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solidFill>
              <a:srgbClr val="E74F29"/>
            </a:solid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0868C9B4-65C4-46EE-B98B-8EC58147FC7F}"/>
                </a:ext>
              </a:extLst>
            </p:cNvPr>
            <p:cNvSpPr/>
            <p:nvPr/>
          </p:nvSpPr>
          <p:spPr>
            <a:xfrm>
              <a:off x="4947241" y="2637124"/>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solidFill>
              <a:srgbClr val="E74F29"/>
            </a:solid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6F4C7074-7DEE-4696-B053-37D995BF9E5A}"/>
                </a:ext>
              </a:extLst>
            </p:cNvPr>
            <p:cNvSpPr/>
            <p:nvPr/>
          </p:nvSpPr>
          <p:spPr>
            <a:xfrm>
              <a:off x="5001635" y="2941767"/>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solidFill>
              <a:srgbClr val="E74F29"/>
            </a:solid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58FB3940-8033-4F5B-9097-5D0BD1651407}"/>
                </a:ext>
              </a:extLst>
            </p:cNvPr>
            <p:cNvSpPr/>
            <p:nvPr/>
          </p:nvSpPr>
          <p:spPr>
            <a:xfrm>
              <a:off x="4947241" y="3144547"/>
              <a:ext cx="233795" cy="164523"/>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solidFill>
              <a:srgbClr val="E74F29"/>
            </a:solid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ED5CDF92-8F7A-4F94-BC43-A24792C77FD2}"/>
                </a:ext>
              </a:extLst>
            </p:cNvPr>
            <p:cNvSpPr/>
            <p:nvPr/>
          </p:nvSpPr>
          <p:spPr>
            <a:xfrm>
              <a:off x="4798304" y="3293484"/>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solidFill>
              <a:srgbClr val="E74F29"/>
            </a:solid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3C75BF44-26EA-4EEC-B133-FA6CE7FA333B}"/>
                </a:ext>
              </a:extLst>
            </p:cNvPr>
            <p:cNvSpPr/>
            <p:nvPr/>
          </p:nvSpPr>
          <p:spPr>
            <a:xfrm>
              <a:off x="4595524" y="3347878"/>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solidFill>
              <a:srgbClr val="E74F29"/>
            </a:solid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CC8361E0-6DC7-4985-8026-3F3D2677456B}"/>
                </a:ext>
              </a:extLst>
            </p:cNvPr>
            <p:cNvSpPr/>
            <p:nvPr/>
          </p:nvSpPr>
          <p:spPr>
            <a:xfrm>
              <a:off x="4290881" y="3293484"/>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solidFill>
              <a:srgbClr val="E74F29"/>
            </a:solid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D18EE116-CA2F-41CD-80D3-061138D1CEF4}"/>
                </a:ext>
              </a:extLst>
            </p:cNvPr>
            <p:cNvSpPr/>
            <p:nvPr/>
          </p:nvSpPr>
          <p:spPr>
            <a:xfrm>
              <a:off x="4067477" y="3144547"/>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solidFill>
              <a:srgbClr val="E74F29"/>
            </a:solid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404FDAC1-8B74-43F2-9215-8DB396084093}"/>
                </a:ext>
              </a:extLst>
            </p:cNvPr>
            <p:cNvSpPr/>
            <p:nvPr/>
          </p:nvSpPr>
          <p:spPr>
            <a:xfrm>
              <a:off x="3985924" y="2941767"/>
              <a:ext cx="259773" cy="60614"/>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solidFill>
              <a:srgbClr val="E74F29"/>
            </a:solid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66EB7F49-BFC9-412C-BAE1-918531A6CC76}"/>
                </a:ext>
              </a:extLst>
            </p:cNvPr>
            <p:cNvSpPr/>
            <p:nvPr/>
          </p:nvSpPr>
          <p:spPr>
            <a:xfrm>
              <a:off x="4067477" y="2637124"/>
              <a:ext cx="233795" cy="164523"/>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solidFill>
              <a:srgbClr val="E74F29"/>
            </a:solid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C1534798-6994-43B6-BEDE-84ADE468C400}"/>
                </a:ext>
              </a:extLst>
            </p:cNvPr>
            <p:cNvSpPr/>
            <p:nvPr/>
          </p:nvSpPr>
          <p:spPr>
            <a:xfrm>
              <a:off x="4290015" y="2413720"/>
              <a:ext cx="164523" cy="233795"/>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solidFill>
              <a:srgbClr val="E74F29"/>
            </a:solid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5DCF9B4B-1196-4829-9AF3-47D7B8E203B2}"/>
                </a:ext>
              </a:extLst>
            </p:cNvPr>
            <p:cNvSpPr/>
            <p:nvPr/>
          </p:nvSpPr>
          <p:spPr>
            <a:xfrm>
              <a:off x="4415143" y="2761386"/>
              <a:ext cx="415636" cy="415636"/>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solidFill>
              <a:srgbClr val="E74F29"/>
            </a:solidFill>
            <a:ln w="8653"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1CAC9E5C-CBFF-4212-B3FA-94EBB9CC3165}"/>
                </a:ext>
              </a:extLst>
            </p:cNvPr>
            <p:cNvSpPr/>
            <p:nvPr/>
          </p:nvSpPr>
          <p:spPr>
            <a:xfrm>
              <a:off x="4707340" y="2462857"/>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solidFill>
              <a:srgbClr val="FD9428"/>
            </a:solid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2477EFE7-4945-49CD-863C-399863577074}"/>
                </a:ext>
              </a:extLst>
            </p:cNvPr>
            <p:cNvSpPr/>
            <p:nvPr/>
          </p:nvSpPr>
          <p:spPr>
            <a:xfrm>
              <a:off x="4929781" y="2593551"/>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solidFill>
              <a:srgbClr val="FD9428"/>
            </a:solid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D5BDAFC2-2F46-4560-95F7-B7C5DE842880}"/>
                </a:ext>
              </a:extLst>
            </p:cNvPr>
            <p:cNvSpPr/>
            <p:nvPr/>
          </p:nvSpPr>
          <p:spPr>
            <a:xfrm>
              <a:off x="5054761" y="2810058"/>
              <a:ext cx="69273" cy="69273"/>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solidFill>
              <a:srgbClr val="FD9428"/>
            </a:solid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A3822DBD-1BAC-484C-B067-527B05C6A53E}"/>
                </a:ext>
              </a:extLst>
            </p:cNvPr>
            <p:cNvSpPr/>
            <p:nvPr/>
          </p:nvSpPr>
          <p:spPr>
            <a:xfrm>
              <a:off x="5048634" y="3053652"/>
              <a:ext cx="86591" cy="86591"/>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solidFill>
              <a:srgbClr val="FD9428"/>
            </a:solid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21A68ABF-F612-49F7-AC9D-BBE73F197035}"/>
                </a:ext>
              </a:extLst>
            </p:cNvPr>
            <p:cNvSpPr/>
            <p:nvPr/>
          </p:nvSpPr>
          <p:spPr>
            <a:xfrm>
              <a:off x="4929618" y="3276030"/>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solidFill>
              <a:srgbClr val="FD9428"/>
            </a:solid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1E8AD304-E255-4AD0-9044-5AAF0E9C2DCD}"/>
                </a:ext>
              </a:extLst>
            </p:cNvPr>
            <p:cNvSpPr/>
            <p:nvPr/>
          </p:nvSpPr>
          <p:spPr>
            <a:xfrm>
              <a:off x="4713714" y="3400309"/>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solidFill>
              <a:srgbClr val="FD9428"/>
            </a:solid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C304957F-A0FA-4313-9A80-C6ABC6D6222B}"/>
                </a:ext>
              </a:extLst>
            </p:cNvPr>
            <p:cNvSpPr/>
            <p:nvPr/>
          </p:nvSpPr>
          <p:spPr>
            <a:xfrm>
              <a:off x="4457608" y="3394867"/>
              <a:ext cx="86591" cy="86591"/>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solidFill>
              <a:srgbClr val="FD9428"/>
            </a:solid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B37481C1-6FE6-4192-8593-9B91B7282B0F}"/>
                </a:ext>
              </a:extLst>
            </p:cNvPr>
            <p:cNvSpPr/>
            <p:nvPr/>
          </p:nvSpPr>
          <p:spPr>
            <a:xfrm>
              <a:off x="4248090" y="3275829"/>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solidFill>
              <a:srgbClr val="FD9428"/>
            </a:solid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29C447A9-0B37-4148-988F-79E797900D03}"/>
                </a:ext>
              </a:extLst>
            </p:cNvPr>
            <p:cNvSpPr/>
            <p:nvPr/>
          </p:nvSpPr>
          <p:spPr>
            <a:xfrm>
              <a:off x="4122827" y="3060049"/>
              <a:ext cx="69273" cy="69273"/>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solidFill>
              <a:srgbClr val="FD9428"/>
            </a:solid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1E989892-DF5E-48F6-9FC7-C0D1879FF7E7}"/>
                </a:ext>
              </a:extLst>
            </p:cNvPr>
            <p:cNvSpPr/>
            <p:nvPr/>
          </p:nvSpPr>
          <p:spPr>
            <a:xfrm>
              <a:off x="4116305" y="2803879"/>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solidFill>
              <a:srgbClr val="FD9428"/>
            </a:solid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162EC8D3-DAE8-4312-A50E-7BF2A5F83298}"/>
                </a:ext>
              </a:extLst>
            </p:cNvPr>
            <p:cNvSpPr/>
            <p:nvPr/>
          </p:nvSpPr>
          <p:spPr>
            <a:xfrm>
              <a:off x="4247183" y="2594354"/>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solidFill>
              <a:srgbClr val="FD9428"/>
            </a:solid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74D78003-75EA-4CEC-9E77-F0D0D57821BF}"/>
                </a:ext>
              </a:extLst>
            </p:cNvPr>
            <p:cNvSpPr/>
            <p:nvPr/>
          </p:nvSpPr>
          <p:spPr>
            <a:xfrm>
              <a:off x="4462973" y="2469061"/>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solidFill>
              <a:srgbClr val="FD9428"/>
            </a:solid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4201E1C4-26A5-4D8A-98BB-6CB8042BD334}"/>
                </a:ext>
              </a:extLst>
            </p:cNvPr>
            <p:cNvSpPr/>
            <p:nvPr/>
          </p:nvSpPr>
          <p:spPr>
            <a:xfrm>
              <a:off x="4595524" y="22559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758B214B-7DC2-40D1-84F4-ECF814C12D3C}"/>
                </a:ext>
              </a:extLst>
            </p:cNvPr>
            <p:cNvSpPr/>
            <p:nvPr/>
          </p:nvSpPr>
          <p:spPr>
            <a:xfrm>
              <a:off x="4926648" y="2336045"/>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solidFill>
              <a:srgbClr val="E74F29"/>
            </a:solid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52774ED7-EDE5-400F-A0D8-DDFC6A85D26D}"/>
                </a:ext>
              </a:extLst>
            </p:cNvPr>
            <p:cNvSpPr/>
            <p:nvPr/>
          </p:nvSpPr>
          <p:spPr>
            <a:xfrm>
              <a:off x="5177960" y="2587250"/>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solidFill>
              <a:srgbClr val="E74F29"/>
            </a:solid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F43499AE-ECAC-41BC-9BBE-7AB6A70776FF}"/>
                </a:ext>
              </a:extLst>
            </p:cNvPr>
            <p:cNvSpPr/>
            <p:nvPr/>
          </p:nvSpPr>
          <p:spPr>
            <a:xfrm>
              <a:off x="5281324" y="29417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D2C65A94-4B27-48E6-8A2B-100316853D24}"/>
                </a:ext>
              </a:extLst>
            </p:cNvPr>
            <p:cNvSpPr/>
            <p:nvPr/>
          </p:nvSpPr>
          <p:spPr>
            <a:xfrm>
              <a:off x="5177957" y="3272854"/>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solidFill>
              <a:srgbClr val="E74F29"/>
            </a:solid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380F8DC1-7321-4231-9EAE-996DD520BF8D}"/>
                </a:ext>
              </a:extLst>
            </p:cNvPr>
            <p:cNvSpPr/>
            <p:nvPr/>
          </p:nvSpPr>
          <p:spPr>
            <a:xfrm>
              <a:off x="4926917" y="3524303"/>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solidFill>
              <a:srgbClr val="E74F29"/>
            </a:solid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10CDCAF0-13C0-458D-87F7-9D6DBFAD0445}"/>
                </a:ext>
              </a:extLst>
            </p:cNvPr>
            <p:cNvSpPr/>
            <p:nvPr/>
          </p:nvSpPr>
          <p:spPr>
            <a:xfrm>
              <a:off x="4595524" y="36275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369CB811-3D05-4E8B-A5C2-E9C987F272C8}"/>
                </a:ext>
              </a:extLst>
            </p:cNvPr>
            <p:cNvSpPr/>
            <p:nvPr/>
          </p:nvSpPr>
          <p:spPr>
            <a:xfrm>
              <a:off x="4241335" y="3524626"/>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solidFill>
              <a:srgbClr val="E74F29"/>
            </a:solid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CC526671-40BC-4DFB-BE05-A40FFD8E8B26}"/>
                </a:ext>
              </a:extLst>
            </p:cNvPr>
            <p:cNvSpPr/>
            <p:nvPr/>
          </p:nvSpPr>
          <p:spPr>
            <a:xfrm>
              <a:off x="3990745" y="3272906"/>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solidFill>
              <a:srgbClr val="E74F29"/>
            </a:solid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E18FF4BF-1268-4514-A251-A2A147116B00}"/>
                </a:ext>
              </a:extLst>
            </p:cNvPr>
            <p:cNvSpPr/>
            <p:nvPr/>
          </p:nvSpPr>
          <p:spPr>
            <a:xfrm>
              <a:off x="3909724" y="29417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BFEA8AF3-95DB-4328-8CC5-43552A740420}"/>
                </a:ext>
              </a:extLst>
            </p:cNvPr>
            <p:cNvSpPr/>
            <p:nvPr/>
          </p:nvSpPr>
          <p:spPr>
            <a:xfrm>
              <a:off x="3990386" y="2588024"/>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solidFill>
              <a:srgbClr val="E74F29"/>
            </a:solid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0EFA97C5-F705-4FF1-A2FF-91A51364360B}"/>
                </a:ext>
              </a:extLst>
            </p:cNvPr>
            <p:cNvSpPr/>
            <p:nvPr/>
          </p:nvSpPr>
          <p:spPr>
            <a:xfrm>
              <a:off x="4241126" y="2336848"/>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solidFill>
              <a:srgbClr val="E74F29"/>
            </a:solidFill>
            <a:ln w="9525" cap="flat">
              <a:noFill/>
              <a:prstDash val="solid"/>
              <a:miter/>
            </a:ln>
          </p:spPr>
          <p:txBody>
            <a:bodyPr rtlCol="0" anchor="ctr"/>
            <a:lstStyle/>
            <a:p>
              <a:endParaRPr lang="en-US"/>
            </a:p>
          </p:txBody>
        </p:sp>
      </p:grpSp>
      <p:sp>
        <p:nvSpPr>
          <p:cNvPr id="431" name="Rectangle 430">
            <a:extLst>
              <a:ext uri="{FF2B5EF4-FFF2-40B4-BE49-F238E27FC236}">
                <a16:creationId xmlns:a16="http://schemas.microsoft.com/office/drawing/2014/main" id="{B1CB6238-C294-4312-9524-D8B67C6EAB5E}"/>
              </a:ext>
            </a:extLst>
          </p:cNvPr>
          <p:cNvSpPr/>
          <p:nvPr/>
        </p:nvSpPr>
        <p:spPr>
          <a:xfrm>
            <a:off x="6443901" y="2170085"/>
            <a:ext cx="1943844" cy="1017168"/>
          </a:xfrm>
          <a:prstGeom prst="rect">
            <a:avLst/>
          </a:prstGeom>
          <a:gradFill flip="none" rotWithShape="1">
            <a:gsLst>
              <a:gs pos="23000">
                <a:srgbClr val="1B545F"/>
              </a:gs>
              <a:gs pos="67000">
                <a:srgbClr val="368B9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257A231-2E0C-4C48-AF74-49507CB73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8605" y="2452150"/>
            <a:ext cx="1746103" cy="478232"/>
          </a:xfrm>
          <a:prstGeom prst="rect">
            <a:avLst/>
          </a:prstGeom>
        </p:spPr>
      </p:pic>
      <p:pic>
        <p:nvPicPr>
          <p:cNvPr id="192" name="Picture 191">
            <a:extLst>
              <a:ext uri="{FF2B5EF4-FFF2-40B4-BE49-F238E27FC236}">
                <a16:creationId xmlns:a16="http://schemas.microsoft.com/office/drawing/2014/main" id="{ECFCC89B-2269-BF4B-ACC4-606DED542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8542" y="2462183"/>
            <a:ext cx="1746103" cy="478232"/>
          </a:xfrm>
          <a:prstGeom prst="rect">
            <a:avLst/>
          </a:prstGeom>
        </p:spPr>
      </p:pic>
    </p:spTree>
    <p:extLst>
      <p:ext uri="{BB962C8B-B14F-4D97-AF65-F5344CB8AC3E}">
        <p14:creationId xmlns:p14="http://schemas.microsoft.com/office/powerpoint/2010/main" val="2487252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80">
            <a:extLst>
              <a:ext uri="{FF2B5EF4-FFF2-40B4-BE49-F238E27FC236}">
                <a16:creationId xmlns:a16="http://schemas.microsoft.com/office/drawing/2014/main" id="{7D327BC5-1585-457C-8FAA-1210A2005425}"/>
              </a:ext>
            </a:extLst>
          </p:cNvPr>
          <p:cNvSpPr/>
          <p:nvPr/>
        </p:nvSpPr>
        <p:spPr>
          <a:xfrm>
            <a:off x="6219162" y="2197383"/>
            <a:ext cx="2655362" cy="78430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BE2F9A77-B554-412F-B386-1A9752EECA56}"/>
              </a:ext>
            </a:extLst>
          </p:cNvPr>
          <p:cNvSpPr/>
          <p:nvPr/>
        </p:nvSpPr>
        <p:spPr>
          <a:xfrm>
            <a:off x="425119" y="998957"/>
            <a:ext cx="11093909" cy="461665"/>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To preserve the integrity of our brand, we must use our signature logo and consistently in every application. Altering, distorting or redrawing the logo in any way weakens the power of the image and what it represents.</a:t>
            </a: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Logo – Misuse</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grpSp>
        <p:nvGrpSpPr>
          <p:cNvPr id="18" name="Group 17">
            <a:extLst>
              <a:ext uri="{FF2B5EF4-FFF2-40B4-BE49-F238E27FC236}">
                <a16:creationId xmlns:a16="http://schemas.microsoft.com/office/drawing/2014/main" id="{21979180-E486-4460-9788-60E26579ECFB}"/>
              </a:ext>
            </a:extLst>
          </p:cNvPr>
          <p:cNvGrpSpPr/>
          <p:nvPr/>
        </p:nvGrpSpPr>
        <p:grpSpPr>
          <a:xfrm>
            <a:off x="3314412" y="2233959"/>
            <a:ext cx="1757220" cy="706406"/>
            <a:chOff x="4114551" y="2227385"/>
            <a:chExt cx="1757220" cy="706406"/>
          </a:xfrm>
          <a:solidFill>
            <a:schemeClr val="tx1"/>
          </a:solidFill>
        </p:grpSpPr>
        <p:sp>
          <p:nvSpPr>
            <p:cNvPr id="477" name="Freeform: Shape 476">
              <a:extLst>
                <a:ext uri="{FF2B5EF4-FFF2-40B4-BE49-F238E27FC236}">
                  <a16:creationId xmlns:a16="http://schemas.microsoft.com/office/drawing/2014/main" id="{EEDE1237-6C61-4866-9CC3-452B73E1762B}"/>
                </a:ext>
              </a:extLst>
            </p:cNvPr>
            <p:cNvSpPr/>
            <p:nvPr/>
          </p:nvSpPr>
          <p:spPr>
            <a:xfrm>
              <a:off x="4714735" y="2790716"/>
              <a:ext cx="112726" cy="143075"/>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grpSp>
          <p:nvGrpSpPr>
            <p:cNvPr id="16" name="Group 15">
              <a:extLst>
                <a:ext uri="{FF2B5EF4-FFF2-40B4-BE49-F238E27FC236}">
                  <a16:creationId xmlns:a16="http://schemas.microsoft.com/office/drawing/2014/main" id="{057471B1-8301-421D-8B68-11E098F84F59}"/>
                </a:ext>
              </a:extLst>
            </p:cNvPr>
            <p:cNvGrpSpPr/>
            <p:nvPr/>
          </p:nvGrpSpPr>
          <p:grpSpPr>
            <a:xfrm>
              <a:off x="4114551" y="2227385"/>
              <a:ext cx="1757220" cy="706406"/>
              <a:chOff x="4114551" y="2227385"/>
              <a:chExt cx="1757220" cy="706406"/>
            </a:xfrm>
            <a:grpFill/>
          </p:grpSpPr>
          <p:sp>
            <p:nvSpPr>
              <p:cNvPr id="464" name="Freeform: Shape 463">
                <a:extLst>
                  <a:ext uri="{FF2B5EF4-FFF2-40B4-BE49-F238E27FC236}">
                    <a16:creationId xmlns:a16="http://schemas.microsoft.com/office/drawing/2014/main" id="{8A164C8C-DCC2-4E73-AFB1-3092B9DDD436}"/>
                  </a:ext>
                </a:extLst>
              </p:cNvPr>
              <p:cNvSpPr/>
              <p:nvPr/>
            </p:nvSpPr>
            <p:spPr>
              <a:xfrm>
                <a:off x="4114551" y="2239958"/>
                <a:ext cx="281814" cy="338177"/>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grpFill/>
              <a:ln w="8653" cap="flat">
                <a:noFill/>
                <a:prstDash val="solid"/>
                <a:miter/>
              </a:ln>
            </p:spPr>
            <p:txBody>
              <a:bodyPr rtlCol="0" anchor="ctr"/>
              <a:lstStyle/>
              <a:p>
                <a:endParaRPr lang="en-US"/>
              </a:p>
            </p:txBody>
          </p:sp>
          <p:sp>
            <p:nvSpPr>
              <p:cNvPr id="465" name="Freeform: Shape 464">
                <a:extLst>
                  <a:ext uri="{FF2B5EF4-FFF2-40B4-BE49-F238E27FC236}">
                    <a16:creationId xmlns:a16="http://schemas.microsoft.com/office/drawing/2014/main" id="{0FA769E0-6D3C-421E-AD7F-EEC426689EEB}"/>
                  </a:ext>
                </a:extLst>
              </p:cNvPr>
              <p:cNvSpPr/>
              <p:nvPr/>
            </p:nvSpPr>
            <p:spPr>
              <a:xfrm>
                <a:off x="4434085" y="2327104"/>
                <a:ext cx="208109" cy="251465"/>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grpFill/>
              <a:ln w="8653" cap="flat">
                <a:noFill/>
                <a:prstDash val="solid"/>
                <a:miter/>
              </a:ln>
            </p:spPr>
            <p:txBody>
              <a:bodyPr rtlCol="0" anchor="ctr"/>
              <a:lstStyle/>
              <a:p>
                <a:endParaRPr lang="en-US"/>
              </a:p>
            </p:txBody>
          </p:sp>
          <p:sp>
            <p:nvSpPr>
              <p:cNvPr id="466" name="Freeform: Shape 465">
                <a:extLst>
                  <a:ext uri="{FF2B5EF4-FFF2-40B4-BE49-F238E27FC236}">
                    <a16:creationId xmlns:a16="http://schemas.microsoft.com/office/drawing/2014/main" id="{BD86A9B5-2F95-4655-B191-331D0108432B}"/>
                  </a:ext>
                </a:extLst>
              </p:cNvPr>
              <p:cNvSpPr/>
              <p:nvPr/>
            </p:nvSpPr>
            <p:spPr>
              <a:xfrm>
                <a:off x="4678180" y="2285482"/>
                <a:ext cx="164753" cy="290485"/>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467" name="Freeform: Shape 466">
                <a:extLst>
                  <a:ext uri="{FF2B5EF4-FFF2-40B4-BE49-F238E27FC236}">
                    <a16:creationId xmlns:a16="http://schemas.microsoft.com/office/drawing/2014/main" id="{81474107-C437-4DF9-ACE9-63D12849F711}"/>
                  </a:ext>
                </a:extLst>
              </p:cNvPr>
              <p:cNvSpPr/>
              <p:nvPr/>
            </p:nvSpPr>
            <p:spPr>
              <a:xfrm>
                <a:off x="4868946" y="2327104"/>
                <a:ext cx="208109" cy="251465"/>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grpFill/>
              <a:ln w="8653" cap="flat">
                <a:noFill/>
                <a:prstDash val="solid"/>
                <a:miter/>
              </a:ln>
            </p:spPr>
            <p:txBody>
              <a:bodyPr rtlCol="0" anchor="ctr"/>
              <a:lstStyle/>
              <a:p>
                <a:endParaRPr lang="en-US"/>
              </a:p>
            </p:txBody>
          </p:sp>
          <p:sp>
            <p:nvSpPr>
              <p:cNvPr id="468" name="Freeform: Shape 467">
                <a:extLst>
                  <a:ext uri="{FF2B5EF4-FFF2-40B4-BE49-F238E27FC236}">
                    <a16:creationId xmlns:a16="http://schemas.microsoft.com/office/drawing/2014/main" id="{BAB37842-AC25-4070-8BEA-56026A812823}"/>
                  </a:ext>
                </a:extLst>
              </p:cNvPr>
              <p:cNvSpPr/>
              <p:nvPr/>
            </p:nvSpPr>
            <p:spPr>
              <a:xfrm>
                <a:off x="5146425" y="2227385"/>
                <a:ext cx="47692" cy="346848"/>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grpFill/>
              <a:ln w="8653" cap="flat">
                <a:noFill/>
                <a:prstDash val="solid"/>
                <a:miter/>
              </a:ln>
            </p:spPr>
            <p:txBody>
              <a:bodyPr rtlCol="0" anchor="ctr"/>
              <a:lstStyle/>
              <a:p>
                <a:endParaRPr lang="en-US"/>
              </a:p>
            </p:txBody>
          </p:sp>
          <p:sp>
            <p:nvSpPr>
              <p:cNvPr id="469" name="Freeform: Shape 468">
                <a:extLst>
                  <a:ext uri="{FF2B5EF4-FFF2-40B4-BE49-F238E27FC236}">
                    <a16:creationId xmlns:a16="http://schemas.microsoft.com/office/drawing/2014/main" id="{B5050D9A-B217-4C84-B0A7-D23B4E4073E6}"/>
                  </a:ext>
                </a:extLst>
              </p:cNvPr>
              <p:cNvSpPr/>
              <p:nvPr/>
            </p:nvSpPr>
            <p:spPr>
              <a:xfrm>
                <a:off x="5238340" y="2329706"/>
                <a:ext cx="229787" cy="355519"/>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grpFill/>
              <a:ln w="8653" cap="flat">
                <a:noFill/>
                <a:prstDash val="solid"/>
                <a:miter/>
              </a:ln>
            </p:spPr>
            <p:txBody>
              <a:bodyPr rtlCol="0" anchor="ctr"/>
              <a:lstStyle/>
              <a:p>
                <a:endParaRPr lang="en-US"/>
              </a:p>
            </p:txBody>
          </p:sp>
          <p:sp>
            <p:nvSpPr>
              <p:cNvPr id="470" name="Freeform: Shape 469">
                <a:extLst>
                  <a:ext uri="{FF2B5EF4-FFF2-40B4-BE49-F238E27FC236}">
                    <a16:creationId xmlns:a16="http://schemas.microsoft.com/office/drawing/2014/main" id="{25690649-6420-4247-81BE-A38EE9789D09}"/>
                  </a:ext>
                </a:extLst>
              </p:cNvPr>
              <p:cNvSpPr/>
              <p:nvPr/>
            </p:nvSpPr>
            <p:spPr>
              <a:xfrm>
                <a:off x="5497175" y="2327538"/>
                <a:ext cx="186431" cy="251465"/>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grpFill/>
              <a:ln w="8653" cap="flat">
                <a:noFill/>
                <a:prstDash val="solid"/>
                <a:miter/>
              </a:ln>
            </p:spPr>
            <p:txBody>
              <a:bodyPr rtlCol="0" anchor="ctr"/>
              <a:lstStyle/>
              <a:p>
                <a:endParaRPr lang="en-US"/>
              </a:p>
            </p:txBody>
          </p:sp>
          <p:sp>
            <p:nvSpPr>
              <p:cNvPr id="471" name="Freeform: Shape 470">
                <a:extLst>
                  <a:ext uri="{FF2B5EF4-FFF2-40B4-BE49-F238E27FC236}">
                    <a16:creationId xmlns:a16="http://schemas.microsoft.com/office/drawing/2014/main" id="{B8BF93AD-9F44-4086-B735-7D16AE652411}"/>
                  </a:ext>
                </a:extLst>
              </p:cNvPr>
              <p:cNvSpPr/>
              <p:nvPr/>
            </p:nvSpPr>
            <p:spPr>
              <a:xfrm>
                <a:off x="5707018" y="2285482"/>
                <a:ext cx="164753" cy="290485"/>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472" name="Freeform: Shape 471">
                <a:extLst>
                  <a:ext uri="{FF2B5EF4-FFF2-40B4-BE49-F238E27FC236}">
                    <a16:creationId xmlns:a16="http://schemas.microsoft.com/office/drawing/2014/main" id="{8A6B3276-1744-4552-8AC6-C4A6D35DC982}"/>
                  </a:ext>
                </a:extLst>
              </p:cNvPr>
              <p:cNvSpPr/>
              <p:nvPr/>
            </p:nvSpPr>
            <p:spPr>
              <a:xfrm>
                <a:off x="4117722" y="2790716"/>
                <a:ext cx="112726" cy="143075"/>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473" name="Freeform: Shape 472">
                <a:extLst>
                  <a:ext uri="{FF2B5EF4-FFF2-40B4-BE49-F238E27FC236}">
                    <a16:creationId xmlns:a16="http://schemas.microsoft.com/office/drawing/2014/main" id="{C55675EB-B620-4456-8277-9AC6573FAEAD}"/>
                  </a:ext>
                </a:extLst>
              </p:cNvPr>
              <p:cNvSpPr/>
              <p:nvPr/>
            </p:nvSpPr>
            <p:spPr>
              <a:xfrm>
                <a:off x="4259930" y="2790716"/>
                <a:ext cx="95383" cy="143075"/>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474" name="Freeform: Shape 473">
                <a:extLst>
                  <a:ext uri="{FF2B5EF4-FFF2-40B4-BE49-F238E27FC236}">
                    <a16:creationId xmlns:a16="http://schemas.microsoft.com/office/drawing/2014/main" id="{E40DCDEF-79CC-4986-907D-7F86358F588C}"/>
                  </a:ext>
                </a:extLst>
              </p:cNvPr>
              <p:cNvSpPr/>
              <p:nvPr/>
            </p:nvSpPr>
            <p:spPr>
              <a:xfrm>
                <a:off x="4362684" y="2790716"/>
                <a:ext cx="130068" cy="143075"/>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grpFill/>
              <a:ln w="9525" cap="flat">
                <a:noFill/>
                <a:prstDash val="solid"/>
                <a:miter/>
              </a:ln>
            </p:spPr>
            <p:txBody>
              <a:bodyPr rtlCol="0" anchor="ctr"/>
              <a:lstStyle/>
              <a:p>
                <a:endParaRPr lang="en-US"/>
              </a:p>
            </p:txBody>
          </p:sp>
          <p:sp>
            <p:nvSpPr>
              <p:cNvPr id="475" name="Freeform: Shape 474">
                <a:extLst>
                  <a:ext uri="{FF2B5EF4-FFF2-40B4-BE49-F238E27FC236}">
                    <a16:creationId xmlns:a16="http://schemas.microsoft.com/office/drawing/2014/main" id="{30B9FDCB-F193-4B08-BC6F-8CE46CF6D753}"/>
                  </a:ext>
                </a:extLst>
              </p:cNvPr>
              <p:cNvSpPr/>
              <p:nvPr/>
            </p:nvSpPr>
            <p:spPr>
              <a:xfrm>
                <a:off x="4507493" y="2790716"/>
                <a:ext cx="95383" cy="143075"/>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grpFill/>
              <a:ln w="9525" cap="flat">
                <a:noFill/>
                <a:prstDash val="solid"/>
                <a:miter/>
              </a:ln>
            </p:spPr>
            <p:txBody>
              <a:bodyPr rtlCol="0" anchor="ctr"/>
              <a:lstStyle/>
              <a:p>
                <a:endParaRPr lang="en-US"/>
              </a:p>
            </p:txBody>
          </p:sp>
          <p:sp>
            <p:nvSpPr>
              <p:cNvPr id="476" name="Freeform: Shape 475">
                <a:extLst>
                  <a:ext uri="{FF2B5EF4-FFF2-40B4-BE49-F238E27FC236}">
                    <a16:creationId xmlns:a16="http://schemas.microsoft.com/office/drawing/2014/main" id="{6EAA4FE9-F2A7-4456-97A3-E5A5CD3B096C}"/>
                  </a:ext>
                </a:extLst>
              </p:cNvPr>
              <p:cNvSpPr/>
              <p:nvPr/>
            </p:nvSpPr>
            <p:spPr>
              <a:xfrm>
                <a:off x="4583366" y="2790716"/>
                <a:ext cx="117061" cy="143075"/>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478" name="Freeform: Shape 477">
                <a:extLst>
                  <a:ext uri="{FF2B5EF4-FFF2-40B4-BE49-F238E27FC236}">
                    <a16:creationId xmlns:a16="http://schemas.microsoft.com/office/drawing/2014/main" id="{717B7BB9-F5BF-422F-8C0B-1652A0014CC1}"/>
                  </a:ext>
                </a:extLst>
              </p:cNvPr>
              <p:cNvSpPr/>
              <p:nvPr/>
            </p:nvSpPr>
            <p:spPr>
              <a:xfrm>
                <a:off x="4906369" y="2790716"/>
                <a:ext cx="117061" cy="143075"/>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grpFill/>
              <a:ln w="9525" cap="flat">
                <a:noFill/>
                <a:prstDash val="solid"/>
                <a:miter/>
              </a:ln>
            </p:spPr>
            <p:txBody>
              <a:bodyPr rtlCol="0" anchor="ctr"/>
              <a:lstStyle/>
              <a:p>
                <a:endParaRPr lang="en-US"/>
              </a:p>
            </p:txBody>
          </p:sp>
          <p:sp>
            <p:nvSpPr>
              <p:cNvPr id="479" name="Freeform: Shape 478">
                <a:extLst>
                  <a:ext uri="{FF2B5EF4-FFF2-40B4-BE49-F238E27FC236}">
                    <a16:creationId xmlns:a16="http://schemas.microsoft.com/office/drawing/2014/main" id="{C1E6628E-37EC-470A-A7C7-8064D68AB78E}"/>
                  </a:ext>
                </a:extLst>
              </p:cNvPr>
              <p:cNvSpPr/>
              <p:nvPr/>
            </p:nvSpPr>
            <p:spPr>
              <a:xfrm>
                <a:off x="5055080" y="2790716"/>
                <a:ext cx="95383" cy="143075"/>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480" name="Freeform: Shape 479">
                <a:extLst>
                  <a:ext uri="{FF2B5EF4-FFF2-40B4-BE49-F238E27FC236}">
                    <a16:creationId xmlns:a16="http://schemas.microsoft.com/office/drawing/2014/main" id="{2CD03D20-11E6-4A4D-8C1A-BE596C5AFBFE}"/>
                  </a:ext>
                </a:extLst>
              </p:cNvPr>
              <p:cNvSpPr/>
              <p:nvPr/>
            </p:nvSpPr>
            <p:spPr>
              <a:xfrm>
                <a:off x="5158701" y="2790716"/>
                <a:ext cx="117061" cy="143075"/>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481" name="Freeform: Shape 480">
                <a:extLst>
                  <a:ext uri="{FF2B5EF4-FFF2-40B4-BE49-F238E27FC236}">
                    <a16:creationId xmlns:a16="http://schemas.microsoft.com/office/drawing/2014/main" id="{E2E9574D-D962-4CE0-8CF8-866C510C5341}"/>
                  </a:ext>
                </a:extLst>
              </p:cNvPr>
              <p:cNvSpPr/>
              <p:nvPr/>
            </p:nvSpPr>
            <p:spPr>
              <a:xfrm>
                <a:off x="5274895" y="2790716"/>
                <a:ext cx="199438" cy="143075"/>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grpFill/>
              <a:ln w="9525" cap="flat">
                <a:noFill/>
                <a:prstDash val="solid"/>
                <a:miter/>
              </a:ln>
            </p:spPr>
            <p:txBody>
              <a:bodyPr rtlCol="0" anchor="ctr"/>
              <a:lstStyle/>
              <a:p>
                <a:endParaRPr lang="en-US"/>
              </a:p>
            </p:txBody>
          </p:sp>
          <p:sp>
            <p:nvSpPr>
              <p:cNvPr id="482" name="Freeform: Shape 481">
                <a:extLst>
                  <a:ext uri="{FF2B5EF4-FFF2-40B4-BE49-F238E27FC236}">
                    <a16:creationId xmlns:a16="http://schemas.microsoft.com/office/drawing/2014/main" id="{52339AE7-05F6-4747-84F6-B31568EAFAD7}"/>
                  </a:ext>
                </a:extLst>
              </p:cNvPr>
              <p:cNvSpPr/>
              <p:nvPr/>
            </p:nvSpPr>
            <p:spPr>
              <a:xfrm>
                <a:off x="5477801" y="2790283"/>
                <a:ext cx="134404" cy="143075"/>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grpFill/>
              <a:ln w="9525" cap="flat">
                <a:noFill/>
                <a:prstDash val="solid"/>
                <a:miter/>
              </a:ln>
            </p:spPr>
            <p:txBody>
              <a:bodyPr rtlCol="0" anchor="ctr"/>
              <a:lstStyle/>
              <a:p>
                <a:endParaRPr lang="en-US"/>
              </a:p>
            </p:txBody>
          </p:sp>
          <p:sp>
            <p:nvSpPr>
              <p:cNvPr id="483" name="Freeform: Shape 482">
                <a:extLst>
                  <a:ext uri="{FF2B5EF4-FFF2-40B4-BE49-F238E27FC236}">
                    <a16:creationId xmlns:a16="http://schemas.microsoft.com/office/drawing/2014/main" id="{42D85FA3-44FF-43FE-9996-F9B8B00D4B55}"/>
                  </a:ext>
                </a:extLst>
              </p:cNvPr>
              <p:cNvSpPr/>
              <p:nvPr/>
            </p:nvSpPr>
            <p:spPr>
              <a:xfrm>
                <a:off x="5631281" y="2790716"/>
                <a:ext cx="104054" cy="143075"/>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grpFill/>
              <a:ln w="9525" cap="flat">
                <a:noFill/>
                <a:prstDash val="solid"/>
                <a:miter/>
              </a:ln>
            </p:spPr>
            <p:txBody>
              <a:bodyPr rtlCol="0" anchor="ctr"/>
              <a:lstStyle/>
              <a:p>
                <a:endParaRPr lang="en-US"/>
              </a:p>
            </p:txBody>
          </p:sp>
          <p:sp>
            <p:nvSpPr>
              <p:cNvPr id="484" name="Freeform: Shape 483">
                <a:extLst>
                  <a:ext uri="{FF2B5EF4-FFF2-40B4-BE49-F238E27FC236}">
                    <a16:creationId xmlns:a16="http://schemas.microsoft.com/office/drawing/2014/main" id="{261E8DC7-8C6D-4CA9-A849-D6DFB4F53B07}"/>
                  </a:ext>
                </a:extLst>
              </p:cNvPr>
              <p:cNvSpPr/>
              <p:nvPr/>
            </p:nvSpPr>
            <p:spPr>
              <a:xfrm>
                <a:off x="5757448" y="2790716"/>
                <a:ext cx="112726" cy="143075"/>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grpFill/>
              <a:ln w="9525" cap="flat">
                <a:noFill/>
                <a:prstDash val="solid"/>
                <a:miter/>
              </a:ln>
            </p:spPr>
            <p:txBody>
              <a:bodyPr rtlCol="0" anchor="ctr"/>
              <a:lstStyle/>
              <a:p>
                <a:endParaRPr lang="en-US"/>
              </a:p>
            </p:txBody>
          </p:sp>
        </p:grpSp>
      </p:grpSp>
      <p:grpSp>
        <p:nvGrpSpPr>
          <p:cNvPr id="80" name="Group 79">
            <a:extLst>
              <a:ext uri="{FF2B5EF4-FFF2-40B4-BE49-F238E27FC236}">
                <a16:creationId xmlns:a16="http://schemas.microsoft.com/office/drawing/2014/main" id="{6E62483E-EA52-46A3-84C3-657C243FA791}"/>
              </a:ext>
            </a:extLst>
          </p:cNvPr>
          <p:cNvGrpSpPr/>
          <p:nvPr/>
        </p:nvGrpSpPr>
        <p:grpSpPr>
          <a:xfrm>
            <a:off x="5141424" y="2194388"/>
            <a:ext cx="717109" cy="717109"/>
            <a:chOff x="3300077" y="2221885"/>
            <a:chExt cx="717109" cy="717109"/>
          </a:xfrm>
          <a:solidFill>
            <a:schemeClr val="tx1"/>
          </a:solidFill>
        </p:grpSpPr>
        <p:sp>
          <p:nvSpPr>
            <p:cNvPr id="516" name="Freeform: Shape 515">
              <a:extLst>
                <a:ext uri="{FF2B5EF4-FFF2-40B4-BE49-F238E27FC236}">
                  <a16:creationId xmlns:a16="http://schemas.microsoft.com/office/drawing/2014/main" id="{91A4234A-4A13-4075-BC31-021D8BC24E0E}"/>
                </a:ext>
              </a:extLst>
            </p:cNvPr>
            <p:cNvSpPr/>
            <p:nvPr/>
          </p:nvSpPr>
          <p:spPr>
            <a:xfrm>
              <a:off x="3774217" y="2856940"/>
              <a:ext cx="39021" cy="39021"/>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537F87D7-B420-4B57-A030-9A269DB76979}"/>
                </a:ext>
              </a:extLst>
            </p:cNvPr>
            <p:cNvGrpSpPr/>
            <p:nvPr/>
          </p:nvGrpSpPr>
          <p:grpSpPr>
            <a:xfrm>
              <a:off x="3300077" y="2221885"/>
              <a:ext cx="717109" cy="717109"/>
              <a:chOff x="3264909" y="2221885"/>
              <a:chExt cx="717109" cy="717109"/>
            </a:xfrm>
            <a:grpFill/>
          </p:grpSpPr>
          <p:sp>
            <p:nvSpPr>
              <p:cNvPr id="485" name="Freeform: Shape 484">
                <a:extLst>
                  <a:ext uri="{FF2B5EF4-FFF2-40B4-BE49-F238E27FC236}">
                    <a16:creationId xmlns:a16="http://schemas.microsoft.com/office/drawing/2014/main" id="{3DA5ADF9-7EC9-46ED-9FEC-62DCF511CD1E}"/>
                  </a:ext>
                </a:extLst>
              </p:cNvPr>
              <p:cNvSpPr/>
              <p:nvPr/>
            </p:nvSpPr>
            <p:spPr>
              <a:xfrm>
                <a:off x="3417386" y="2373928"/>
                <a:ext cx="411883" cy="411883"/>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grpFill/>
              <a:ln w="8653" cap="flat">
                <a:noFill/>
                <a:prstDash val="solid"/>
                <a:miter/>
              </a:ln>
            </p:spPr>
            <p:txBody>
              <a:bodyPr rtlCol="0" anchor="ctr"/>
              <a:lstStyle/>
              <a:p>
                <a:endParaRPr lang="en-US"/>
              </a:p>
            </p:txBody>
          </p:sp>
          <p:sp>
            <p:nvSpPr>
              <p:cNvPr id="486" name="Freeform: Shape 485">
                <a:extLst>
                  <a:ext uri="{FF2B5EF4-FFF2-40B4-BE49-F238E27FC236}">
                    <a16:creationId xmlns:a16="http://schemas.microsoft.com/office/drawing/2014/main" id="{B781F4F6-7405-42B6-B207-6006E46BED60}"/>
                  </a:ext>
                </a:extLst>
              </p:cNvPr>
              <p:cNvSpPr/>
              <p:nvPr/>
            </p:nvSpPr>
            <p:spPr>
              <a:xfrm>
                <a:off x="3608289" y="2260038"/>
                <a:ext cx="30349" cy="130068"/>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487" name="Freeform: Shape 486">
                <a:extLst>
                  <a:ext uri="{FF2B5EF4-FFF2-40B4-BE49-F238E27FC236}">
                    <a16:creationId xmlns:a16="http://schemas.microsoft.com/office/drawing/2014/main" id="{3F7C84BA-50A3-460E-8BB6-792DEF289C20}"/>
                  </a:ext>
                </a:extLst>
              </p:cNvPr>
              <p:cNvSpPr/>
              <p:nvPr/>
            </p:nvSpPr>
            <p:spPr>
              <a:xfrm>
                <a:off x="3709821" y="2300872"/>
                <a:ext cx="82377" cy="117061"/>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488" name="Freeform: Shape 487">
                <a:extLst>
                  <a:ext uri="{FF2B5EF4-FFF2-40B4-BE49-F238E27FC236}">
                    <a16:creationId xmlns:a16="http://schemas.microsoft.com/office/drawing/2014/main" id="{B58E7451-D0E7-4829-B497-1C33AC4FA95A}"/>
                  </a:ext>
                </a:extLst>
              </p:cNvPr>
              <p:cNvSpPr/>
              <p:nvPr/>
            </p:nvSpPr>
            <p:spPr>
              <a:xfrm>
                <a:off x="3784393" y="2412730"/>
                <a:ext cx="117061" cy="82377"/>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489" name="Freeform: Shape 488">
                <a:extLst>
                  <a:ext uri="{FF2B5EF4-FFF2-40B4-BE49-F238E27FC236}">
                    <a16:creationId xmlns:a16="http://schemas.microsoft.com/office/drawing/2014/main" id="{B32CA965-26F9-46FB-881C-4BC01E913D08}"/>
                  </a:ext>
                </a:extLst>
              </p:cNvPr>
              <p:cNvSpPr/>
              <p:nvPr/>
            </p:nvSpPr>
            <p:spPr>
              <a:xfrm>
                <a:off x="3811628" y="2565265"/>
                <a:ext cx="130068" cy="30349"/>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490" name="Freeform: Shape 489">
                <a:extLst>
                  <a:ext uri="{FF2B5EF4-FFF2-40B4-BE49-F238E27FC236}">
                    <a16:creationId xmlns:a16="http://schemas.microsoft.com/office/drawing/2014/main" id="{98CAB2D8-5A20-4658-9F01-E1456775D172}"/>
                  </a:ext>
                </a:extLst>
              </p:cNvPr>
              <p:cNvSpPr/>
              <p:nvPr/>
            </p:nvSpPr>
            <p:spPr>
              <a:xfrm>
                <a:off x="3784393" y="2666797"/>
                <a:ext cx="117061" cy="82377"/>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grpFill/>
              <a:ln w="9525" cap="flat">
                <a:noFill/>
                <a:prstDash val="solid"/>
                <a:miter/>
              </a:ln>
            </p:spPr>
            <p:txBody>
              <a:bodyPr rtlCol="0" anchor="ctr"/>
              <a:lstStyle/>
              <a:p>
                <a:endParaRPr lang="en-US"/>
              </a:p>
            </p:txBody>
          </p:sp>
          <p:sp>
            <p:nvSpPr>
              <p:cNvPr id="491" name="Freeform: Shape 490">
                <a:extLst>
                  <a:ext uri="{FF2B5EF4-FFF2-40B4-BE49-F238E27FC236}">
                    <a16:creationId xmlns:a16="http://schemas.microsoft.com/office/drawing/2014/main" id="{40739D6E-C22C-4B48-8D45-29600393D456}"/>
                  </a:ext>
                </a:extLst>
              </p:cNvPr>
              <p:cNvSpPr/>
              <p:nvPr/>
            </p:nvSpPr>
            <p:spPr>
              <a:xfrm>
                <a:off x="3709821" y="2741369"/>
                <a:ext cx="82377" cy="117061"/>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492" name="Freeform: Shape 491">
                <a:extLst>
                  <a:ext uri="{FF2B5EF4-FFF2-40B4-BE49-F238E27FC236}">
                    <a16:creationId xmlns:a16="http://schemas.microsoft.com/office/drawing/2014/main" id="{9C9DF07B-E24C-4229-BBB6-0DC96C78F2E7}"/>
                  </a:ext>
                </a:extLst>
              </p:cNvPr>
              <p:cNvSpPr/>
              <p:nvPr/>
            </p:nvSpPr>
            <p:spPr>
              <a:xfrm>
                <a:off x="3608289" y="2768604"/>
                <a:ext cx="30349" cy="130068"/>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493" name="Freeform: Shape 492">
                <a:extLst>
                  <a:ext uri="{FF2B5EF4-FFF2-40B4-BE49-F238E27FC236}">
                    <a16:creationId xmlns:a16="http://schemas.microsoft.com/office/drawing/2014/main" id="{05CCC752-696A-4BD6-9FD9-5A8AD0F051AB}"/>
                  </a:ext>
                </a:extLst>
              </p:cNvPr>
              <p:cNvSpPr/>
              <p:nvPr/>
            </p:nvSpPr>
            <p:spPr>
              <a:xfrm>
                <a:off x="3455754" y="2741369"/>
                <a:ext cx="82377" cy="117061"/>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494" name="Freeform: Shape 493">
                <a:extLst>
                  <a:ext uri="{FF2B5EF4-FFF2-40B4-BE49-F238E27FC236}">
                    <a16:creationId xmlns:a16="http://schemas.microsoft.com/office/drawing/2014/main" id="{8AE9B0EB-A293-4EF9-95CE-9C788BFDD065}"/>
                  </a:ext>
                </a:extLst>
              </p:cNvPr>
              <p:cNvSpPr/>
              <p:nvPr/>
            </p:nvSpPr>
            <p:spPr>
              <a:xfrm>
                <a:off x="3343896" y="2666797"/>
                <a:ext cx="117061" cy="82377"/>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495" name="Freeform: Shape 494">
                <a:extLst>
                  <a:ext uri="{FF2B5EF4-FFF2-40B4-BE49-F238E27FC236}">
                    <a16:creationId xmlns:a16="http://schemas.microsoft.com/office/drawing/2014/main" id="{CED06F8B-8539-4AA9-B64B-7659169DA211}"/>
                  </a:ext>
                </a:extLst>
              </p:cNvPr>
              <p:cNvSpPr/>
              <p:nvPr/>
            </p:nvSpPr>
            <p:spPr>
              <a:xfrm>
                <a:off x="3303062" y="2565265"/>
                <a:ext cx="130068" cy="30349"/>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496" name="Freeform: Shape 495">
                <a:extLst>
                  <a:ext uri="{FF2B5EF4-FFF2-40B4-BE49-F238E27FC236}">
                    <a16:creationId xmlns:a16="http://schemas.microsoft.com/office/drawing/2014/main" id="{CDD860A3-B345-479C-B400-C94ABB35D567}"/>
                  </a:ext>
                </a:extLst>
              </p:cNvPr>
              <p:cNvSpPr/>
              <p:nvPr/>
            </p:nvSpPr>
            <p:spPr>
              <a:xfrm>
                <a:off x="3343896" y="2412730"/>
                <a:ext cx="117061" cy="82377"/>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grpFill/>
              <a:ln w="9525" cap="flat">
                <a:noFill/>
                <a:prstDash val="solid"/>
                <a:miter/>
              </a:ln>
            </p:spPr>
            <p:txBody>
              <a:bodyPr rtlCol="0" anchor="ctr"/>
              <a:lstStyle/>
              <a:p>
                <a:endParaRPr lang="en-US"/>
              </a:p>
            </p:txBody>
          </p:sp>
          <p:sp>
            <p:nvSpPr>
              <p:cNvPr id="497" name="Freeform: Shape 496">
                <a:extLst>
                  <a:ext uri="{FF2B5EF4-FFF2-40B4-BE49-F238E27FC236}">
                    <a16:creationId xmlns:a16="http://schemas.microsoft.com/office/drawing/2014/main" id="{101FA83C-4383-44F5-9C0B-EA5956B655C0}"/>
                  </a:ext>
                </a:extLst>
              </p:cNvPr>
              <p:cNvSpPr/>
              <p:nvPr/>
            </p:nvSpPr>
            <p:spPr>
              <a:xfrm>
                <a:off x="3455321" y="2300872"/>
                <a:ext cx="82377" cy="117061"/>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grpFill/>
              <a:ln w="9525" cap="flat">
                <a:noFill/>
                <a:prstDash val="solid"/>
                <a:miter/>
              </a:ln>
            </p:spPr>
            <p:txBody>
              <a:bodyPr rtlCol="0" anchor="ctr"/>
              <a:lstStyle/>
              <a:p>
                <a:endParaRPr lang="en-US"/>
              </a:p>
            </p:txBody>
          </p:sp>
          <p:sp>
            <p:nvSpPr>
              <p:cNvPr id="498" name="Freeform: Shape 497">
                <a:extLst>
                  <a:ext uri="{FF2B5EF4-FFF2-40B4-BE49-F238E27FC236}">
                    <a16:creationId xmlns:a16="http://schemas.microsoft.com/office/drawing/2014/main" id="{0DCC328D-DE1D-4C1A-A65C-C8023FC71DE1}"/>
                  </a:ext>
                </a:extLst>
              </p:cNvPr>
              <p:cNvSpPr/>
              <p:nvPr/>
            </p:nvSpPr>
            <p:spPr>
              <a:xfrm>
                <a:off x="3517972" y="2474948"/>
                <a:ext cx="208109" cy="208109"/>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grpFill/>
              <a:ln w="8653" cap="flat">
                <a:noFill/>
                <a:prstDash val="solid"/>
                <a:miter/>
              </a:ln>
            </p:spPr>
            <p:txBody>
              <a:bodyPr rtlCol="0" anchor="ctr"/>
              <a:lstStyle/>
              <a:p>
                <a:endParaRPr lang="en-US"/>
              </a:p>
            </p:txBody>
          </p:sp>
          <p:sp>
            <p:nvSpPr>
              <p:cNvPr id="499" name="Freeform: Shape 498">
                <a:extLst>
                  <a:ext uri="{FF2B5EF4-FFF2-40B4-BE49-F238E27FC236}">
                    <a16:creationId xmlns:a16="http://schemas.microsoft.com/office/drawing/2014/main" id="{6A1885A9-1FFF-4254-B78D-4FDB13DCF284}"/>
                  </a:ext>
                </a:extLst>
              </p:cNvPr>
              <p:cNvSpPr/>
              <p:nvPr/>
            </p:nvSpPr>
            <p:spPr>
              <a:xfrm>
                <a:off x="3664275" y="2325475"/>
                <a:ext cx="43356" cy="43356"/>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500" name="Freeform: Shape 499">
                <a:extLst>
                  <a:ext uri="{FF2B5EF4-FFF2-40B4-BE49-F238E27FC236}">
                    <a16:creationId xmlns:a16="http://schemas.microsoft.com/office/drawing/2014/main" id="{D94768C3-669F-464C-B378-B717DD41946F}"/>
                  </a:ext>
                </a:extLst>
              </p:cNvPr>
              <p:cNvSpPr/>
              <p:nvPr/>
            </p:nvSpPr>
            <p:spPr>
              <a:xfrm>
                <a:off x="3775651" y="2390913"/>
                <a:ext cx="34685" cy="34685"/>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501" name="Freeform: Shape 500">
                <a:extLst>
                  <a:ext uri="{FF2B5EF4-FFF2-40B4-BE49-F238E27FC236}">
                    <a16:creationId xmlns:a16="http://schemas.microsoft.com/office/drawing/2014/main" id="{928C0FC5-72BB-4F7D-9C18-4509D8C43E69}"/>
                  </a:ext>
                </a:extLst>
              </p:cNvPr>
              <p:cNvSpPr/>
              <p:nvPr/>
            </p:nvSpPr>
            <p:spPr>
              <a:xfrm>
                <a:off x="3838229" y="2499318"/>
                <a:ext cx="34685" cy="34685"/>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grpFill/>
              <a:ln w="9525" cap="flat">
                <a:noFill/>
                <a:prstDash val="solid"/>
                <a:miter/>
              </a:ln>
            </p:spPr>
            <p:txBody>
              <a:bodyPr rtlCol="0" anchor="ctr"/>
              <a:lstStyle/>
              <a:p>
                <a:endParaRPr lang="en-US"/>
              </a:p>
            </p:txBody>
          </p:sp>
          <p:sp>
            <p:nvSpPr>
              <p:cNvPr id="502" name="Freeform: Shape 501">
                <a:extLst>
                  <a:ext uri="{FF2B5EF4-FFF2-40B4-BE49-F238E27FC236}">
                    <a16:creationId xmlns:a16="http://schemas.microsoft.com/office/drawing/2014/main" id="{02736455-6BC9-40A8-8B85-0FB4E8A8F6E0}"/>
                  </a:ext>
                </a:extLst>
              </p:cNvPr>
              <p:cNvSpPr/>
              <p:nvPr/>
            </p:nvSpPr>
            <p:spPr>
              <a:xfrm>
                <a:off x="3835161" y="2621286"/>
                <a:ext cx="43356" cy="43356"/>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grpFill/>
              <a:ln w="9525" cap="flat">
                <a:noFill/>
                <a:prstDash val="solid"/>
                <a:miter/>
              </a:ln>
            </p:spPr>
            <p:txBody>
              <a:bodyPr rtlCol="0" anchor="ctr"/>
              <a:lstStyle/>
              <a:p>
                <a:endParaRPr lang="en-US"/>
              </a:p>
            </p:txBody>
          </p:sp>
          <p:sp>
            <p:nvSpPr>
              <p:cNvPr id="503" name="Freeform: Shape 502">
                <a:extLst>
                  <a:ext uri="{FF2B5EF4-FFF2-40B4-BE49-F238E27FC236}">
                    <a16:creationId xmlns:a16="http://schemas.microsoft.com/office/drawing/2014/main" id="{38DEDD80-57A4-4B0B-8CD8-9F720757429A}"/>
                  </a:ext>
                </a:extLst>
              </p:cNvPr>
              <p:cNvSpPr/>
              <p:nvPr/>
            </p:nvSpPr>
            <p:spPr>
              <a:xfrm>
                <a:off x="3775570" y="2732630"/>
                <a:ext cx="34685" cy="34685"/>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504" name="Freeform: Shape 503">
                <a:extLst>
                  <a:ext uri="{FF2B5EF4-FFF2-40B4-BE49-F238E27FC236}">
                    <a16:creationId xmlns:a16="http://schemas.microsoft.com/office/drawing/2014/main" id="{6627BD81-FECC-4ACC-8CCF-63310C23E359}"/>
                  </a:ext>
                </a:extLst>
              </p:cNvPr>
              <p:cNvSpPr/>
              <p:nvPr/>
            </p:nvSpPr>
            <p:spPr>
              <a:xfrm>
                <a:off x="3667466" y="2794857"/>
                <a:ext cx="34685" cy="34685"/>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505" name="Freeform: Shape 504">
                <a:extLst>
                  <a:ext uri="{FF2B5EF4-FFF2-40B4-BE49-F238E27FC236}">
                    <a16:creationId xmlns:a16="http://schemas.microsoft.com/office/drawing/2014/main" id="{79FEEF28-4C3C-4D07-924C-E4BED7BA6F43}"/>
                  </a:ext>
                </a:extLst>
              </p:cNvPr>
              <p:cNvSpPr/>
              <p:nvPr/>
            </p:nvSpPr>
            <p:spPr>
              <a:xfrm>
                <a:off x="3539234" y="2792132"/>
                <a:ext cx="43356" cy="43356"/>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506" name="Freeform: Shape 505">
                <a:extLst>
                  <a:ext uri="{FF2B5EF4-FFF2-40B4-BE49-F238E27FC236}">
                    <a16:creationId xmlns:a16="http://schemas.microsoft.com/office/drawing/2014/main" id="{91C4D7CE-D5DF-44F8-AE70-6B512232B432}"/>
                  </a:ext>
                </a:extLst>
              </p:cNvPr>
              <p:cNvSpPr/>
              <p:nvPr/>
            </p:nvSpPr>
            <p:spPr>
              <a:xfrm>
                <a:off x="3434329" y="2732530"/>
                <a:ext cx="34685" cy="34685"/>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507" name="Freeform: Shape 506">
                <a:extLst>
                  <a:ext uri="{FF2B5EF4-FFF2-40B4-BE49-F238E27FC236}">
                    <a16:creationId xmlns:a16="http://schemas.microsoft.com/office/drawing/2014/main" id="{49685F65-F451-4BCC-9129-CC865F2323BF}"/>
                  </a:ext>
                </a:extLst>
              </p:cNvPr>
              <p:cNvSpPr/>
              <p:nvPr/>
            </p:nvSpPr>
            <p:spPr>
              <a:xfrm>
                <a:off x="3371610" y="2624489"/>
                <a:ext cx="34685" cy="34685"/>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grpFill/>
              <a:ln w="9525" cap="flat">
                <a:noFill/>
                <a:prstDash val="solid"/>
                <a:miter/>
              </a:ln>
            </p:spPr>
            <p:txBody>
              <a:bodyPr rtlCol="0" anchor="ctr"/>
              <a:lstStyle/>
              <a:p>
                <a:endParaRPr lang="en-US"/>
              </a:p>
            </p:txBody>
          </p:sp>
          <p:sp>
            <p:nvSpPr>
              <p:cNvPr id="508" name="Freeform: Shape 507">
                <a:extLst>
                  <a:ext uri="{FF2B5EF4-FFF2-40B4-BE49-F238E27FC236}">
                    <a16:creationId xmlns:a16="http://schemas.microsoft.com/office/drawing/2014/main" id="{9242CB15-25F4-4B1E-AC82-33C1786B3A84}"/>
                  </a:ext>
                </a:extLst>
              </p:cNvPr>
              <p:cNvSpPr/>
              <p:nvPr/>
            </p:nvSpPr>
            <p:spPr>
              <a:xfrm>
                <a:off x="3368344" y="2496224"/>
                <a:ext cx="43356" cy="43356"/>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grpFill/>
              <a:ln w="9525" cap="flat">
                <a:noFill/>
                <a:prstDash val="solid"/>
                <a:miter/>
              </a:ln>
            </p:spPr>
            <p:txBody>
              <a:bodyPr rtlCol="0" anchor="ctr"/>
              <a:lstStyle/>
              <a:p>
                <a:endParaRPr lang="en-US"/>
              </a:p>
            </p:txBody>
          </p:sp>
          <p:sp>
            <p:nvSpPr>
              <p:cNvPr id="509" name="Freeform: Shape 508">
                <a:extLst>
                  <a:ext uri="{FF2B5EF4-FFF2-40B4-BE49-F238E27FC236}">
                    <a16:creationId xmlns:a16="http://schemas.microsoft.com/office/drawing/2014/main" id="{218A7EBF-AA60-4F0F-A455-C46A0963A950}"/>
                  </a:ext>
                </a:extLst>
              </p:cNvPr>
              <p:cNvSpPr/>
              <p:nvPr/>
            </p:nvSpPr>
            <p:spPr>
              <a:xfrm>
                <a:off x="3433875" y="2391315"/>
                <a:ext cx="34685" cy="34685"/>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510" name="Freeform: Shape 509">
                <a:extLst>
                  <a:ext uri="{FF2B5EF4-FFF2-40B4-BE49-F238E27FC236}">
                    <a16:creationId xmlns:a16="http://schemas.microsoft.com/office/drawing/2014/main" id="{BE010131-219D-404C-9F5E-1B241086AD2C}"/>
                  </a:ext>
                </a:extLst>
              </p:cNvPr>
              <p:cNvSpPr/>
              <p:nvPr/>
            </p:nvSpPr>
            <p:spPr>
              <a:xfrm>
                <a:off x="3541921" y="2328581"/>
                <a:ext cx="34685" cy="34685"/>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511" name="Freeform: Shape 510">
                <a:extLst>
                  <a:ext uri="{FF2B5EF4-FFF2-40B4-BE49-F238E27FC236}">
                    <a16:creationId xmlns:a16="http://schemas.microsoft.com/office/drawing/2014/main" id="{395BEFAF-CF3B-456C-AB22-DBB783DCBF53}"/>
                  </a:ext>
                </a:extLst>
              </p:cNvPr>
              <p:cNvSpPr/>
              <p:nvPr/>
            </p:nvSpPr>
            <p:spPr>
              <a:xfrm>
                <a:off x="3608289" y="2221885"/>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12" name="Freeform: Shape 511">
                <a:extLst>
                  <a:ext uri="{FF2B5EF4-FFF2-40B4-BE49-F238E27FC236}">
                    <a16:creationId xmlns:a16="http://schemas.microsoft.com/office/drawing/2014/main" id="{81DBAD39-AFB0-496D-93EA-84FB1A06F453}"/>
                  </a:ext>
                </a:extLst>
              </p:cNvPr>
              <p:cNvSpPr/>
              <p:nvPr/>
            </p:nvSpPr>
            <p:spPr>
              <a:xfrm>
                <a:off x="3774082" y="2261980"/>
                <a:ext cx="39021" cy="39021"/>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513" name="Freeform: Shape 512">
                <a:extLst>
                  <a:ext uri="{FF2B5EF4-FFF2-40B4-BE49-F238E27FC236}">
                    <a16:creationId xmlns:a16="http://schemas.microsoft.com/office/drawing/2014/main" id="{270208D9-78D3-4462-BEFB-385016AAE6D9}"/>
                  </a:ext>
                </a:extLst>
              </p:cNvPr>
              <p:cNvSpPr/>
              <p:nvPr/>
            </p:nvSpPr>
            <p:spPr>
              <a:xfrm>
                <a:off x="3899914" y="2387758"/>
                <a:ext cx="39021" cy="39021"/>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514" name="Freeform: Shape 513">
                <a:extLst>
                  <a:ext uri="{FF2B5EF4-FFF2-40B4-BE49-F238E27FC236}">
                    <a16:creationId xmlns:a16="http://schemas.microsoft.com/office/drawing/2014/main" id="{2E1A519B-9236-4B85-A5EE-AB9D1880AE82}"/>
                  </a:ext>
                </a:extLst>
              </p:cNvPr>
              <p:cNvSpPr/>
              <p:nvPr/>
            </p:nvSpPr>
            <p:spPr>
              <a:xfrm>
                <a:off x="3951669" y="2565265"/>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15" name="Freeform: Shape 514">
                <a:extLst>
                  <a:ext uri="{FF2B5EF4-FFF2-40B4-BE49-F238E27FC236}">
                    <a16:creationId xmlns:a16="http://schemas.microsoft.com/office/drawing/2014/main" id="{532FC88E-C8FB-43D9-B14A-4831200A9AA9}"/>
                  </a:ext>
                </a:extLst>
              </p:cNvPr>
              <p:cNvSpPr/>
              <p:nvPr/>
            </p:nvSpPr>
            <p:spPr>
              <a:xfrm>
                <a:off x="3899913" y="2731040"/>
                <a:ext cx="39021" cy="39021"/>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517" name="Freeform: Shape 516">
                <a:extLst>
                  <a:ext uri="{FF2B5EF4-FFF2-40B4-BE49-F238E27FC236}">
                    <a16:creationId xmlns:a16="http://schemas.microsoft.com/office/drawing/2014/main" id="{FB002C52-892F-4D9C-9398-9444F25C4957}"/>
                  </a:ext>
                </a:extLst>
              </p:cNvPr>
              <p:cNvSpPr/>
              <p:nvPr/>
            </p:nvSpPr>
            <p:spPr>
              <a:xfrm>
                <a:off x="3608289" y="2908645"/>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18" name="Freeform: Shape 517">
                <a:extLst>
                  <a:ext uri="{FF2B5EF4-FFF2-40B4-BE49-F238E27FC236}">
                    <a16:creationId xmlns:a16="http://schemas.microsoft.com/office/drawing/2014/main" id="{3E825B3C-EB52-4163-BFEA-BB23496EC097}"/>
                  </a:ext>
                </a:extLst>
              </p:cNvPr>
              <p:cNvSpPr/>
              <p:nvPr/>
            </p:nvSpPr>
            <p:spPr>
              <a:xfrm>
                <a:off x="3430946" y="2857102"/>
                <a:ext cx="39021" cy="39021"/>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sp>
            <p:nvSpPr>
              <p:cNvPr id="519" name="Freeform: Shape 518">
                <a:extLst>
                  <a:ext uri="{FF2B5EF4-FFF2-40B4-BE49-F238E27FC236}">
                    <a16:creationId xmlns:a16="http://schemas.microsoft.com/office/drawing/2014/main" id="{4D8C88E2-0687-4AFA-A4DA-FED12419E340}"/>
                  </a:ext>
                </a:extLst>
              </p:cNvPr>
              <p:cNvSpPr/>
              <p:nvPr/>
            </p:nvSpPr>
            <p:spPr>
              <a:xfrm>
                <a:off x="3305476" y="2731066"/>
                <a:ext cx="39021" cy="39021"/>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grpFill/>
              <a:ln w="9525" cap="flat">
                <a:noFill/>
                <a:prstDash val="solid"/>
                <a:miter/>
              </a:ln>
            </p:spPr>
            <p:txBody>
              <a:bodyPr rtlCol="0" anchor="ctr"/>
              <a:lstStyle/>
              <a:p>
                <a:endParaRPr lang="en-US"/>
              </a:p>
            </p:txBody>
          </p:sp>
          <p:sp>
            <p:nvSpPr>
              <p:cNvPr id="520" name="Freeform: Shape 519">
                <a:extLst>
                  <a:ext uri="{FF2B5EF4-FFF2-40B4-BE49-F238E27FC236}">
                    <a16:creationId xmlns:a16="http://schemas.microsoft.com/office/drawing/2014/main" id="{B6D51C1F-8A2E-422B-8311-6A97E1AF2098}"/>
                  </a:ext>
                </a:extLst>
              </p:cNvPr>
              <p:cNvSpPr/>
              <p:nvPr/>
            </p:nvSpPr>
            <p:spPr>
              <a:xfrm>
                <a:off x="3264909" y="2565265"/>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21" name="Freeform: Shape 520">
                <a:extLst>
                  <a:ext uri="{FF2B5EF4-FFF2-40B4-BE49-F238E27FC236}">
                    <a16:creationId xmlns:a16="http://schemas.microsoft.com/office/drawing/2014/main" id="{65F62CD3-B9B6-4346-839F-52B8CDEDC2F7}"/>
                  </a:ext>
                </a:extLst>
              </p:cNvPr>
              <p:cNvSpPr/>
              <p:nvPr/>
            </p:nvSpPr>
            <p:spPr>
              <a:xfrm>
                <a:off x="3305296" y="2388146"/>
                <a:ext cx="39021" cy="39021"/>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522" name="Freeform: Shape 521">
                <a:extLst>
                  <a:ext uri="{FF2B5EF4-FFF2-40B4-BE49-F238E27FC236}">
                    <a16:creationId xmlns:a16="http://schemas.microsoft.com/office/drawing/2014/main" id="{EC2FF2B9-E52F-41DE-89B4-96CAAF701EBB}"/>
                  </a:ext>
                </a:extLst>
              </p:cNvPr>
              <p:cNvSpPr/>
              <p:nvPr/>
            </p:nvSpPr>
            <p:spPr>
              <a:xfrm>
                <a:off x="3430842" y="2262382"/>
                <a:ext cx="39021" cy="39021"/>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grpFill/>
              <a:ln w="9525" cap="flat">
                <a:noFill/>
                <a:prstDash val="solid"/>
                <a:miter/>
              </a:ln>
            </p:spPr>
            <p:txBody>
              <a:bodyPr rtlCol="0" anchor="ctr"/>
              <a:lstStyle/>
              <a:p>
                <a:endParaRPr lang="en-US"/>
              </a:p>
            </p:txBody>
          </p:sp>
        </p:grpSp>
      </p:grpSp>
      <p:grpSp>
        <p:nvGrpSpPr>
          <p:cNvPr id="583" name="Group 582">
            <a:extLst>
              <a:ext uri="{FF2B5EF4-FFF2-40B4-BE49-F238E27FC236}">
                <a16:creationId xmlns:a16="http://schemas.microsoft.com/office/drawing/2014/main" id="{0DC9D5CE-903C-4C28-AFD3-7486B5B9C0DA}"/>
              </a:ext>
            </a:extLst>
          </p:cNvPr>
          <p:cNvGrpSpPr/>
          <p:nvPr/>
        </p:nvGrpSpPr>
        <p:grpSpPr>
          <a:xfrm>
            <a:off x="6236972" y="2230808"/>
            <a:ext cx="2606862" cy="717109"/>
            <a:chOff x="3909724" y="2255967"/>
            <a:chExt cx="5206439" cy="1432214"/>
          </a:xfrm>
        </p:grpSpPr>
        <p:sp>
          <p:nvSpPr>
            <p:cNvPr id="584" name="Freeform: Shape 583">
              <a:extLst>
                <a:ext uri="{FF2B5EF4-FFF2-40B4-BE49-F238E27FC236}">
                  <a16:creationId xmlns:a16="http://schemas.microsoft.com/office/drawing/2014/main" id="{95227343-D309-41B3-8EBE-929113C8B11D}"/>
                </a:ext>
              </a:extLst>
            </p:cNvPr>
            <p:cNvSpPr/>
            <p:nvPr/>
          </p:nvSpPr>
          <p:spPr>
            <a:xfrm>
              <a:off x="5606634" y="2292063"/>
              <a:ext cx="562841" cy="67540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solidFill>
              <a:srgbClr val="E74F29"/>
            </a:solidFill>
            <a:ln w="8653" cap="flat">
              <a:noFill/>
              <a:prstDash val="solid"/>
              <a:miter/>
            </a:ln>
          </p:spPr>
          <p:txBody>
            <a:bodyPr rtlCol="0" anchor="ctr"/>
            <a:lstStyle/>
            <a:p>
              <a:endParaRPr lang="en-US"/>
            </a:p>
          </p:txBody>
        </p:sp>
        <p:sp>
          <p:nvSpPr>
            <p:cNvPr id="585" name="Freeform: Shape 584">
              <a:extLst>
                <a:ext uri="{FF2B5EF4-FFF2-40B4-BE49-F238E27FC236}">
                  <a16:creationId xmlns:a16="http://schemas.microsoft.com/office/drawing/2014/main" id="{8BD48FE3-1837-4C89-866C-C11C539D4D71}"/>
                </a:ext>
              </a:extLst>
            </p:cNvPr>
            <p:cNvSpPr/>
            <p:nvPr/>
          </p:nvSpPr>
          <p:spPr>
            <a:xfrm>
              <a:off x="6244809" y="2466111"/>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solidFill>
              <a:srgbClr val="E74F29"/>
            </a:solidFill>
            <a:ln w="8653" cap="flat">
              <a:noFill/>
              <a:prstDash val="solid"/>
              <a:miter/>
            </a:ln>
          </p:spPr>
          <p:txBody>
            <a:bodyPr rtlCol="0" anchor="ctr"/>
            <a:lstStyle/>
            <a:p>
              <a:endParaRPr lang="en-US"/>
            </a:p>
          </p:txBody>
        </p:sp>
        <p:sp>
          <p:nvSpPr>
            <p:cNvPr id="586" name="Freeform: Shape 585">
              <a:extLst>
                <a:ext uri="{FF2B5EF4-FFF2-40B4-BE49-F238E27FC236}">
                  <a16:creationId xmlns:a16="http://schemas.microsoft.com/office/drawing/2014/main" id="{E0E4A863-0F37-461A-90FC-A20909F65000}"/>
                </a:ext>
              </a:extLst>
            </p:cNvPr>
            <p:cNvSpPr/>
            <p:nvPr/>
          </p:nvSpPr>
          <p:spPr>
            <a:xfrm>
              <a:off x="6732316" y="2382984"/>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587" name="Freeform: Shape 586">
              <a:extLst>
                <a:ext uri="{FF2B5EF4-FFF2-40B4-BE49-F238E27FC236}">
                  <a16:creationId xmlns:a16="http://schemas.microsoft.com/office/drawing/2014/main" id="{1305B4E8-F0BC-4C8D-8465-6241188796EA}"/>
                </a:ext>
              </a:extLst>
            </p:cNvPr>
            <p:cNvSpPr/>
            <p:nvPr/>
          </p:nvSpPr>
          <p:spPr>
            <a:xfrm>
              <a:off x="7113316" y="2466111"/>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solidFill>
              <a:srgbClr val="E74F29"/>
            </a:solidFill>
            <a:ln w="8653" cap="flat">
              <a:noFill/>
              <a:prstDash val="solid"/>
              <a:miter/>
            </a:ln>
          </p:spPr>
          <p:txBody>
            <a:bodyPr rtlCol="0" anchor="ctr"/>
            <a:lstStyle/>
            <a:p>
              <a:endParaRPr lang="en-US"/>
            </a:p>
          </p:txBody>
        </p:sp>
        <p:sp>
          <p:nvSpPr>
            <p:cNvPr id="588" name="Freeform: Shape 587">
              <a:extLst>
                <a:ext uri="{FF2B5EF4-FFF2-40B4-BE49-F238E27FC236}">
                  <a16:creationId xmlns:a16="http://schemas.microsoft.com/office/drawing/2014/main" id="{9EABA520-0087-4A7D-9C58-7760461DA6EC}"/>
                </a:ext>
              </a:extLst>
            </p:cNvPr>
            <p:cNvSpPr/>
            <p:nvPr/>
          </p:nvSpPr>
          <p:spPr>
            <a:xfrm>
              <a:off x="7667498" y="2266952"/>
              <a:ext cx="95250" cy="692727"/>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solidFill>
              <a:srgbClr val="E74F29"/>
            </a:solidFill>
            <a:ln w="8653" cap="flat">
              <a:noFill/>
              <a:prstDash val="solid"/>
              <a:miter/>
            </a:ln>
          </p:spPr>
          <p:txBody>
            <a:bodyPr rtlCol="0" anchor="ctr"/>
            <a:lstStyle/>
            <a:p>
              <a:endParaRPr lang="en-US"/>
            </a:p>
          </p:txBody>
        </p:sp>
        <p:sp>
          <p:nvSpPr>
            <p:cNvPr id="589" name="Freeform: Shape 588">
              <a:extLst>
                <a:ext uri="{FF2B5EF4-FFF2-40B4-BE49-F238E27FC236}">
                  <a16:creationId xmlns:a16="http://schemas.microsoft.com/office/drawing/2014/main" id="{BB587B3A-3563-42A4-BC3F-27A25DDDA394}"/>
                </a:ext>
              </a:extLst>
            </p:cNvPr>
            <p:cNvSpPr/>
            <p:nvPr/>
          </p:nvSpPr>
          <p:spPr>
            <a:xfrm>
              <a:off x="7851071" y="2471307"/>
              <a:ext cx="458932" cy="710045"/>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solidFill>
              <a:srgbClr val="E74F29"/>
            </a:solidFill>
            <a:ln w="8653" cap="flat">
              <a:noFill/>
              <a:prstDash val="solid"/>
              <a:miter/>
            </a:ln>
          </p:spPr>
          <p:txBody>
            <a:bodyPr rtlCol="0" anchor="ctr"/>
            <a:lstStyle/>
            <a:p>
              <a:endParaRPr lang="en-US"/>
            </a:p>
          </p:txBody>
        </p:sp>
        <p:sp>
          <p:nvSpPr>
            <p:cNvPr id="590" name="Freeform: Shape 589">
              <a:extLst>
                <a:ext uri="{FF2B5EF4-FFF2-40B4-BE49-F238E27FC236}">
                  <a16:creationId xmlns:a16="http://schemas.microsoft.com/office/drawing/2014/main" id="{F3AE20E5-29BC-47F5-B62F-FDA0A037FAF9}"/>
                </a:ext>
              </a:extLst>
            </p:cNvPr>
            <p:cNvSpPr/>
            <p:nvPr/>
          </p:nvSpPr>
          <p:spPr>
            <a:xfrm>
              <a:off x="8368018" y="2466977"/>
              <a:ext cx="372341" cy="502227"/>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solidFill>
              <a:srgbClr val="E74F29"/>
            </a:solidFill>
            <a:ln w="8653" cap="flat">
              <a:noFill/>
              <a:prstDash val="solid"/>
              <a:miter/>
            </a:ln>
          </p:spPr>
          <p:txBody>
            <a:bodyPr rtlCol="0" anchor="ctr"/>
            <a:lstStyle/>
            <a:p>
              <a:endParaRPr lang="en-US"/>
            </a:p>
          </p:txBody>
        </p:sp>
        <p:sp>
          <p:nvSpPr>
            <p:cNvPr id="591" name="Freeform: Shape 590">
              <a:extLst>
                <a:ext uri="{FF2B5EF4-FFF2-40B4-BE49-F238E27FC236}">
                  <a16:creationId xmlns:a16="http://schemas.microsoft.com/office/drawing/2014/main" id="{70E29BEF-83EA-4CE1-8E87-37EC4BC19BE1}"/>
                </a:ext>
              </a:extLst>
            </p:cNvPr>
            <p:cNvSpPr/>
            <p:nvPr/>
          </p:nvSpPr>
          <p:spPr>
            <a:xfrm>
              <a:off x="8787118" y="2382984"/>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592" name="Freeform: Shape 591">
              <a:extLst>
                <a:ext uri="{FF2B5EF4-FFF2-40B4-BE49-F238E27FC236}">
                  <a16:creationId xmlns:a16="http://schemas.microsoft.com/office/drawing/2014/main" id="{A0DFF8CA-68EE-4A05-B4B7-A60ED71A51C2}"/>
                </a:ext>
              </a:extLst>
            </p:cNvPr>
            <p:cNvSpPr/>
            <p:nvPr/>
          </p:nvSpPr>
          <p:spPr>
            <a:xfrm>
              <a:off x="5612967" y="3392040"/>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53531"/>
            </a:solidFill>
            <a:ln w="9525" cap="flat">
              <a:noFill/>
              <a:prstDash val="solid"/>
              <a:miter/>
            </a:ln>
          </p:spPr>
          <p:txBody>
            <a:bodyPr rtlCol="0" anchor="ctr"/>
            <a:lstStyle/>
            <a:p>
              <a:endParaRPr lang="en-US"/>
            </a:p>
          </p:txBody>
        </p:sp>
        <p:sp>
          <p:nvSpPr>
            <p:cNvPr id="593" name="Freeform: Shape 592">
              <a:extLst>
                <a:ext uri="{FF2B5EF4-FFF2-40B4-BE49-F238E27FC236}">
                  <a16:creationId xmlns:a16="http://schemas.microsoft.com/office/drawing/2014/main" id="{B0F52F09-5827-4E76-A91F-1A019643AA05}"/>
                </a:ext>
              </a:extLst>
            </p:cNvPr>
            <p:cNvSpPr/>
            <p:nvPr/>
          </p:nvSpPr>
          <p:spPr>
            <a:xfrm>
              <a:off x="5896985" y="3392040"/>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53531"/>
            </a:solidFill>
            <a:ln w="9525" cap="flat">
              <a:noFill/>
              <a:prstDash val="solid"/>
              <a:miter/>
            </a:ln>
          </p:spPr>
          <p:txBody>
            <a:bodyPr rtlCol="0" anchor="ctr"/>
            <a:lstStyle/>
            <a:p>
              <a:endParaRPr lang="en-US"/>
            </a:p>
          </p:txBody>
        </p:sp>
        <p:sp>
          <p:nvSpPr>
            <p:cNvPr id="594" name="Freeform: Shape 593">
              <a:extLst>
                <a:ext uri="{FF2B5EF4-FFF2-40B4-BE49-F238E27FC236}">
                  <a16:creationId xmlns:a16="http://schemas.microsoft.com/office/drawing/2014/main" id="{47B9BEC5-AB86-4EC0-A112-931167BE9048}"/>
                </a:ext>
              </a:extLst>
            </p:cNvPr>
            <p:cNvSpPr/>
            <p:nvPr/>
          </p:nvSpPr>
          <p:spPr>
            <a:xfrm>
              <a:off x="6102206" y="3392040"/>
              <a:ext cx="259773" cy="285750"/>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solidFill>
              <a:srgbClr val="353531"/>
            </a:solidFill>
            <a:ln w="9525" cap="flat">
              <a:noFill/>
              <a:prstDash val="solid"/>
              <a:miter/>
            </a:ln>
          </p:spPr>
          <p:txBody>
            <a:bodyPr rtlCol="0" anchor="ctr"/>
            <a:lstStyle/>
            <a:p>
              <a:endParaRPr lang="en-US"/>
            </a:p>
          </p:txBody>
        </p:sp>
        <p:sp>
          <p:nvSpPr>
            <p:cNvPr id="595" name="Freeform: Shape 594">
              <a:extLst>
                <a:ext uri="{FF2B5EF4-FFF2-40B4-BE49-F238E27FC236}">
                  <a16:creationId xmlns:a16="http://schemas.microsoft.com/office/drawing/2014/main" id="{01387930-FF03-4497-964C-2F3BF54D4EA9}"/>
                </a:ext>
              </a:extLst>
            </p:cNvPr>
            <p:cNvSpPr/>
            <p:nvPr/>
          </p:nvSpPr>
          <p:spPr>
            <a:xfrm>
              <a:off x="6391419" y="3392040"/>
              <a:ext cx="190500" cy="285750"/>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solidFill>
              <a:srgbClr val="353531"/>
            </a:solidFill>
            <a:ln w="9525" cap="flat">
              <a:noFill/>
              <a:prstDash val="solid"/>
              <a:miter/>
            </a:ln>
          </p:spPr>
          <p:txBody>
            <a:bodyPr rtlCol="0" anchor="ctr"/>
            <a:lstStyle/>
            <a:p>
              <a:endParaRPr lang="en-US"/>
            </a:p>
          </p:txBody>
        </p:sp>
        <p:sp>
          <p:nvSpPr>
            <p:cNvPr id="596" name="Freeform: Shape 595">
              <a:extLst>
                <a:ext uri="{FF2B5EF4-FFF2-40B4-BE49-F238E27FC236}">
                  <a16:creationId xmlns:a16="http://schemas.microsoft.com/office/drawing/2014/main" id="{EF2DF597-1E42-4C9E-9271-0ABBC6165ED3}"/>
                </a:ext>
              </a:extLst>
            </p:cNvPr>
            <p:cNvSpPr/>
            <p:nvPr/>
          </p:nvSpPr>
          <p:spPr>
            <a:xfrm>
              <a:off x="6542954" y="3392040"/>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53531"/>
            </a:solidFill>
            <a:ln w="9525" cap="flat">
              <a:noFill/>
              <a:prstDash val="solid"/>
              <a:miter/>
            </a:ln>
          </p:spPr>
          <p:txBody>
            <a:bodyPr rtlCol="0" anchor="ctr"/>
            <a:lstStyle/>
            <a:p>
              <a:endParaRPr lang="en-US"/>
            </a:p>
          </p:txBody>
        </p:sp>
        <p:sp>
          <p:nvSpPr>
            <p:cNvPr id="597" name="Freeform: Shape 596">
              <a:extLst>
                <a:ext uri="{FF2B5EF4-FFF2-40B4-BE49-F238E27FC236}">
                  <a16:creationId xmlns:a16="http://schemas.microsoft.com/office/drawing/2014/main" id="{49B23DF1-5584-495E-B82B-18646BF30BB2}"/>
                </a:ext>
              </a:extLst>
            </p:cNvPr>
            <p:cNvSpPr/>
            <p:nvPr/>
          </p:nvSpPr>
          <p:spPr>
            <a:xfrm>
              <a:off x="6805324" y="3392040"/>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53531"/>
            </a:solidFill>
            <a:ln w="9525" cap="flat">
              <a:noFill/>
              <a:prstDash val="solid"/>
              <a:miter/>
            </a:ln>
          </p:spPr>
          <p:txBody>
            <a:bodyPr rtlCol="0" anchor="ctr"/>
            <a:lstStyle/>
            <a:p>
              <a:endParaRPr lang="en-US"/>
            </a:p>
          </p:txBody>
        </p:sp>
        <p:sp>
          <p:nvSpPr>
            <p:cNvPr id="598" name="Freeform: Shape 597">
              <a:extLst>
                <a:ext uri="{FF2B5EF4-FFF2-40B4-BE49-F238E27FC236}">
                  <a16:creationId xmlns:a16="http://schemas.microsoft.com/office/drawing/2014/main" id="{EAF0ED34-0601-4BB1-9932-5F508A9E2041}"/>
                </a:ext>
              </a:extLst>
            </p:cNvPr>
            <p:cNvSpPr/>
            <p:nvPr/>
          </p:nvSpPr>
          <p:spPr>
            <a:xfrm>
              <a:off x="7188056" y="3392040"/>
              <a:ext cx="233795" cy="285750"/>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solidFill>
              <a:srgbClr val="353531"/>
            </a:solidFill>
            <a:ln w="9525" cap="flat">
              <a:noFill/>
              <a:prstDash val="solid"/>
              <a:miter/>
            </a:ln>
          </p:spPr>
          <p:txBody>
            <a:bodyPr rtlCol="0" anchor="ctr"/>
            <a:lstStyle/>
            <a:p>
              <a:endParaRPr lang="en-US"/>
            </a:p>
          </p:txBody>
        </p:sp>
        <p:sp>
          <p:nvSpPr>
            <p:cNvPr id="599" name="Freeform: Shape 598">
              <a:extLst>
                <a:ext uri="{FF2B5EF4-FFF2-40B4-BE49-F238E27FC236}">
                  <a16:creationId xmlns:a16="http://schemas.microsoft.com/office/drawing/2014/main" id="{623ED202-DF2C-420B-91CA-567D1A369794}"/>
                </a:ext>
              </a:extLst>
            </p:cNvPr>
            <p:cNvSpPr/>
            <p:nvPr/>
          </p:nvSpPr>
          <p:spPr>
            <a:xfrm>
              <a:off x="7485063" y="3392040"/>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53531"/>
            </a:solidFill>
            <a:ln w="9525" cap="flat">
              <a:noFill/>
              <a:prstDash val="solid"/>
              <a:miter/>
            </a:ln>
          </p:spPr>
          <p:txBody>
            <a:bodyPr rtlCol="0" anchor="ctr"/>
            <a:lstStyle/>
            <a:p>
              <a:endParaRPr lang="en-US"/>
            </a:p>
          </p:txBody>
        </p:sp>
        <p:sp>
          <p:nvSpPr>
            <p:cNvPr id="600" name="Freeform: Shape 599">
              <a:extLst>
                <a:ext uri="{FF2B5EF4-FFF2-40B4-BE49-F238E27FC236}">
                  <a16:creationId xmlns:a16="http://schemas.microsoft.com/office/drawing/2014/main" id="{612BE3FB-0AE3-4B20-9DDA-F8BA1BA67C6C}"/>
                </a:ext>
              </a:extLst>
            </p:cNvPr>
            <p:cNvSpPr/>
            <p:nvPr/>
          </p:nvSpPr>
          <p:spPr>
            <a:xfrm>
              <a:off x="7692015" y="3392040"/>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53531"/>
            </a:solidFill>
            <a:ln w="9525" cap="flat">
              <a:noFill/>
              <a:prstDash val="solid"/>
              <a:miter/>
            </a:ln>
          </p:spPr>
          <p:txBody>
            <a:bodyPr rtlCol="0" anchor="ctr"/>
            <a:lstStyle/>
            <a:p>
              <a:endParaRPr lang="en-US"/>
            </a:p>
          </p:txBody>
        </p:sp>
        <p:sp>
          <p:nvSpPr>
            <p:cNvPr id="601" name="Freeform: Shape 600">
              <a:extLst>
                <a:ext uri="{FF2B5EF4-FFF2-40B4-BE49-F238E27FC236}">
                  <a16:creationId xmlns:a16="http://schemas.microsoft.com/office/drawing/2014/main" id="{9CC623AB-3335-4C25-A3E3-B503A6F02E06}"/>
                </a:ext>
              </a:extLst>
            </p:cNvPr>
            <p:cNvSpPr/>
            <p:nvPr/>
          </p:nvSpPr>
          <p:spPr>
            <a:xfrm>
              <a:off x="7924079" y="3392040"/>
              <a:ext cx="398318" cy="285750"/>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solidFill>
              <a:srgbClr val="353531"/>
            </a:solidFill>
            <a:ln w="9525" cap="flat">
              <a:noFill/>
              <a:prstDash val="solid"/>
              <a:miter/>
            </a:ln>
          </p:spPr>
          <p:txBody>
            <a:bodyPr rtlCol="0" anchor="ctr"/>
            <a:lstStyle/>
            <a:p>
              <a:endParaRPr lang="en-US"/>
            </a:p>
          </p:txBody>
        </p:sp>
        <p:sp>
          <p:nvSpPr>
            <p:cNvPr id="602" name="Freeform: Shape 601">
              <a:extLst>
                <a:ext uri="{FF2B5EF4-FFF2-40B4-BE49-F238E27FC236}">
                  <a16:creationId xmlns:a16="http://schemas.microsoft.com/office/drawing/2014/main" id="{4EF2C029-C6D2-4B4B-AAD6-A4AABD10C11F}"/>
                </a:ext>
              </a:extLst>
            </p:cNvPr>
            <p:cNvSpPr/>
            <p:nvPr/>
          </p:nvSpPr>
          <p:spPr>
            <a:xfrm>
              <a:off x="8329324" y="3391174"/>
              <a:ext cx="268432" cy="285750"/>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solidFill>
              <a:srgbClr val="353531"/>
            </a:solidFill>
            <a:ln w="9525" cap="flat">
              <a:noFill/>
              <a:prstDash val="solid"/>
              <a:miter/>
            </a:ln>
          </p:spPr>
          <p:txBody>
            <a:bodyPr rtlCol="0" anchor="ctr"/>
            <a:lstStyle/>
            <a:p>
              <a:endParaRPr lang="en-US"/>
            </a:p>
          </p:txBody>
        </p:sp>
        <p:sp>
          <p:nvSpPr>
            <p:cNvPr id="603" name="Freeform: Shape 602">
              <a:extLst>
                <a:ext uri="{FF2B5EF4-FFF2-40B4-BE49-F238E27FC236}">
                  <a16:creationId xmlns:a16="http://schemas.microsoft.com/office/drawing/2014/main" id="{FE8D68BE-879F-4023-93BB-22D7ED80B483}"/>
                </a:ext>
              </a:extLst>
            </p:cNvPr>
            <p:cNvSpPr/>
            <p:nvPr/>
          </p:nvSpPr>
          <p:spPr>
            <a:xfrm>
              <a:off x="8635856" y="3392040"/>
              <a:ext cx="207818" cy="285750"/>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solidFill>
              <a:srgbClr val="353531"/>
            </a:solidFill>
            <a:ln w="9525" cap="flat">
              <a:noFill/>
              <a:prstDash val="solid"/>
              <a:miter/>
            </a:ln>
          </p:spPr>
          <p:txBody>
            <a:bodyPr rtlCol="0" anchor="ctr"/>
            <a:lstStyle/>
            <a:p>
              <a:endParaRPr lang="en-US"/>
            </a:p>
          </p:txBody>
        </p:sp>
        <p:sp>
          <p:nvSpPr>
            <p:cNvPr id="604" name="Freeform: Shape 603">
              <a:extLst>
                <a:ext uri="{FF2B5EF4-FFF2-40B4-BE49-F238E27FC236}">
                  <a16:creationId xmlns:a16="http://schemas.microsoft.com/office/drawing/2014/main" id="{DBF9539B-99FE-4BC4-9BD7-1F5F9D67F2CB}"/>
                </a:ext>
              </a:extLst>
            </p:cNvPr>
            <p:cNvSpPr/>
            <p:nvPr/>
          </p:nvSpPr>
          <p:spPr>
            <a:xfrm>
              <a:off x="8887836" y="3392040"/>
              <a:ext cx="225136" cy="285750"/>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solidFill>
              <a:srgbClr val="353531"/>
            </a:solidFill>
            <a:ln w="9525" cap="flat">
              <a:noFill/>
              <a:prstDash val="solid"/>
              <a:miter/>
            </a:ln>
          </p:spPr>
          <p:txBody>
            <a:bodyPr rtlCol="0" anchor="ctr"/>
            <a:lstStyle/>
            <a:p>
              <a:endParaRPr lang="en-US"/>
            </a:p>
          </p:txBody>
        </p:sp>
        <p:sp>
          <p:nvSpPr>
            <p:cNvPr id="605" name="Freeform: Shape 604">
              <a:extLst>
                <a:ext uri="{FF2B5EF4-FFF2-40B4-BE49-F238E27FC236}">
                  <a16:creationId xmlns:a16="http://schemas.microsoft.com/office/drawing/2014/main" id="{62DECC1F-5228-4C3F-B167-352E7E61A1AC}"/>
                </a:ext>
              </a:extLst>
            </p:cNvPr>
            <p:cNvSpPr/>
            <p:nvPr/>
          </p:nvSpPr>
          <p:spPr>
            <a:xfrm>
              <a:off x="4214252" y="2559629"/>
              <a:ext cx="822614" cy="822614"/>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solidFill>
              <a:srgbClr val="FD9428"/>
            </a:solidFill>
            <a:ln w="8653" cap="flat">
              <a:noFill/>
              <a:prstDash val="solid"/>
              <a:miter/>
            </a:ln>
          </p:spPr>
          <p:txBody>
            <a:bodyPr rtlCol="0" anchor="ctr"/>
            <a:lstStyle/>
            <a:p>
              <a:endParaRPr lang="en-US"/>
            </a:p>
          </p:txBody>
        </p:sp>
        <p:sp>
          <p:nvSpPr>
            <p:cNvPr id="606" name="Freeform: Shape 605">
              <a:extLst>
                <a:ext uri="{FF2B5EF4-FFF2-40B4-BE49-F238E27FC236}">
                  <a16:creationId xmlns:a16="http://schemas.microsoft.com/office/drawing/2014/main" id="{2CC4B3E3-0A4F-4044-9C37-C4798EB70BCC}"/>
                </a:ext>
              </a:extLst>
            </p:cNvPr>
            <p:cNvSpPr/>
            <p:nvPr/>
          </p:nvSpPr>
          <p:spPr>
            <a:xfrm>
              <a:off x="4595524" y="2332167"/>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solidFill>
              <a:srgbClr val="E74F29"/>
            </a:solidFill>
            <a:ln w="9525" cap="flat">
              <a:noFill/>
              <a:prstDash val="solid"/>
              <a:miter/>
            </a:ln>
          </p:spPr>
          <p:txBody>
            <a:bodyPr rtlCol="0" anchor="ctr"/>
            <a:lstStyle/>
            <a:p>
              <a:endParaRPr lang="en-US"/>
            </a:p>
          </p:txBody>
        </p:sp>
        <p:sp>
          <p:nvSpPr>
            <p:cNvPr id="607" name="Freeform: Shape 606">
              <a:extLst>
                <a:ext uri="{FF2B5EF4-FFF2-40B4-BE49-F238E27FC236}">
                  <a16:creationId xmlns:a16="http://schemas.microsoft.com/office/drawing/2014/main" id="{B7977331-5F5B-495B-A5F7-6024634DAAF7}"/>
                </a:ext>
              </a:extLst>
            </p:cNvPr>
            <p:cNvSpPr/>
            <p:nvPr/>
          </p:nvSpPr>
          <p:spPr>
            <a:xfrm>
              <a:off x="4798304" y="2413720"/>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solidFill>
              <a:srgbClr val="E74F29"/>
            </a:solidFill>
            <a:ln w="9525" cap="flat">
              <a:noFill/>
              <a:prstDash val="solid"/>
              <a:miter/>
            </a:ln>
          </p:spPr>
          <p:txBody>
            <a:bodyPr rtlCol="0" anchor="ctr"/>
            <a:lstStyle/>
            <a:p>
              <a:endParaRPr lang="en-US"/>
            </a:p>
          </p:txBody>
        </p:sp>
        <p:sp>
          <p:nvSpPr>
            <p:cNvPr id="608" name="Freeform: Shape 607">
              <a:extLst>
                <a:ext uri="{FF2B5EF4-FFF2-40B4-BE49-F238E27FC236}">
                  <a16:creationId xmlns:a16="http://schemas.microsoft.com/office/drawing/2014/main" id="{71EB722F-1807-493C-851F-5F14FF3F85B9}"/>
                </a:ext>
              </a:extLst>
            </p:cNvPr>
            <p:cNvSpPr/>
            <p:nvPr/>
          </p:nvSpPr>
          <p:spPr>
            <a:xfrm>
              <a:off x="4947241" y="2637124"/>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solidFill>
              <a:srgbClr val="E74F29"/>
            </a:solidFill>
            <a:ln w="9525" cap="flat">
              <a:noFill/>
              <a:prstDash val="solid"/>
              <a:miter/>
            </a:ln>
          </p:spPr>
          <p:txBody>
            <a:bodyPr rtlCol="0" anchor="ctr"/>
            <a:lstStyle/>
            <a:p>
              <a:endParaRPr lang="en-US"/>
            </a:p>
          </p:txBody>
        </p:sp>
        <p:sp>
          <p:nvSpPr>
            <p:cNvPr id="609" name="Freeform: Shape 608">
              <a:extLst>
                <a:ext uri="{FF2B5EF4-FFF2-40B4-BE49-F238E27FC236}">
                  <a16:creationId xmlns:a16="http://schemas.microsoft.com/office/drawing/2014/main" id="{5702236E-2475-4E08-B289-203A09B94DD7}"/>
                </a:ext>
              </a:extLst>
            </p:cNvPr>
            <p:cNvSpPr/>
            <p:nvPr/>
          </p:nvSpPr>
          <p:spPr>
            <a:xfrm>
              <a:off x="5001635" y="2941767"/>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solidFill>
              <a:srgbClr val="E74F29"/>
            </a:solidFill>
            <a:ln w="9525" cap="flat">
              <a:noFill/>
              <a:prstDash val="solid"/>
              <a:miter/>
            </a:ln>
          </p:spPr>
          <p:txBody>
            <a:bodyPr rtlCol="0" anchor="ctr"/>
            <a:lstStyle/>
            <a:p>
              <a:endParaRPr lang="en-US"/>
            </a:p>
          </p:txBody>
        </p:sp>
        <p:sp>
          <p:nvSpPr>
            <p:cNvPr id="610" name="Freeform: Shape 609">
              <a:extLst>
                <a:ext uri="{FF2B5EF4-FFF2-40B4-BE49-F238E27FC236}">
                  <a16:creationId xmlns:a16="http://schemas.microsoft.com/office/drawing/2014/main" id="{763329D4-77DC-4596-BEC7-AA573680082A}"/>
                </a:ext>
              </a:extLst>
            </p:cNvPr>
            <p:cNvSpPr/>
            <p:nvPr/>
          </p:nvSpPr>
          <p:spPr>
            <a:xfrm>
              <a:off x="4947241" y="3144547"/>
              <a:ext cx="233795" cy="164523"/>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solidFill>
              <a:srgbClr val="E74F29"/>
            </a:solidFill>
            <a:ln w="9525" cap="flat">
              <a:noFill/>
              <a:prstDash val="solid"/>
              <a:miter/>
            </a:ln>
          </p:spPr>
          <p:txBody>
            <a:bodyPr rtlCol="0" anchor="ctr"/>
            <a:lstStyle/>
            <a:p>
              <a:endParaRPr lang="en-US"/>
            </a:p>
          </p:txBody>
        </p:sp>
        <p:sp>
          <p:nvSpPr>
            <p:cNvPr id="611" name="Freeform: Shape 610">
              <a:extLst>
                <a:ext uri="{FF2B5EF4-FFF2-40B4-BE49-F238E27FC236}">
                  <a16:creationId xmlns:a16="http://schemas.microsoft.com/office/drawing/2014/main" id="{F27DC195-A7A4-4456-9FE2-08894E177EEF}"/>
                </a:ext>
              </a:extLst>
            </p:cNvPr>
            <p:cNvSpPr/>
            <p:nvPr/>
          </p:nvSpPr>
          <p:spPr>
            <a:xfrm>
              <a:off x="4798304" y="3293484"/>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solidFill>
              <a:srgbClr val="E74F29"/>
            </a:solidFill>
            <a:ln w="9525" cap="flat">
              <a:noFill/>
              <a:prstDash val="solid"/>
              <a:miter/>
            </a:ln>
          </p:spPr>
          <p:txBody>
            <a:bodyPr rtlCol="0" anchor="ctr"/>
            <a:lstStyle/>
            <a:p>
              <a:endParaRPr lang="en-US"/>
            </a:p>
          </p:txBody>
        </p:sp>
        <p:sp>
          <p:nvSpPr>
            <p:cNvPr id="612" name="Freeform: Shape 611">
              <a:extLst>
                <a:ext uri="{FF2B5EF4-FFF2-40B4-BE49-F238E27FC236}">
                  <a16:creationId xmlns:a16="http://schemas.microsoft.com/office/drawing/2014/main" id="{C95C4CC1-D779-4A42-9C6D-C64DCD03FC47}"/>
                </a:ext>
              </a:extLst>
            </p:cNvPr>
            <p:cNvSpPr/>
            <p:nvPr/>
          </p:nvSpPr>
          <p:spPr>
            <a:xfrm>
              <a:off x="4595524" y="3347878"/>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solidFill>
              <a:srgbClr val="E74F29"/>
            </a:solidFill>
            <a:ln w="9525" cap="flat">
              <a:noFill/>
              <a:prstDash val="solid"/>
              <a:miter/>
            </a:ln>
          </p:spPr>
          <p:txBody>
            <a:bodyPr rtlCol="0" anchor="ctr"/>
            <a:lstStyle/>
            <a:p>
              <a:endParaRPr lang="en-US"/>
            </a:p>
          </p:txBody>
        </p:sp>
        <p:sp>
          <p:nvSpPr>
            <p:cNvPr id="613" name="Freeform: Shape 612">
              <a:extLst>
                <a:ext uri="{FF2B5EF4-FFF2-40B4-BE49-F238E27FC236}">
                  <a16:creationId xmlns:a16="http://schemas.microsoft.com/office/drawing/2014/main" id="{4661355D-04E7-4562-96D6-ABB4D04C3867}"/>
                </a:ext>
              </a:extLst>
            </p:cNvPr>
            <p:cNvSpPr/>
            <p:nvPr/>
          </p:nvSpPr>
          <p:spPr>
            <a:xfrm>
              <a:off x="4290881" y="3293484"/>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solidFill>
              <a:srgbClr val="E74F29"/>
            </a:solidFill>
            <a:ln w="9525" cap="flat">
              <a:noFill/>
              <a:prstDash val="solid"/>
              <a:miter/>
            </a:ln>
          </p:spPr>
          <p:txBody>
            <a:bodyPr rtlCol="0" anchor="ctr"/>
            <a:lstStyle/>
            <a:p>
              <a:endParaRPr lang="en-US"/>
            </a:p>
          </p:txBody>
        </p:sp>
        <p:sp>
          <p:nvSpPr>
            <p:cNvPr id="614" name="Freeform: Shape 613">
              <a:extLst>
                <a:ext uri="{FF2B5EF4-FFF2-40B4-BE49-F238E27FC236}">
                  <a16:creationId xmlns:a16="http://schemas.microsoft.com/office/drawing/2014/main" id="{6401C72B-B2A2-4CC7-87C2-3DA8F9B2BAC5}"/>
                </a:ext>
              </a:extLst>
            </p:cNvPr>
            <p:cNvSpPr/>
            <p:nvPr/>
          </p:nvSpPr>
          <p:spPr>
            <a:xfrm>
              <a:off x="4067477" y="3144547"/>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solidFill>
              <a:srgbClr val="E74F29"/>
            </a:solidFill>
            <a:ln w="9525" cap="flat">
              <a:noFill/>
              <a:prstDash val="solid"/>
              <a:miter/>
            </a:ln>
          </p:spPr>
          <p:txBody>
            <a:bodyPr rtlCol="0" anchor="ctr"/>
            <a:lstStyle/>
            <a:p>
              <a:endParaRPr lang="en-US"/>
            </a:p>
          </p:txBody>
        </p:sp>
        <p:sp>
          <p:nvSpPr>
            <p:cNvPr id="615" name="Freeform: Shape 614">
              <a:extLst>
                <a:ext uri="{FF2B5EF4-FFF2-40B4-BE49-F238E27FC236}">
                  <a16:creationId xmlns:a16="http://schemas.microsoft.com/office/drawing/2014/main" id="{5F22B7F3-3E7D-43A8-998B-29B223254F4A}"/>
                </a:ext>
              </a:extLst>
            </p:cNvPr>
            <p:cNvSpPr/>
            <p:nvPr/>
          </p:nvSpPr>
          <p:spPr>
            <a:xfrm>
              <a:off x="3985924" y="2941767"/>
              <a:ext cx="259773" cy="60614"/>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solidFill>
              <a:srgbClr val="E74F29"/>
            </a:solidFill>
            <a:ln w="9525" cap="flat">
              <a:noFill/>
              <a:prstDash val="solid"/>
              <a:miter/>
            </a:ln>
          </p:spPr>
          <p:txBody>
            <a:bodyPr rtlCol="0" anchor="ctr"/>
            <a:lstStyle/>
            <a:p>
              <a:endParaRPr lang="en-US"/>
            </a:p>
          </p:txBody>
        </p:sp>
        <p:sp>
          <p:nvSpPr>
            <p:cNvPr id="616" name="Freeform: Shape 615">
              <a:extLst>
                <a:ext uri="{FF2B5EF4-FFF2-40B4-BE49-F238E27FC236}">
                  <a16:creationId xmlns:a16="http://schemas.microsoft.com/office/drawing/2014/main" id="{F828A92E-2457-4F37-A3A2-33EEDFDEE676}"/>
                </a:ext>
              </a:extLst>
            </p:cNvPr>
            <p:cNvSpPr/>
            <p:nvPr/>
          </p:nvSpPr>
          <p:spPr>
            <a:xfrm>
              <a:off x="4067477" y="2637124"/>
              <a:ext cx="233795" cy="164523"/>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solidFill>
              <a:srgbClr val="E74F29"/>
            </a:solidFill>
            <a:ln w="9525" cap="flat">
              <a:noFill/>
              <a:prstDash val="solid"/>
              <a:miter/>
            </a:ln>
          </p:spPr>
          <p:txBody>
            <a:bodyPr rtlCol="0" anchor="ctr"/>
            <a:lstStyle/>
            <a:p>
              <a:endParaRPr lang="en-US"/>
            </a:p>
          </p:txBody>
        </p:sp>
        <p:sp>
          <p:nvSpPr>
            <p:cNvPr id="617" name="Freeform: Shape 616">
              <a:extLst>
                <a:ext uri="{FF2B5EF4-FFF2-40B4-BE49-F238E27FC236}">
                  <a16:creationId xmlns:a16="http://schemas.microsoft.com/office/drawing/2014/main" id="{F6D86D5F-A613-4FC0-BBD5-357875F6BAA6}"/>
                </a:ext>
              </a:extLst>
            </p:cNvPr>
            <p:cNvSpPr/>
            <p:nvPr/>
          </p:nvSpPr>
          <p:spPr>
            <a:xfrm>
              <a:off x="4290015" y="2413720"/>
              <a:ext cx="164523" cy="233795"/>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solidFill>
              <a:srgbClr val="E74F29"/>
            </a:solidFill>
            <a:ln w="9525" cap="flat">
              <a:noFill/>
              <a:prstDash val="solid"/>
              <a:miter/>
            </a:ln>
          </p:spPr>
          <p:txBody>
            <a:bodyPr rtlCol="0" anchor="ctr"/>
            <a:lstStyle/>
            <a:p>
              <a:endParaRPr lang="en-US"/>
            </a:p>
          </p:txBody>
        </p:sp>
        <p:sp>
          <p:nvSpPr>
            <p:cNvPr id="618" name="Freeform: Shape 617">
              <a:extLst>
                <a:ext uri="{FF2B5EF4-FFF2-40B4-BE49-F238E27FC236}">
                  <a16:creationId xmlns:a16="http://schemas.microsoft.com/office/drawing/2014/main" id="{613284C5-6420-41E6-81A7-5B9C97222A39}"/>
                </a:ext>
              </a:extLst>
            </p:cNvPr>
            <p:cNvSpPr/>
            <p:nvPr/>
          </p:nvSpPr>
          <p:spPr>
            <a:xfrm>
              <a:off x="4415143" y="2761386"/>
              <a:ext cx="415636" cy="415636"/>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solidFill>
              <a:srgbClr val="E74F29"/>
            </a:solidFill>
            <a:ln w="8653" cap="flat">
              <a:noFill/>
              <a:prstDash val="solid"/>
              <a:miter/>
            </a:ln>
          </p:spPr>
          <p:txBody>
            <a:bodyPr rtlCol="0" anchor="ctr"/>
            <a:lstStyle/>
            <a:p>
              <a:endParaRPr lang="en-US"/>
            </a:p>
          </p:txBody>
        </p:sp>
        <p:sp>
          <p:nvSpPr>
            <p:cNvPr id="619" name="Freeform: Shape 618">
              <a:extLst>
                <a:ext uri="{FF2B5EF4-FFF2-40B4-BE49-F238E27FC236}">
                  <a16:creationId xmlns:a16="http://schemas.microsoft.com/office/drawing/2014/main" id="{D4EED8B2-2F95-4EAD-8032-6ED439EEFF04}"/>
                </a:ext>
              </a:extLst>
            </p:cNvPr>
            <p:cNvSpPr/>
            <p:nvPr/>
          </p:nvSpPr>
          <p:spPr>
            <a:xfrm>
              <a:off x="4707340" y="2462857"/>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solidFill>
              <a:srgbClr val="FD9428"/>
            </a:solidFill>
            <a:ln w="9525" cap="flat">
              <a:noFill/>
              <a:prstDash val="solid"/>
              <a:miter/>
            </a:ln>
          </p:spPr>
          <p:txBody>
            <a:bodyPr rtlCol="0" anchor="ctr"/>
            <a:lstStyle/>
            <a:p>
              <a:endParaRPr lang="en-US"/>
            </a:p>
          </p:txBody>
        </p:sp>
        <p:sp>
          <p:nvSpPr>
            <p:cNvPr id="620" name="Freeform: Shape 619">
              <a:extLst>
                <a:ext uri="{FF2B5EF4-FFF2-40B4-BE49-F238E27FC236}">
                  <a16:creationId xmlns:a16="http://schemas.microsoft.com/office/drawing/2014/main" id="{193462F6-614A-4753-BE8A-8696E7829505}"/>
                </a:ext>
              </a:extLst>
            </p:cNvPr>
            <p:cNvSpPr/>
            <p:nvPr/>
          </p:nvSpPr>
          <p:spPr>
            <a:xfrm>
              <a:off x="4929781" y="2593551"/>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solidFill>
              <a:srgbClr val="FD9428"/>
            </a:solidFill>
            <a:ln w="9525" cap="flat">
              <a:noFill/>
              <a:prstDash val="solid"/>
              <a:miter/>
            </a:ln>
          </p:spPr>
          <p:txBody>
            <a:bodyPr rtlCol="0" anchor="ctr"/>
            <a:lstStyle/>
            <a:p>
              <a:endParaRPr lang="en-US"/>
            </a:p>
          </p:txBody>
        </p:sp>
        <p:sp>
          <p:nvSpPr>
            <p:cNvPr id="621" name="Freeform: Shape 620">
              <a:extLst>
                <a:ext uri="{FF2B5EF4-FFF2-40B4-BE49-F238E27FC236}">
                  <a16:creationId xmlns:a16="http://schemas.microsoft.com/office/drawing/2014/main" id="{33501A9F-EA0B-41B7-9014-E48C4376984A}"/>
                </a:ext>
              </a:extLst>
            </p:cNvPr>
            <p:cNvSpPr/>
            <p:nvPr/>
          </p:nvSpPr>
          <p:spPr>
            <a:xfrm>
              <a:off x="5054761" y="2810058"/>
              <a:ext cx="69273" cy="69273"/>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solidFill>
              <a:srgbClr val="FD9428"/>
            </a:solidFill>
            <a:ln w="9525" cap="flat">
              <a:noFill/>
              <a:prstDash val="solid"/>
              <a:miter/>
            </a:ln>
          </p:spPr>
          <p:txBody>
            <a:bodyPr rtlCol="0" anchor="ctr"/>
            <a:lstStyle/>
            <a:p>
              <a:endParaRPr lang="en-US"/>
            </a:p>
          </p:txBody>
        </p:sp>
        <p:sp>
          <p:nvSpPr>
            <p:cNvPr id="622" name="Freeform: Shape 621">
              <a:extLst>
                <a:ext uri="{FF2B5EF4-FFF2-40B4-BE49-F238E27FC236}">
                  <a16:creationId xmlns:a16="http://schemas.microsoft.com/office/drawing/2014/main" id="{56F7EFE9-20EC-4ABD-99EC-2EA3106035DC}"/>
                </a:ext>
              </a:extLst>
            </p:cNvPr>
            <p:cNvSpPr/>
            <p:nvPr/>
          </p:nvSpPr>
          <p:spPr>
            <a:xfrm>
              <a:off x="5048634" y="3053652"/>
              <a:ext cx="86591" cy="86591"/>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solidFill>
              <a:srgbClr val="FD9428"/>
            </a:solidFill>
            <a:ln w="9525" cap="flat">
              <a:noFill/>
              <a:prstDash val="solid"/>
              <a:miter/>
            </a:ln>
          </p:spPr>
          <p:txBody>
            <a:bodyPr rtlCol="0" anchor="ctr"/>
            <a:lstStyle/>
            <a:p>
              <a:endParaRPr lang="en-US"/>
            </a:p>
          </p:txBody>
        </p:sp>
        <p:sp>
          <p:nvSpPr>
            <p:cNvPr id="623" name="Freeform: Shape 622">
              <a:extLst>
                <a:ext uri="{FF2B5EF4-FFF2-40B4-BE49-F238E27FC236}">
                  <a16:creationId xmlns:a16="http://schemas.microsoft.com/office/drawing/2014/main" id="{8F55007E-4BA5-419D-B2B7-05290323A854}"/>
                </a:ext>
              </a:extLst>
            </p:cNvPr>
            <p:cNvSpPr/>
            <p:nvPr/>
          </p:nvSpPr>
          <p:spPr>
            <a:xfrm>
              <a:off x="4929618" y="3276030"/>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solidFill>
              <a:srgbClr val="FD9428"/>
            </a:solidFill>
            <a:ln w="9525" cap="flat">
              <a:noFill/>
              <a:prstDash val="solid"/>
              <a:miter/>
            </a:ln>
          </p:spPr>
          <p:txBody>
            <a:bodyPr rtlCol="0" anchor="ctr"/>
            <a:lstStyle/>
            <a:p>
              <a:endParaRPr lang="en-US"/>
            </a:p>
          </p:txBody>
        </p:sp>
        <p:sp>
          <p:nvSpPr>
            <p:cNvPr id="624" name="Freeform: Shape 623">
              <a:extLst>
                <a:ext uri="{FF2B5EF4-FFF2-40B4-BE49-F238E27FC236}">
                  <a16:creationId xmlns:a16="http://schemas.microsoft.com/office/drawing/2014/main" id="{2F523B06-4B92-47C9-8A07-AE25931004FA}"/>
                </a:ext>
              </a:extLst>
            </p:cNvPr>
            <p:cNvSpPr/>
            <p:nvPr/>
          </p:nvSpPr>
          <p:spPr>
            <a:xfrm>
              <a:off x="4713714" y="3400309"/>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solidFill>
              <a:srgbClr val="FD9428"/>
            </a:solidFill>
            <a:ln w="9525" cap="flat">
              <a:noFill/>
              <a:prstDash val="solid"/>
              <a:miter/>
            </a:ln>
          </p:spPr>
          <p:txBody>
            <a:bodyPr rtlCol="0" anchor="ctr"/>
            <a:lstStyle/>
            <a:p>
              <a:endParaRPr lang="en-US"/>
            </a:p>
          </p:txBody>
        </p:sp>
        <p:sp>
          <p:nvSpPr>
            <p:cNvPr id="625" name="Freeform: Shape 624">
              <a:extLst>
                <a:ext uri="{FF2B5EF4-FFF2-40B4-BE49-F238E27FC236}">
                  <a16:creationId xmlns:a16="http://schemas.microsoft.com/office/drawing/2014/main" id="{958782E1-8650-453A-829E-4A3BC4CB69E3}"/>
                </a:ext>
              </a:extLst>
            </p:cNvPr>
            <p:cNvSpPr/>
            <p:nvPr/>
          </p:nvSpPr>
          <p:spPr>
            <a:xfrm>
              <a:off x="4457608" y="3394867"/>
              <a:ext cx="86591" cy="86591"/>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solidFill>
              <a:srgbClr val="FD9428"/>
            </a:solidFill>
            <a:ln w="9525" cap="flat">
              <a:noFill/>
              <a:prstDash val="solid"/>
              <a:miter/>
            </a:ln>
          </p:spPr>
          <p:txBody>
            <a:bodyPr rtlCol="0" anchor="ctr"/>
            <a:lstStyle/>
            <a:p>
              <a:endParaRPr lang="en-US"/>
            </a:p>
          </p:txBody>
        </p:sp>
        <p:sp>
          <p:nvSpPr>
            <p:cNvPr id="626" name="Freeform: Shape 625">
              <a:extLst>
                <a:ext uri="{FF2B5EF4-FFF2-40B4-BE49-F238E27FC236}">
                  <a16:creationId xmlns:a16="http://schemas.microsoft.com/office/drawing/2014/main" id="{4A52D2BC-7A4F-43BC-BB93-2D1D705D0E10}"/>
                </a:ext>
              </a:extLst>
            </p:cNvPr>
            <p:cNvSpPr/>
            <p:nvPr/>
          </p:nvSpPr>
          <p:spPr>
            <a:xfrm>
              <a:off x="4248090" y="3275829"/>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solidFill>
              <a:srgbClr val="FD9428"/>
            </a:solidFill>
            <a:ln w="9525" cap="flat">
              <a:noFill/>
              <a:prstDash val="solid"/>
              <a:miter/>
            </a:ln>
          </p:spPr>
          <p:txBody>
            <a:bodyPr rtlCol="0" anchor="ctr"/>
            <a:lstStyle/>
            <a:p>
              <a:endParaRPr lang="en-US"/>
            </a:p>
          </p:txBody>
        </p:sp>
        <p:sp>
          <p:nvSpPr>
            <p:cNvPr id="627" name="Freeform: Shape 626">
              <a:extLst>
                <a:ext uri="{FF2B5EF4-FFF2-40B4-BE49-F238E27FC236}">
                  <a16:creationId xmlns:a16="http://schemas.microsoft.com/office/drawing/2014/main" id="{2A95B7D7-2955-4983-8E8C-B341FC604661}"/>
                </a:ext>
              </a:extLst>
            </p:cNvPr>
            <p:cNvSpPr/>
            <p:nvPr/>
          </p:nvSpPr>
          <p:spPr>
            <a:xfrm>
              <a:off x="4122827" y="3060049"/>
              <a:ext cx="69273" cy="69273"/>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solidFill>
              <a:srgbClr val="FD9428"/>
            </a:solidFill>
            <a:ln w="9525" cap="flat">
              <a:noFill/>
              <a:prstDash val="solid"/>
              <a:miter/>
            </a:ln>
          </p:spPr>
          <p:txBody>
            <a:bodyPr rtlCol="0" anchor="ctr"/>
            <a:lstStyle/>
            <a:p>
              <a:endParaRPr lang="en-US"/>
            </a:p>
          </p:txBody>
        </p:sp>
        <p:sp>
          <p:nvSpPr>
            <p:cNvPr id="628" name="Freeform: Shape 627">
              <a:extLst>
                <a:ext uri="{FF2B5EF4-FFF2-40B4-BE49-F238E27FC236}">
                  <a16:creationId xmlns:a16="http://schemas.microsoft.com/office/drawing/2014/main" id="{37F3DB3C-C9EF-4B55-B978-9F2804D699E1}"/>
                </a:ext>
              </a:extLst>
            </p:cNvPr>
            <p:cNvSpPr/>
            <p:nvPr/>
          </p:nvSpPr>
          <p:spPr>
            <a:xfrm>
              <a:off x="4116305" y="2803879"/>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solidFill>
              <a:srgbClr val="FD9428"/>
            </a:solidFill>
            <a:ln w="9525" cap="flat">
              <a:noFill/>
              <a:prstDash val="solid"/>
              <a:miter/>
            </a:ln>
          </p:spPr>
          <p:txBody>
            <a:bodyPr rtlCol="0" anchor="ctr"/>
            <a:lstStyle/>
            <a:p>
              <a:endParaRPr lang="en-US"/>
            </a:p>
          </p:txBody>
        </p:sp>
        <p:sp>
          <p:nvSpPr>
            <p:cNvPr id="629" name="Freeform: Shape 628">
              <a:extLst>
                <a:ext uri="{FF2B5EF4-FFF2-40B4-BE49-F238E27FC236}">
                  <a16:creationId xmlns:a16="http://schemas.microsoft.com/office/drawing/2014/main" id="{7406D03D-7C41-4BF1-8397-968062DD5E36}"/>
                </a:ext>
              </a:extLst>
            </p:cNvPr>
            <p:cNvSpPr/>
            <p:nvPr/>
          </p:nvSpPr>
          <p:spPr>
            <a:xfrm>
              <a:off x="4247183" y="2594354"/>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solidFill>
              <a:srgbClr val="FD9428"/>
            </a:solidFill>
            <a:ln w="9525" cap="flat">
              <a:noFill/>
              <a:prstDash val="solid"/>
              <a:miter/>
            </a:ln>
          </p:spPr>
          <p:txBody>
            <a:bodyPr rtlCol="0" anchor="ctr"/>
            <a:lstStyle/>
            <a:p>
              <a:endParaRPr lang="en-US"/>
            </a:p>
          </p:txBody>
        </p:sp>
        <p:sp>
          <p:nvSpPr>
            <p:cNvPr id="630" name="Freeform: Shape 629">
              <a:extLst>
                <a:ext uri="{FF2B5EF4-FFF2-40B4-BE49-F238E27FC236}">
                  <a16:creationId xmlns:a16="http://schemas.microsoft.com/office/drawing/2014/main" id="{CFFF4F8F-21A0-4E4E-9C50-D66CB7B54C3C}"/>
                </a:ext>
              </a:extLst>
            </p:cNvPr>
            <p:cNvSpPr/>
            <p:nvPr/>
          </p:nvSpPr>
          <p:spPr>
            <a:xfrm>
              <a:off x="4462973" y="2469061"/>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solidFill>
              <a:srgbClr val="FD9428"/>
            </a:solidFill>
            <a:ln w="9525" cap="flat">
              <a:noFill/>
              <a:prstDash val="solid"/>
              <a:miter/>
            </a:ln>
          </p:spPr>
          <p:txBody>
            <a:bodyPr rtlCol="0" anchor="ctr"/>
            <a:lstStyle/>
            <a:p>
              <a:endParaRPr lang="en-US"/>
            </a:p>
          </p:txBody>
        </p:sp>
        <p:sp>
          <p:nvSpPr>
            <p:cNvPr id="631" name="Freeform: Shape 630">
              <a:extLst>
                <a:ext uri="{FF2B5EF4-FFF2-40B4-BE49-F238E27FC236}">
                  <a16:creationId xmlns:a16="http://schemas.microsoft.com/office/drawing/2014/main" id="{B87E233F-4B0A-4B76-824C-11C2C5EA3EDC}"/>
                </a:ext>
              </a:extLst>
            </p:cNvPr>
            <p:cNvSpPr/>
            <p:nvPr/>
          </p:nvSpPr>
          <p:spPr>
            <a:xfrm>
              <a:off x="4595524" y="22559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632" name="Freeform: Shape 631">
              <a:extLst>
                <a:ext uri="{FF2B5EF4-FFF2-40B4-BE49-F238E27FC236}">
                  <a16:creationId xmlns:a16="http://schemas.microsoft.com/office/drawing/2014/main" id="{6ABD237F-6E0E-4CDF-84C1-72CC88F0EDB4}"/>
                </a:ext>
              </a:extLst>
            </p:cNvPr>
            <p:cNvSpPr/>
            <p:nvPr/>
          </p:nvSpPr>
          <p:spPr>
            <a:xfrm>
              <a:off x="4926648" y="2336045"/>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solidFill>
              <a:srgbClr val="E74F29"/>
            </a:solidFill>
            <a:ln w="9525" cap="flat">
              <a:noFill/>
              <a:prstDash val="solid"/>
              <a:miter/>
            </a:ln>
          </p:spPr>
          <p:txBody>
            <a:bodyPr rtlCol="0" anchor="ctr"/>
            <a:lstStyle/>
            <a:p>
              <a:endParaRPr lang="en-US"/>
            </a:p>
          </p:txBody>
        </p:sp>
        <p:sp>
          <p:nvSpPr>
            <p:cNvPr id="633" name="Freeform: Shape 632">
              <a:extLst>
                <a:ext uri="{FF2B5EF4-FFF2-40B4-BE49-F238E27FC236}">
                  <a16:creationId xmlns:a16="http://schemas.microsoft.com/office/drawing/2014/main" id="{9352B119-2AA6-4825-8636-524F59CCDACB}"/>
                </a:ext>
              </a:extLst>
            </p:cNvPr>
            <p:cNvSpPr/>
            <p:nvPr/>
          </p:nvSpPr>
          <p:spPr>
            <a:xfrm>
              <a:off x="5177960" y="2587250"/>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solidFill>
              <a:srgbClr val="E74F29"/>
            </a:solidFill>
            <a:ln w="9525" cap="flat">
              <a:noFill/>
              <a:prstDash val="solid"/>
              <a:miter/>
            </a:ln>
          </p:spPr>
          <p:txBody>
            <a:bodyPr rtlCol="0" anchor="ctr"/>
            <a:lstStyle/>
            <a:p>
              <a:endParaRPr lang="en-US"/>
            </a:p>
          </p:txBody>
        </p:sp>
        <p:sp>
          <p:nvSpPr>
            <p:cNvPr id="634" name="Freeform: Shape 633">
              <a:extLst>
                <a:ext uri="{FF2B5EF4-FFF2-40B4-BE49-F238E27FC236}">
                  <a16:creationId xmlns:a16="http://schemas.microsoft.com/office/drawing/2014/main" id="{445F0AE2-3C9E-4609-A29D-BA8BA1F536C9}"/>
                </a:ext>
              </a:extLst>
            </p:cNvPr>
            <p:cNvSpPr/>
            <p:nvPr/>
          </p:nvSpPr>
          <p:spPr>
            <a:xfrm>
              <a:off x="5281324" y="29417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635" name="Freeform: Shape 634">
              <a:extLst>
                <a:ext uri="{FF2B5EF4-FFF2-40B4-BE49-F238E27FC236}">
                  <a16:creationId xmlns:a16="http://schemas.microsoft.com/office/drawing/2014/main" id="{478D1023-8C7F-4334-9E42-BF9B91056420}"/>
                </a:ext>
              </a:extLst>
            </p:cNvPr>
            <p:cNvSpPr/>
            <p:nvPr/>
          </p:nvSpPr>
          <p:spPr>
            <a:xfrm>
              <a:off x="5177957" y="3272854"/>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solidFill>
              <a:srgbClr val="E74F29"/>
            </a:solidFill>
            <a:ln w="9525" cap="flat">
              <a:noFill/>
              <a:prstDash val="solid"/>
              <a:miter/>
            </a:ln>
          </p:spPr>
          <p:txBody>
            <a:bodyPr rtlCol="0" anchor="ctr"/>
            <a:lstStyle/>
            <a:p>
              <a:endParaRPr lang="en-US"/>
            </a:p>
          </p:txBody>
        </p:sp>
        <p:sp>
          <p:nvSpPr>
            <p:cNvPr id="636" name="Freeform: Shape 635">
              <a:extLst>
                <a:ext uri="{FF2B5EF4-FFF2-40B4-BE49-F238E27FC236}">
                  <a16:creationId xmlns:a16="http://schemas.microsoft.com/office/drawing/2014/main" id="{97D8C77B-7784-4276-977F-1D156CC5D635}"/>
                </a:ext>
              </a:extLst>
            </p:cNvPr>
            <p:cNvSpPr/>
            <p:nvPr/>
          </p:nvSpPr>
          <p:spPr>
            <a:xfrm>
              <a:off x="4926917" y="3524303"/>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solidFill>
              <a:srgbClr val="E74F29"/>
            </a:solidFill>
            <a:ln w="9525" cap="flat">
              <a:noFill/>
              <a:prstDash val="solid"/>
              <a:miter/>
            </a:ln>
          </p:spPr>
          <p:txBody>
            <a:bodyPr rtlCol="0" anchor="ctr"/>
            <a:lstStyle/>
            <a:p>
              <a:endParaRPr lang="en-US"/>
            </a:p>
          </p:txBody>
        </p:sp>
        <p:sp>
          <p:nvSpPr>
            <p:cNvPr id="637" name="Freeform: Shape 636">
              <a:extLst>
                <a:ext uri="{FF2B5EF4-FFF2-40B4-BE49-F238E27FC236}">
                  <a16:creationId xmlns:a16="http://schemas.microsoft.com/office/drawing/2014/main" id="{88A92D57-5F0B-4112-8B4B-31869647017E}"/>
                </a:ext>
              </a:extLst>
            </p:cNvPr>
            <p:cNvSpPr/>
            <p:nvPr/>
          </p:nvSpPr>
          <p:spPr>
            <a:xfrm>
              <a:off x="4595524" y="36275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638" name="Freeform: Shape 637">
              <a:extLst>
                <a:ext uri="{FF2B5EF4-FFF2-40B4-BE49-F238E27FC236}">
                  <a16:creationId xmlns:a16="http://schemas.microsoft.com/office/drawing/2014/main" id="{C08E5456-F47E-4E28-AA96-561251FBB5BA}"/>
                </a:ext>
              </a:extLst>
            </p:cNvPr>
            <p:cNvSpPr/>
            <p:nvPr/>
          </p:nvSpPr>
          <p:spPr>
            <a:xfrm>
              <a:off x="4241335" y="3524626"/>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solidFill>
              <a:srgbClr val="E74F29"/>
            </a:solidFill>
            <a:ln w="9525" cap="flat">
              <a:noFill/>
              <a:prstDash val="solid"/>
              <a:miter/>
            </a:ln>
          </p:spPr>
          <p:txBody>
            <a:bodyPr rtlCol="0" anchor="ctr"/>
            <a:lstStyle/>
            <a:p>
              <a:endParaRPr lang="en-US"/>
            </a:p>
          </p:txBody>
        </p:sp>
        <p:sp>
          <p:nvSpPr>
            <p:cNvPr id="639" name="Freeform: Shape 638">
              <a:extLst>
                <a:ext uri="{FF2B5EF4-FFF2-40B4-BE49-F238E27FC236}">
                  <a16:creationId xmlns:a16="http://schemas.microsoft.com/office/drawing/2014/main" id="{5F599AD3-FB8C-46BE-A91C-7F42F0F05E2E}"/>
                </a:ext>
              </a:extLst>
            </p:cNvPr>
            <p:cNvSpPr/>
            <p:nvPr/>
          </p:nvSpPr>
          <p:spPr>
            <a:xfrm>
              <a:off x="3990745" y="3272906"/>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solidFill>
              <a:srgbClr val="E74F29"/>
            </a:solidFill>
            <a:ln w="9525" cap="flat">
              <a:noFill/>
              <a:prstDash val="solid"/>
              <a:miter/>
            </a:ln>
          </p:spPr>
          <p:txBody>
            <a:bodyPr rtlCol="0" anchor="ctr"/>
            <a:lstStyle/>
            <a:p>
              <a:endParaRPr lang="en-US"/>
            </a:p>
          </p:txBody>
        </p:sp>
        <p:sp>
          <p:nvSpPr>
            <p:cNvPr id="640" name="Freeform: Shape 639">
              <a:extLst>
                <a:ext uri="{FF2B5EF4-FFF2-40B4-BE49-F238E27FC236}">
                  <a16:creationId xmlns:a16="http://schemas.microsoft.com/office/drawing/2014/main" id="{F02D1363-A903-48AD-863A-5C0F0638321E}"/>
                </a:ext>
              </a:extLst>
            </p:cNvPr>
            <p:cNvSpPr/>
            <p:nvPr/>
          </p:nvSpPr>
          <p:spPr>
            <a:xfrm>
              <a:off x="3909724" y="29417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641" name="Freeform: Shape 640">
              <a:extLst>
                <a:ext uri="{FF2B5EF4-FFF2-40B4-BE49-F238E27FC236}">
                  <a16:creationId xmlns:a16="http://schemas.microsoft.com/office/drawing/2014/main" id="{07579A45-AF4D-42D7-8F0D-E934D3DCFCEC}"/>
                </a:ext>
              </a:extLst>
            </p:cNvPr>
            <p:cNvSpPr/>
            <p:nvPr/>
          </p:nvSpPr>
          <p:spPr>
            <a:xfrm>
              <a:off x="3990386" y="2588024"/>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solidFill>
              <a:srgbClr val="E74F29"/>
            </a:solidFill>
            <a:ln w="9525" cap="flat">
              <a:noFill/>
              <a:prstDash val="solid"/>
              <a:miter/>
            </a:ln>
          </p:spPr>
          <p:txBody>
            <a:bodyPr rtlCol="0" anchor="ctr"/>
            <a:lstStyle/>
            <a:p>
              <a:endParaRPr lang="en-US"/>
            </a:p>
          </p:txBody>
        </p:sp>
        <p:sp>
          <p:nvSpPr>
            <p:cNvPr id="642" name="Freeform: Shape 641">
              <a:extLst>
                <a:ext uri="{FF2B5EF4-FFF2-40B4-BE49-F238E27FC236}">
                  <a16:creationId xmlns:a16="http://schemas.microsoft.com/office/drawing/2014/main" id="{F92DC668-8DBA-47F2-9BA2-A0F417B40D49}"/>
                </a:ext>
              </a:extLst>
            </p:cNvPr>
            <p:cNvSpPr/>
            <p:nvPr/>
          </p:nvSpPr>
          <p:spPr>
            <a:xfrm>
              <a:off x="4241126" y="2336848"/>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solidFill>
              <a:srgbClr val="E74F29"/>
            </a:solidFill>
            <a:ln w="9525" cap="flat">
              <a:no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87E5FE29-8508-41AB-9549-91EF61B9F866}"/>
              </a:ext>
            </a:extLst>
          </p:cNvPr>
          <p:cNvGrpSpPr/>
          <p:nvPr/>
        </p:nvGrpSpPr>
        <p:grpSpPr>
          <a:xfrm>
            <a:off x="315034" y="2210068"/>
            <a:ext cx="2606862" cy="1262639"/>
            <a:chOff x="315034" y="2210068"/>
            <a:chExt cx="2606862" cy="1262639"/>
          </a:xfrm>
        </p:grpSpPr>
        <p:sp>
          <p:nvSpPr>
            <p:cNvPr id="280" name="Freeform: Shape 279">
              <a:extLst>
                <a:ext uri="{FF2B5EF4-FFF2-40B4-BE49-F238E27FC236}">
                  <a16:creationId xmlns:a16="http://schemas.microsoft.com/office/drawing/2014/main" id="{BC4BCBE4-95B1-4BD3-AC0D-55870AC0A94C}"/>
                </a:ext>
              </a:extLst>
            </p:cNvPr>
            <p:cNvSpPr/>
            <p:nvPr/>
          </p:nvSpPr>
          <p:spPr>
            <a:xfrm>
              <a:off x="1164676" y="2228141"/>
              <a:ext cx="281814" cy="338177"/>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solidFill>
              <a:srgbClr val="FD9428"/>
            </a:solidFill>
            <a:ln w="8653"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8AD3CA4B-F240-4E8C-A85B-82AA19C2CDDC}"/>
                </a:ext>
              </a:extLst>
            </p:cNvPr>
            <p:cNvSpPr/>
            <p:nvPr/>
          </p:nvSpPr>
          <p:spPr>
            <a:xfrm>
              <a:off x="1484210" y="2315287"/>
              <a:ext cx="208109" cy="251465"/>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solidFill>
              <a:srgbClr val="FD9428"/>
            </a:solidFill>
            <a:ln w="8653"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912118D1-1BF7-4028-B591-A6C082648BD8}"/>
                </a:ext>
              </a:extLst>
            </p:cNvPr>
            <p:cNvSpPr/>
            <p:nvPr/>
          </p:nvSpPr>
          <p:spPr>
            <a:xfrm>
              <a:off x="1728305" y="2273665"/>
              <a:ext cx="164753" cy="290485"/>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solidFill>
              <a:srgbClr val="FD9428"/>
            </a:solidFill>
            <a:ln w="8653"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E794F586-E2C9-4281-9A73-291526AA8CE2}"/>
                </a:ext>
              </a:extLst>
            </p:cNvPr>
            <p:cNvSpPr/>
            <p:nvPr/>
          </p:nvSpPr>
          <p:spPr>
            <a:xfrm>
              <a:off x="1919071" y="2315287"/>
              <a:ext cx="208109" cy="251465"/>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solidFill>
              <a:srgbClr val="FD9428"/>
            </a:solidFill>
            <a:ln w="8653"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A4EBA8D2-5899-4F5C-97F0-7A5910C55510}"/>
                </a:ext>
              </a:extLst>
            </p:cNvPr>
            <p:cNvSpPr/>
            <p:nvPr/>
          </p:nvSpPr>
          <p:spPr>
            <a:xfrm>
              <a:off x="2196550" y="2215568"/>
              <a:ext cx="47692" cy="346848"/>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solidFill>
              <a:srgbClr val="FD9428"/>
            </a:solidFill>
            <a:ln w="8653"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368C1B01-3701-4253-95DA-084D3460C589}"/>
                </a:ext>
              </a:extLst>
            </p:cNvPr>
            <p:cNvSpPr/>
            <p:nvPr/>
          </p:nvSpPr>
          <p:spPr>
            <a:xfrm>
              <a:off x="2288465" y="2317889"/>
              <a:ext cx="229787" cy="355519"/>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solidFill>
              <a:srgbClr val="FD9428"/>
            </a:solidFill>
            <a:ln w="8653"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EFD9D153-E4E4-49A4-B4D0-8C75E1C0218F}"/>
                </a:ext>
              </a:extLst>
            </p:cNvPr>
            <p:cNvSpPr/>
            <p:nvPr/>
          </p:nvSpPr>
          <p:spPr>
            <a:xfrm>
              <a:off x="2547300" y="2315721"/>
              <a:ext cx="186431" cy="251465"/>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solidFill>
              <a:srgbClr val="FD9428"/>
            </a:solidFill>
            <a:ln w="8653"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9F4B6B8C-D916-489C-AA83-A25075EB0C7C}"/>
                </a:ext>
              </a:extLst>
            </p:cNvPr>
            <p:cNvSpPr/>
            <p:nvPr/>
          </p:nvSpPr>
          <p:spPr>
            <a:xfrm>
              <a:off x="2757143" y="2273665"/>
              <a:ext cx="164753" cy="290485"/>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solidFill>
              <a:srgbClr val="FD9428"/>
            </a:solidFill>
            <a:ln w="8653"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2C782827-7847-436D-B910-6A4B7D90CCBE}"/>
                </a:ext>
              </a:extLst>
            </p:cNvPr>
            <p:cNvSpPr/>
            <p:nvPr/>
          </p:nvSpPr>
          <p:spPr>
            <a:xfrm>
              <a:off x="1167847" y="2778899"/>
              <a:ext cx="112726" cy="143075"/>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FD9428"/>
            </a:solid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89B7487F-3DFF-4003-9F35-EED97192549D}"/>
                </a:ext>
              </a:extLst>
            </p:cNvPr>
            <p:cNvSpPr/>
            <p:nvPr/>
          </p:nvSpPr>
          <p:spPr>
            <a:xfrm>
              <a:off x="1310055" y="2778899"/>
              <a:ext cx="95383" cy="143075"/>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FD9428"/>
            </a:solid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D258DB06-310F-46ED-B3B6-4E17A1F31D87}"/>
                </a:ext>
              </a:extLst>
            </p:cNvPr>
            <p:cNvSpPr/>
            <p:nvPr/>
          </p:nvSpPr>
          <p:spPr>
            <a:xfrm>
              <a:off x="1412809" y="2778899"/>
              <a:ext cx="130068" cy="143075"/>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solidFill>
              <a:srgbClr val="FD9428"/>
            </a:solid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FBF1255D-7096-4DF6-A4E5-412653649673}"/>
                </a:ext>
              </a:extLst>
            </p:cNvPr>
            <p:cNvSpPr/>
            <p:nvPr/>
          </p:nvSpPr>
          <p:spPr>
            <a:xfrm>
              <a:off x="1557618" y="2778899"/>
              <a:ext cx="95383" cy="143075"/>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solidFill>
              <a:srgbClr val="FD9428"/>
            </a:solid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852AC69B-D943-4224-A827-B9EB94107784}"/>
                </a:ext>
              </a:extLst>
            </p:cNvPr>
            <p:cNvSpPr/>
            <p:nvPr/>
          </p:nvSpPr>
          <p:spPr>
            <a:xfrm>
              <a:off x="1633491" y="2778899"/>
              <a:ext cx="117061" cy="143075"/>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FD9428"/>
            </a:solid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F4C9BDEA-A7B2-4CDF-B787-698465F0D131}"/>
                </a:ext>
              </a:extLst>
            </p:cNvPr>
            <p:cNvSpPr/>
            <p:nvPr/>
          </p:nvSpPr>
          <p:spPr>
            <a:xfrm>
              <a:off x="1764860" y="2778899"/>
              <a:ext cx="112726" cy="143075"/>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FD9428"/>
            </a:solid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EE68A125-7AE5-4ADF-8DA6-CE65F62463EE}"/>
                </a:ext>
              </a:extLst>
            </p:cNvPr>
            <p:cNvSpPr/>
            <p:nvPr/>
          </p:nvSpPr>
          <p:spPr>
            <a:xfrm>
              <a:off x="1956494" y="2778899"/>
              <a:ext cx="117061" cy="143075"/>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solidFill>
              <a:srgbClr val="FD9428"/>
            </a:solid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3AC53FFA-5EF6-4DAE-90DE-74E230D4A2FF}"/>
                </a:ext>
              </a:extLst>
            </p:cNvPr>
            <p:cNvSpPr/>
            <p:nvPr/>
          </p:nvSpPr>
          <p:spPr>
            <a:xfrm>
              <a:off x="2105205" y="2778899"/>
              <a:ext cx="95383" cy="143075"/>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FD9428"/>
            </a:solid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000C185C-8E79-4463-82F4-6F355701C85B}"/>
                </a:ext>
              </a:extLst>
            </p:cNvPr>
            <p:cNvSpPr/>
            <p:nvPr/>
          </p:nvSpPr>
          <p:spPr>
            <a:xfrm>
              <a:off x="2208826" y="2778899"/>
              <a:ext cx="117061" cy="143075"/>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FD9428"/>
            </a:solid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A8120EE4-B973-49E7-BD4D-3EF434DA3E92}"/>
                </a:ext>
              </a:extLst>
            </p:cNvPr>
            <p:cNvSpPr/>
            <p:nvPr/>
          </p:nvSpPr>
          <p:spPr>
            <a:xfrm>
              <a:off x="2325020" y="2778899"/>
              <a:ext cx="199438" cy="143075"/>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solidFill>
              <a:srgbClr val="FD9428"/>
            </a:solid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78B3281F-3DD8-4460-9355-E6D27AD5F9DA}"/>
                </a:ext>
              </a:extLst>
            </p:cNvPr>
            <p:cNvSpPr/>
            <p:nvPr/>
          </p:nvSpPr>
          <p:spPr>
            <a:xfrm>
              <a:off x="2527926" y="2778466"/>
              <a:ext cx="134404" cy="143075"/>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solidFill>
              <a:srgbClr val="FD9428"/>
            </a:solid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F9D0ACC5-FAB1-4332-B587-40A904693E66}"/>
                </a:ext>
              </a:extLst>
            </p:cNvPr>
            <p:cNvSpPr/>
            <p:nvPr/>
          </p:nvSpPr>
          <p:spPr>
            <a:xfrm>
              <a:off x="2681406" y="2778899"/>
              <a:ext cx="104054" cy="143075"/>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solidFill>
              <a:srgbClr val="FD9428"/>
            </a:solid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8EA97C5A-21C2-405A-8237-D16C6F225A43}"/>
                </a:ext>
              </a:extLst>
            </p:cNvPr>
            <p:cNvSpPr/>
            <p:nvPr/>
          </p:nvSpPr>
          <p:spPr>
            <a:xfrm>
              <a:off x="2807573" y="2778899"/>
              <a:ext cx="112726" cy="143075"/>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solidFill>
              <a:srgbClr val="FD9428"/>
            </a:solid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D5778E6F-15EE-409A-8F0C-8102DE3831AC}"/>
                </a:ext>
              </a:extLst>
            </p:cNvPr>
            <p:cNvSpPr/>
            <p:nvPr/>
          </p:nvSpPr>
          <p:spPr>
            <a:xfrm>
              <a:off x="467511" y="2362111"/>
              <a:ext cx="411883" cy="411883"/>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solidFill>
              <a:srgbClr val="FD9428"/>
            </a:solidFill>
            <a:ln w="8653"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F311F51B-EB4D-4602-9B6E-042FA4009635}"/>
                </a:ext>
              </a:extLst>
            </p:cNvPr>
            <p:cNvSpPr/>
            <p:nvPr/>
          </p:nvSpPr>
          <p:spPr>
            <a:xfrm>
              <a:off x="658414" y="2248221"/>
              <a:ext cx="30349" cy="130068"/>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solidFill>
              <a:srgbClr val="E74F29"/>
            </a:solid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4C7C76AF-FE3B-451A-A8B1-5488C4D201A4}"/>
                </a:ext>
              </a:extLst>
            </p:cNvPr>
            <p:cNvSpPr/>
            <p:nvPr/>
          </p:nvSpPr>
          <p:spPr>
            <a:xfrm>
              <a:off x="759946" y="2289055"/>
              <a:ext cx="82377" cy="117061"/>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solidFill>
              <a:srgbClr val="E74F29"/>
            </a:solid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D0DB9830-AD52-4176-94C5-A3944CA70DD4}"/>
                </a:ext>
              </a:extLst>
            </p:cNvPr>
            <p:cNvSpPr/>
            <p:nvPr/>
          </p:nvSpPr>
          <p:spPr>
            <a:xfrm>
              <a:off x="834518" y="2400913"/>
              <a:ext cx="117061" cy="82377"/>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solidFill>
              <a:srgbClr val="E74F29"/>
            </a:solid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91D4BDA4-6A86-4784-89BF-B0C5F023DCE2}"/>
                </a:ext>
              </a:extLst>
            </p:cNvPr>
            <p:cNvSpPr/>
            <p:nvPr/>
          </p:nvSpPr>
          <p:spPr>
            <a:xfrm>
              <a:off x="861753" y="2553448"/>
              <a:ext cx="130068" cy="30349"/>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solidFill>
              <a:srgbClr val="E74F29"/>
            </a:solid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BC896E7D-BFE7-49AF-9C7B-2CE9D65DB53E}"/>
                </a:ext>
              </a:extLst>
            </p:cNvPr>
            <p:cNvSpPr/>
            <p:nvPr/>
          </p:nvSpPr>
          <p:spPr>
            <a:xfrm>
              <a:off x="834518" y="2654980"/>
              <a:ext cx="117061" cy="82377"/>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solidFill>
              <a:srgbClr val="E74F29"/>
            </a:solid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476A812C-9C96-401F-85FD-545F322712EA}"/>
                </a:ext>
              </a:extLst>
            </p:cNvPr>
            <p:cNvSpPr/>
            <p:nvPr/>
          </p:nvSpPr>
          <p:spPr>
            <a:xfrm>
              <a:off x="759946" y="2729552"/>
              <a:ext cx="82377" cy="117061"/>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solidFill>
              <a:srgbClr val="E74F29"/>
            </a:solid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97AD2652-790A-4DDF-8666-DBA721D6954D}"/>
                </a:ext>
              </a:extLst>
            </p:cNvPr>
            <p:cNvSpPr/>
            <p:nvPr/>
          </p:nvSpPr>
          <p:spPr>
            <a:xfrm>
              <a:off x="658414" y="2756787"/>
              <a:ext cx="30349" cy="130068"/>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solidFill>
              <a:srgbClr val="E74F29"/>
            </a:solid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5FBA2CFB-416B-4A00-9949-E59E5A8B5816}"/>
                </a:ext>
              </a:extLst>
            </p:cNvPr>
            <p:cNvSpPr/>
            <p:nvPr/>
          </p:nvSpPr>
          <p:spPr>
            <a:xfrm>
              <a:off x="505879" y="2729552"/>
              <a:ext cx="82377" cy="117061"/>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solidFill>
              <a:srgbClr val="E74F29"/>
            </a:solid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6C1B62B1-CA11-46A4-8482-F6E8A8002930}"/>
                </a:ext>
              </a:extLst>
            </p:cNvPr>
            <p:cNvSpPr/>
            <p:nvPr/>
          </p:nvSpPr>
          <p:spPr>
            <a:xfrm>
              <a:off x="394021" y="2654980"/>
              <a:ext cx="117061" cy="82377"/>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solidFill>
              <a:srgbClr val="E74F29"/>
            </a:solid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39AE04E7-4FAA-4327-A95B-1B0EB3571423}"/>
                </a:ext>
              </a:extLst>
            </p:cNvPr>
            <p:cNvSpPr/>
            <p:nvPr/>
          </p:nvSpPr>
          <p:spPr>
            <a:xfrm>
              <a:off x="353187" y="2553448"/>
              <a:ext cx="130068" cy="30349"/>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solidFill>
              <a:srgbClr val="E74F29"/>
            </a:solid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48E407E5-F7CB-4B27-A366-005EE05B8942}"/>
                </a:ext>
              </a:extLst>
            </p:cNvPr>
            <p:cNvSpPr/>
            <p:nvPr/>
          </p:nvSpPr>
          <p:spPr>
            <a:xfrm>
              <a:off x="394021" y="2400913"/>
              <a:ext cx="117061" cy="82377"/>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solidFill>
              <a:srgbClr val="E74F29"/>
            </a:solid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E0CC52FB-7F56-4737-A148-B8A1080F87E9}"/>
                </a:ext>
              </a:extLst>
            </p:cNvPr>
            <p:cNvSpPr/>
            <p:nvPr/>
          </p:nvSpPr>
          <p:spPr>
            <a:xfrm>
              <a:off x="505446" y="2289055"/>
              <a:ext cx="82377" cy="117061"/>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solidFill>
              <a:srgbClr val="E74F29"/>
            </a:solid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5081548C-C946-4ADE-A4AF-9FA2A4BBF50B}"/>
                </a:ext>
              </a:extLst>
            </p:cNvPr>
            <p:cNvSpPr/>
            <p:nvPr/>
          </p:nvSpPr>
          <p:spPr>
            <a:xfrm>
              <a:off x="568097" y="2463131"/>
              <a:ext cx="208109" cy="208109"/>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solidFill>
              <a:srgbClr val="E74F29"/>
            </a:solidFill>
            <a:ln w="8653"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2E5509D5-5DB9-423A-8CC2-9D40B0B808C3}"/>
                </a:ext>
              </a:extLst>
            </p:cNvPr>
            <p:cNvSpPr/>
            <p:nvPr/>
          </p:nvSpPr>
          <p:spPr>
            <a:xfrm>
              <a:off x="714400" y="2313658"/>
              <a:ext cx="43356" cy="43356"/>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solidFill>
              <a:srgbClr val="FD9428"/>
            </a:solid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27BDD4F0-3E97-4C2A-B28D-D3A1461D6DBD}"/>
                </a:ext>
              </a:extLst>
            </p:cNvPr>
            <p:cNvSpPr/>
            <p:nvPr/>
          </p:nvSpPr>
          <p:spPr>
            <a:xfrm>
              <a:off x="825776" y="2379096"/>
              <a:ext cx="34685" cy="34685"/>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solidFill>
              <a:srgbClr val="FD9428"/>
            </a:solid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8DB14241-D9FE-4468-9BF9-157DEB52DB2D}"/>
                </a:ext>
              </a:extLst>
            </p:cNvPr>
            <p:cNvSpPr/>
            <p:nvPr/>
          </p:nvSpPr>
          <p:spPr>
            <a:xfrm>
              <a:off x="888354" y="2487501"/>
              <a:ext cx="34685" cy="34685"/>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solidFill>
              <a:srgbClr val="FD9428"/>
            </a:solid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F6CCD1CF-25CF-443B-B028-21AE3F6E6863}"/>
                </a:ext>
              </a:extLst>
            </p:cNvPr>
            <p:cNvSpPr/>
            <p:nvPr/>
          </p:nvSpPr>
          <p:spPr>
            <a:xfrm>
              <a:off x="885286" y="2609469"/>
              <a:ext cx="43356" cy="43356"/>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solidFill>
              <a:srgbClr val="FD9428"/>
            </a:solid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60D33F27-E39C-4322-906D-63DFE3653D10}"/>
                </a:ext>
              </a:extLst>
            </p:cNvPr>
            <p:cNvSpPr/>
            <p:nvPr/>
          </p:nvSpPr>
          <p:spPr>
            <a:xfrm>
              <a:off x="825695" y="2720813"/>
              <a:ext cx="34685" cy="34685"/>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solidFill>
              <a:srgbClr val="FD9428"/>
            </a:solid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E21904FA-1CD3-4328-8681-E531A950D429}"/>
                </a:ext>
              </a:extLst>
            </p:cNvPr>
            <p:cNvSpPr/>
            <p:nvPr/>
          </p:nvSpPr>
          <p:spPr>
            <a:xfrm>
              <a:off x="717591" y="2783040"/>
              <a:ext cx="34685" cy="34685"/>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solidFill>
              <a:srgbClr val="FD9428"/>
            </a:solid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D84CF629-ADCA-4D17-8858-0FC89271FAEC}"/>
                </a:ext>
              </a:extLst>
            </p:cNvPr>
            <p:cNvSpPr/>
            <p:nvPr/>
          </p:nvSpPr>
          <p:spPr>
            <a:xfrm>
              <a:off x="589359" y="2780315"/>
              <a:ext cx="43356" cy="43356"/>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solidFill>
              <a:srgbClr val="FD9428"/>
            </a:solid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0E7F4F08-A6BF-4A50-83B8-49F4F2A8B266}"/>
                </a:ext>
              </a:extLst>
            </p:cNvPr>
            <p:cNvSpPr/>
            <p:nvPr/>
          </p:nvSpPr>
          <p:spPr>
            <a:xfrm>
              <a:off x="484454" y="2720713"/>
              <a:ext cx="34685" cy="34685"/>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solidFill>
              <a:srgbClr val="FD9428"/>
            </a:solid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B3A9FB23-0ABB-4B9A-A342-BAABBEA81B48}"/>
                </a:ext>
              </a:extLst>
            </p:cNvPr>
            <p:cNvSpPr/>
            <p:nvPr/>
          </p:nvSpPr>
          <p:spPr>
            <a:xfrm>
              <a:off x="421735" y="2612672"/>
              <a:ext cx="34685" cy="34685"/>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solidFill>
              <a:srgbClr val="FD9428"/>
            </a:solid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5017EDA9-ACC8-4070-BC61-3C3180083941}"/>
                </a:ext>
              </a:extLst>
            </p:cNvPr>
            <p:cNvSpPr/>
            <p:nvPr/>
          </p:nvSpPr>
          <p:spPr>
            <a:xfrm>
              <a:off x="418469" y="2484407"/>
              <a:ext cx="43356" cy="43356"/>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solidFill>
              <a:srgbClr val="FD9428"/>
            </a:solid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C088C350-FC0A-4825-A2CE-C6527C314FCC}"/>
                </a:ext>
              </a:extLst>
            </p:cNvPr>
            <p:cNvSpPr/>
            <p:nvPr/>
          </p:nvSpPr>
          <p:spPr>
            <a:xfrm>
              <a:off x="484000" y="2379498"/>
              <a:ext cx="34685" cy="34685"/>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solidFill>
              <a:srgbClr val="FD9428"/>
            </a:solid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A0E3CAA3-4BA7-4F7B-9AC8-A15550CE469E}"/>
                </a:ext>
              </a:extLst>
            </p:cNvPr>
            <p:cNvSpPr/>
            <p:nvPr/>
          </p:nvSpPr>
          <p:spPr>
            <a:xfrm>
              <a:off x="592046" y="2316764"/>
              <a:ext cx="34685" cy="34685"/>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solidFill>
              <a:srgbClr val="FD9428"/>
            </a:solid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455A5276-2B00-4C9B-AC65-FEB2199892EF}"/>
                </a:ext>
              </a:extLst>
            </p:cNvPr>
            <p:cNvSpPr/>
            <p:nvPr/>
          </p:nvSpPr>
          <p:spPr>
            <a:xfrm>
              <a:off x="658414" y="2210068"/>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3B4AF401-69B3-4434-9001-0337B15C807E}"/>
                </a:ext>
              </a:extLst>
            </p:cNvPr>
            <p:cNvSpPr/>
            <p:nvPr/>
          </p:nvSpPr>
          <p:spPr>
            <a:xfrm>
              <a:off x="824207" y="2250163"/>
              <a:ext cx="39021" cy="39021"/>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solidFill>
              <a:srgbClr val="E74F29"/>
            </a:solid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E1882491-8AF0-49FF-B25E-52E50B65A395}"/>
                </a:ext>
              </a:extLst>
            </p:cNvPr>
            <p:cNvSpPr/>
            <p:nvPr/>
          </p:nvSpPr>
          <p:spPr>
            <a:xfrm>
              <a:off x="950039" y="2375941"/>
              <a:ext cx="39021" cy="39021"/>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solidFill>
              <a:srgbClr val="E74F29"/>
            </a:solid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8AE85734-51A2-4450-AB27-6E72B5C6E5C8}"/>
                </a:ext>
              </a:extLst>
            </p:cNvPr>
            <p:cNvSpPr/>
            <p:nvPr/>
          </p:nvSpPr>
          <p:spPr>
            <a:xfrm>
              <a:off x="1001794" y="2553448"/>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58FFB10D-35C9-4262-8A11-397CC9B558F1}"/>
                </a:ext>
              </a:extLst>
            </p:cNvPr>
            <p:cNvSpPr/>
            <p:nvPr/>
          </p:nvSpPr>
          <p:spPr>
            <a:xfrm>
              <a:off x="950038" y="2719223"/>
              <a:ext cx="39021" cy="39021"/>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solidFill>
              <a:srgbClr val="E74F29"/>
            </a:solid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B791C210-C523-4191-9F33-15AD493CE814}"/>
                </a:ext>
              </a:extLst>
            </p:cNvPr>
            <p:cNvSpPr/>
            <p:nvPr/>
          </p:nvSpPr>
          <p:spPr>
            <a:xfrm>
              <a:off x="824342" y="2845123"/>
              <a:ext cx="39021" cy="39021"/>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solidFill>
              <a:srgbClr val="E74F29"/>
            </a:solid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C54CA4E6-B226-483A-A87D-F4975B8354B8}"/>
                </a:ext>
              </a:extLst>
            </p:cNvPr>
            <p:cNvSpPr/>
            <p:nvPr/>
          </p:nvSpPr>
          <p:spPr>
            <a:xfrm>
              <a:off x="658414" y="2896828"/>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DDDCE1DC-A944-4688-BD4C-A3CDA6FDA4FD}"/>
                </a:ext>
              </a:extLst>
            </p:cNvPr>
            <p:cNvSpPr/>
            <p:nvPr/>
          </p:nvSpPr>
          <p:spPr>
            <a:xfrm>
              <a:off x="481071" y="2845285"/>
              <a:ext cx="39021" cy="39021"/>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solidFill>
              <a:srgbClr val="E74F29"/>
            </a:solid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2B91CE22-3A3F-41E5-9E46-268235562F80}"/>
                </a:ext>
              </a:extLst>
            </p:cNvPr>
            <p:cNvSpPr/>
            <p:nvPr/>
          </p:nvSpPr>
          <p:spPr>
            <a:xfrm>
              <a:off x="355601" y="2719249"/>
              <a:ext cx="39021" cy="39021"/>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solidFill>
              <a:srgbClr val="E74F29"/>
            </a:solid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3638991F-A2F7-48E1-A65E-1820EB9908B3}"/>
                </a:ext>
              </a:extLst>
            </p:cNvPr>
            <p:cNvSpPr/>
            <p:nvPr/>
          </p:nvSpPr>
          <p:spPr>
            <a:xfrm>
              <a:off x="315034" y="2553448"/>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8D3AFC96-E53C-45A6-9592-484CFE3464A5}"/>
                </a:ext>
              </a:extLst>
            </p:cNvPr>
            <p:cNvSpPr/>
            <p:nvPr/>
          </p:nvSpPr>
          <p:spPr>
            <a:xfrm>
              <a:off x="355421" y="2376329"/>
              <a:ext cx="39021" cy="39021"/>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solidFill>
              <a:srgbClr val="E74F29"/>
            </a:solid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ECBA8EF8-102B-4AC7-804A-991E75DE0C45}"/>
                </a:ext>
              </a:extLst>
            </p:cNvPr>
            <p:cNvSpPr/>
            <p:nvPr/>
          </p:nvSpPr>
          <p:spPr>
            <a:xfrm>
              <a:off x="480967" y="2250565"/>
              <a:ext cx="39021" cy="39021"/>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solidFill>
              <a:srgbClr val="E74F29"/>
            </a:solidFill>
            <a:ln w="9525" cap="flat">
              <a:noFill/>
              <a:prstDash val="solid"/>
              <a:miter/>
            </a:ln>
          </p:spPr>
          <p:txBody>
            <a:bodyPr rtlCol="0" anchor="ctr"/>
            <a:lstStyle/>
            <a:p>
              <a:endParaRPr lang="en-US"/>
            </a:p>
          </p:txBody>
        </p:sp>
        <p:sp>
          <p:nvSpPr>
            <p:cNvPr id="703" name="Rectangle 702">
              <a:extLst>
                <a:ext uri="{FF2B5EF4-FFF2-40B4-BE49-F238E27FC236}">
                  <a16:creationId xmlns:a16="http://schemas.microsoft.com/office/drawing/2014/main" id="{DFA0F73F-38D6-484C-9B69-A8B8CEB6F124}"/>
                </a:ext>
              </a:extLst>
            </p:cNvPr>
            <p:cNvSpPr/>
            <p:nvPr/>
          </p:nvSpPr>
          <p:spPr>
            <a:xfrm>
              <a:off x="573969" y="3195708"/>
              <a:ext cx="2207146" cy="276999"/>
            </a:xfrm>
            <a:prstGeom prst="rect">
              <a:avLst/>
            </a:prstGeom>
          </p:spPr>
          <p:txBody>
            <a:bodyPr wrap="square">
              <a:spAutoFit/>
            </a:bodyPr>
            <a:lstStyle/>
            <a:p>
              <a:pPr algn="ctr"/>
              <a:r>
                <a:rPr lang="en-US" sz="1200">
                  <a:solidFill>
                    <a:srgbClr val="353531"/>
                  </a:solidFill>
                  <a:latin typeface="Source Sans Pro" panose="020B0503030403020204" pitchFamily="34" charset="0"/>
                  <a:ea typeface="Source Sans Pro" panose="020B0503030403020204" pitchFamily="34" charset="0"/>
                </a:rPr>
                <a:t>Do not change the colors</a:t>
              </a:r>
            </a:p>
          </p:txBody>
        </p:sp>
      </p:grpSp>
      <p:sp>
        <p:nvSpPr>
          <p:cNvPr id="704" name="Rectangle 703">
            <a:extLst>
              <a:ext uri="{FF2B5EF4-FFF2-40B4-BE49-F238E27FC236}">
                <a16:creationId xmlns:a16="http://schemas.microsoft.com/office/drawing/2014/main" id="{290A3215-00F8-4D9B-B4C6-4FF39481204C}"/>
              </a:ext>
            </a:extLst>
          </p:cNvPr>
          <p:cNvSpPr/>
          <p:nvPr/>
        </p:nvSpPr>
        <p:spPr>
          <a:xfrm>
            <a:off x="3384360" y="3188761"/>
            <a:ext cx="2207146" cy="461665"/>
          </a:xfrm>
          <a:prstGeom prst="rect">
            <a:avLst/>
          </a:prstGeom>
        </p:spPr>
        <p:txBody>
          <a:bodyPr wrap="square">
            <a:spAutoFit/>
          </a:bodyPr>
          <a:lstStyle/>
          <a:p>
            <a:pPr algn="ctr"/>
            <a:r>
              <a:rPr lang="en-US" sz="1200">
                <a:solidFill>
                  <a:srgbClr val="353531"/>
                </a:solidFill>
                <a:latin typeface="Source Sans Pro" panose="020B0503030403020204" pitchFamily="34" charset="0"/>
                <a:ea typeface="Source Sans Pro" panose="020B0503030403020204" pitchFamily="34" charset="0"/>
              </a:rPr>
              <a:t>Logo should never appear in all black</a:t>
            </a:r>
          </a:p>
        </p:txBody>
      </p:sp>
      <p:sp>
        <p:nvSpPr>
          <p:cNvPr id="705" name="TextBox 704">
            <a:extLst>
              <a:ext uri="{FF2B5EF4-FFF2-40B4-BE49-F238E27FC236}">
                <a16:creationId xmlns:a16="http://schemas.microsoft.com/office/drawing/2014/main" id="{872EA677-3A37-4EBA-AE79-41245410904F}"/>
              </a:ext>
            </a:extLst>
          </p:cNvPr>
          <p:cNvSpPr txBox="1"/>
          <p:nvPr/>
        </p:nvSpPr>
        <p:spPr>
          <a:xfrm>
            <a:off x="8260867" y="3140463"/>
            <a:ext cx="184731" cy="369332"/>
          </a:xfrm>
          <a:prstGeom prst="rect">
            <a:avLst/>
          </a:prstGeom>
          <a:noFill/>
        </p:spPr>
        <p:txBody>
          <a:bodyPr wrap="none" rtlCol="0">
            <a:spAutoFit/>
          </a:bodyPr>
          <a:lstStyle/>
          <a:p>
            <a:endParaRPr lang="en-US"/>
          </a:p>
        </p:txBody>
      </p:sp>
      <p:sp>
        <p:nvSpPr>
          <p:cNvPr id="706" name="Rectangle 705">
            <a:extLst>
              <a:ext uri="{FF2B5EF4-FFF2-40B4-BE49-F238E27FC236}">
                <a16:creationId xmlns:a16="http://schemas.microsoft.com/office/drawing/2014/main" id="{382F5AEF-D662-4858-B04D-0ECF7A0DAE7E}"/>
              </a:ext>
            </a:extLst>
          </p:cNvPr>
          <p:cNvSpPr/>
          <p:nvPr/>
        </p:nvSpPr>
        <p:spPr>
          <a:xfrm>
            <a:off x="6564768" y="3206907"/>
            <a:ext cx="2207146" cy="461665"/>
          </a:xfrm>
          <a:prstGeom prst="rect">
            <a:avLst/>
          </a:prstGeom>
        </p:spPr>
        <p:txBody>
          <a:bodyPr wrap="square">
            <a:spAutoFit/>
          </a:bodyPr>
          <a:lstStyle/>
          <a:p>
            <a:pPr algn="ctr"/>
            <a:r>
              <a:rPr lang="en-US" sz="1200">
                <a:solidFill>
                  <a:srgbClr val="353531"/>
                </a:solidFill>
                <a:latin typeface="Source Sans Pro" panose="020B0503030403020204" pitchFamily="34" charset="0"/>
                <a:ea typeface="Source Sans Pro" panose="020B0503030403020204" pitchFamily="34" charset="0"/>
              </a:rPr>
              <a:t>Do not add a border around the logo</a:t>
            </a:r>
          </a:p>
        </p:txBody>
      </p:sp>
      <p:sp>
        <p:nvSpPr>
          <p:cNvPr id="707" name="Rectangle 706">
            <a:extLst>
              <a:ext uri="{FF2B5EF4-FFF2-40B4-BE49-F238E27FC236}">
                <a16:creationId xmlns:a16="http://schemas.microsoft.com/office/drawing/2014/main" id="{49C7AC46-8374-4A1F-9E38-1776BC1B72DB}"/>
              </a:ext>
            </a:extLst>
          </p:cNvPr>
          <p:cNvSpPr/>
          <p:nvPr/>
        </p:nvSpPr>
        <p:spPr>
          <a:xfrm>
            <a:off x="9751558" y="3207785"/>
            <a:ext cx="2207146" cy="276999"/>
          </a:xfrm>
          <a:prstGeom prst="rect">
            <a:avLst/>
          </a:prstGeom>
        </p:spPr>
        <p:txBody>
          <a:bodyPr wrap="square">
            <a:spAutoFit/>
          </a:bodyPr>
          <a:lstStyle/>
          <a:p>
            <a:pPr algn="ctr"/>
            <a:r>
              <a:rPr lang="en-US" sz="1200">
                <a:solidFill>
                  <a:srgbClr val="353531"/>
                </a:solidFill>
                <a:latin typeface="Source Sans Pro" panose="020B0503030403020204" pitchFamily="34" charset="0"/>
                <a:ea typeface="Source Sans Pro" panose="020B0503030403020204" pitchFamily="34" charset="0"/>
              </a:rPr>
              <a:t>Do not stretch/distort the logo</a:t>
            </a:r>
          </a:p>
        </p:txBody>
      </p:sp>
      <p:cxnSp>
        <p:nvCxnSpPr>
          <p:cNvPr id="708" name="Straight Connector 707">
            <a:extLst>
              <a:ext uri="{FF2B5EF4-FFF2-40B4-BE49-F238E27FC236}">
                <a16:creationId xmlns:a16="http://schemas.microsoft.com/office/drawing/2014/main" id="{60E20572-961C-4F70-A2B9-C940DA4AF718}"/>
              </a:ext>
            </a:extLst>
          </p:cNvPr>
          <p:cNvCxnSpPr/>
          <p:nvPr/>
        </p:nvCxnSpPr>
        <p:spPr>
          <a:xfrm flipH="1">
            <a:off x="4114299" y="1960595"/>
            <a:ext cx="684891" cy="1191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9" name="Straight Connector 708">
            <a:extLst>
              <a:ext uri="{FF2B5EF4-FFF2-40B4-BE49-F238E27FC236}">
                <a16:creationId xmlns:a16="http://schemas.microsoft.com/office/drawing/2014/main" id="{2E685171-8619-4A74-A01E-986EA55A7D2A}"/>
              </a:ext>
            </a:extLst>
          </p:cNvPr>
          <p:cNvCxnSpPr/>
          <p:nvPr/>
        </p:nvCxnSpPr>
        <p:spPr>
          <a:xfrm flipH="1">
            <a:off x="7385203" y="1968619"/>
            <a:ext cx="684891" cy="1191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70" name="Rectangle 769">
            <a:extLst>
              <a:ext uri="{FF2B5EF4-FFF2-40B4-BE49-F238E27FC236}">
                <a16:creationId xmlns:a16="http://schemas.microsoft.com/office/drawing/2014/main" id="{8735CD92-7BD0-41BE-A574-8363AA74823C}"/>
              </a:ext>
            </a:extLst>
          </p:cNvPr>
          <p:cNvSpPr/>
          <p:nvPr/>
        </p:nvSpPr>
        <p:spPr>
          <a:xfrm>
            <a:off x="9175972" y="2200701"/>
            <a:ext cx="2655362" cy="91977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1" name="Straight Connector 830">
            <a:extLst>
              <a:ext uri="{FF2B5EF4-FFF2-40B4-BE49-F238E27FC236}">
                <a16:creationId xmlns:a16="http://schemas.microsoft.com/office/drawing/2014/main" id="{1C9D5CE1-9D1C-4856-B637-C0FA1BE9C45C}"/>
              </a:ext>
            </a:extLst>
          </p:cNvPr>
          <p:cNvCxnSpPr/>
          <p:nvPr/>
        </p:nvCxnSpPr>
        <p:spPr>
          <a:xfrm flipH="1">
            <a:off x="10601747" y="2059449"/>
            <a:ext cx="684891" cy="1191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35BF293F-C2A1-48A5-BC7F-C84207C5014B}"/>
              </a:ext>
            </a:extLst>
          </p:cNvPr>
          <p:cNvGrpSpPr/>
          <p:nvPr/>
        </p:nvGrpSpPr>
        <p:grpSpPr>
          <a:xfrm>
            <a:off x="1653001" y="4011083"/>
            <a:ext cx="2606862" cy="717109"/>
            <a:chOff x="249719" y="3889578"/>
            <a:chExt cx="2606862" cy="717109"/>
          </a:xfrm>
        </p:grpSpPr>
        <p:sp>
          <p:nvSpPr>
            <p:cNvPr id="272" name="Freeform: Shape 271">
              <a:extLst>
                <a:ext uri="{FF2B5EF4-FFF2-40B4-BE49-F238E27FC236}">
                  <a16:creationId xmlns:a16="http://schemas.microsoft.com/office/drawing/2014/main" id="{ADC03311-EA4D-48FD-AC1A-B3D683953D00}"/>
                </a:ext>
              </a:extLst>
            </p:cNvPr>
            <p:cNvSpPr/>
            <p:nvPr/>
          </p:nvSpPr>
          <p:spPr>
            <a:xfrm>
              <a:off x="1102532" y="4458409"/>
              <a:ext cx="112726" cy="143075"/>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68B98"/>
            </a:solid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4D12588A-9FC6-41F3-ADBC-614CFA52BC63}"/>
                </a:ext>
              </a:extLst>
            </p:cNvPr>
            <p:cNvSpPr/>
            <p:nvPr/>
          </p:nvSpPr>
          <p:spPr>
            <a:xfrm>
              <a:off x="1244740" y="4458409"/>
              <a:ext cx="95383" cy="143075"/>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68B98"/>
            </a:solid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39347C87-0BC3-4322-87A7-8CC8B147D2BB}"/>
                </a:ext>
              </a:extLst>
            </p:cNvPr>
            <p:cNvSpPr/>
            <p:nvPr/>
          </p:nvSpPr>
          <p:spPr>
            <a:xfrm>
              <a:off x="1347494" y="4458409"/>
              <a:ext cx="130068" cy="143075"/>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solidFill>
              <a:srgbClr val="368B98"/>
            </a:solid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2D79B4CC-DCE6-42C2-9BE9-021FEBCE9082}"/>
                </a:ext>
              </a:extLst>
            </p:cNvPr>
            <p:cNvSpPr/>
            <p:nvPr/>
          </p:nvSpPr>
          <p:spPr>
            <a:xfrm>
              <a:off x="1492303" y="4458409"/>
              <a:ext cx="95383" cy="143075"/>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solidFill>
              <a:srgbClr val="368B98"/>
            </a:solid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B4BECB1D-36C2-4BB8-8938-486F606F9D11}"/>
                </a:ext>
              </a:extLst>
            </p:cNvPr>
            <p:cNvSpPr/>
            <p:nvPr/>
          </p:nvSpPr>
          <p:spPr>
            <a:xfrm>
              <a:off x="1568176" y="4458409"/>
              <a:ext cx="117061" cy="143075"/>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68B98"/>
            </a:solid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E15B7F0B-DDD9-4E1F-8970-7C683958C1FB}"/>
                </a:ext>
              </a:extLst>
            </p:cNvPr>
            <p:cNvSpPr/>
            <p:nvPr/>
          </p:nvSpPr>
          <p:spPr>
            <a:xfrm>
              <a:off x="1699545" y="4458409"/>
              <a:ext cx="112726" cy="143075"/>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68B98"/>
            </a:solid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B94DD207-CD7F-4FD4-9345-1097AAAD723D}"/>
                </a:ext>
              </a:extLst>
            </p:cNvPr>
            <p:cNvSpPr/>
            <p:nvPr/>
          </p:nvSpPr>
          <p:spPr>
            <a:xfrm>
              <a:off x="1891179" y="4458409"/>
              <a:ext cx="117061" cy="143075"/>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solidFill>
              <a:srgbClr val="368B98"/>
            </a:solid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E345A463-2CA2-4584-BFEE-6C9F83C07717}"/>
                </a:ext>
              </a:extLst>
            </p:cNvPr>
            <p:cNvSpPr/>
            <p:nvPr/>
          </p:nvSpPr>
          <p:spPr>
            <a:xfrm>
              <a:off x="2039890" y="4458409"/>
              <a:ext cx="95383" cy="143075"/>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68B98"/>
            </a:solid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8D558E17-7341-47E1-9F7C-1B7E785B2B9B}"/>
                </a:ext>
              </a:extLst>
            </p:cNvPr>
            <p:cNvSpPr/>
            <p:nvPr/>
          </p:nvSpPr>
          <p:spPr>
            <a:xfrm>
              <a:off x="2143511" y="4458409"/>
              <a:ext cx="117061" cy="143075"/>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68B98"/>
            </a:solid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01A50325-5C00-410E-B334-FE26A7C3E41F}"/>
                </a:ext>
              </a:extLst>
            </p:cNvPr>
            <p:cNvSpPr/>
            <p:nvPr/>
          </p:nvSpPr>
          <p:spPr>
            <a:xfrm>
              <a:off x="2259705" y="4458409"/>
              <a:ext cx="199438" cy="143075"/>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solidFill>
              <a:srgbClr val="368B98"/>
            </a:solid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0E9E0BE6-BD02-43D4-B724-E23C587CCED4}"/>
                </a:ext>
              </a:extLst>
            </p:cNvPr>
            <p:cNvSpPr/>
            <p:nvPr/>
          </p:nvSpPr>
          <p:spPr>
            <a:xfrm>
              <a:off x="2462611" y="4457976"/>
              <a:ext cx="134404" cy="143075"/>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solidFill>
              <a:srgbClr val="368B98"/>
            </a:solid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FA003039-6B9A-4100-BFD8-D2264E514738}"/>
                </a:ext>
              </a:extLst>
            </p:cNvPr>
            <p:cNvSpPr/>
            <p:nvPr/>
          </p:nvSpPr>
          <p:spPr>
            <a:xfrm>
              <a:off x="2616091" y="4458409"/>
              <a:ext cx="104054" cy="143075"/>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solidFill>
              <a:srgbClr val="368B98"/>
            </a:solid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70653601-D7E3-45B4-BCAF-33AA23F880BC}"/>
                </a:ext>
              </a:extLst>
            </p:cNvPr>
            <p:cNvSpPr/>
            <p:nvPr/>
          </p:nvSpPr>
          <p:spPr>
            <a:xfrm>
              <a:off x="2742258" y="4458409"/>
              <a:ext cx="112726" cy="143075"/>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solidFill>
              <a:srgbClr val="368B98"/>
            </a:solidFill>
            <a:ln w="9525" cap="flat">
              <a:noFill/>
              <a:prstDash val="solid"/>
              <a:miter/>
            </a:ln>
          </p:spPr>
          <p:txBody>
            <a:bodyPr rtlCol="0" anchor="ctr"/>
            <a:lstStyle/>
            <a:p>
              <a:endParaRPr lang="en-US"/>
            </a:p>
          </p:txBody>
        </p:sp>
        <p:sp>
          <p:nvSpPr>
            <p:cNvPr id="376" name="Freeform: Shape 375">
              <a:extLst>
                <a:ext uri="{FF2B5EF4-FFF2-40B4-BE49-F238E27FC236}">
                  <a16:creationId xmlns:a16="http://schemas.microsoft.com/office/drawing/2014/main" id="{66908BD7-A700-4140-BD4E-8555457E85C0}"/>
                </a:ext>
              </a:extLst>
            </p:cNvPr>
            <p:cNvSpPr/>
            <p:nvPr/>
          </p:nvSpPr>
          <p:spPr>
            <a:xfrm>
              <a:off x="593099" y="4576338"/>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368B98"/>
            </a:solidFill>
            <a:ln w="9525" cap="flat">
              <a:noFill/>
              <a:prstDash val="solid"/>
              <a:miter/>
            </a:ln>
          </p:spPr>
          <p:txBody>
            <a:bodyPr rtlCol="0" anchor="ctr"/>
            <a:lstStyle/>
            <a:p>
              <a:endParaRPr lang="en-US"/>
            </a:p>
          </p:txBody>
        </p:sp>
        <p:grpSp>
          <p:nvGrpSpPr>
            <p:cNvPr id="3" name="Group 2">
              <a:extLst>
                <a:ext uri="{FF2B5EF4-FFF2-40B4-BE49-F238E27FC236}">
                  <a16:creationId xmlns:a16="http://schemas.microsoft.com/office/drawing/2014/main" id="{CF67E828-F103-4596-93C3-99C156D3DCE0}"/>
                </a:ext>
              </a:extLst>
            </p:cNvPr>
            <p:cNvGrpSpPr/>
            <p:nvPr/>
          </p:nvGrpSpPr>
          <p:grpSpPr>
            <a:xfrm>
              <a:off x="249719" y="3889578"/>
              <a:ext cx="2606862" cy="676787"/>
              <a:chOff x="249719" y="3889578"/>
              <a:chExt cx="2606862" cy="676787"/>
            </a:xfrm>
          </p:grpSpPr>
          <p:sp>
            <p:nvSpPr>
              <p:cNvPr id="264" name="Freeform: Shape 263">
                <a:extLst>
                  <a:ext uri="{FF2B5EF4-FFF2-40B4-BE49-F238E27FC236}">
                    <a16:creationId xmlns:a16="http://schemas.microsoft.com/office/drawing/2014/main" id="{30CE525F-7145-4DD5-A485-337506CE3EA7}"/>
                  </a:ext>
                </a:extLst>
              </p:cNvPr>
              <p:cNvSpPr/>
              <p:nvPr/>
            </p:nvSpPr>
            <p:spPr>
              <a:xfrm>
                <a:off x="1099361" y="3907651"/>
                <a:ext cx="281814" cy="338177"/>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solidFill>
                <a:srgbClr val="368B98"/>
              </a:solidFill>
              <a:ln w="8653"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8EA690F7-8EA8-4D8E-8251-D3C4B4442263}"/>
                  </a:ext>
                </a:extLst>
              </p:cNvPr>
              <p:cNvSpPr/>
              <p:nvPr/>
            </p:nvSpPr>
            <p:spPr>
              <a:xfrm>
                <a:off x="1418895" y="3994797"/>
                <a:ext cx="208109" cy="251465"/>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solidFill>
                <a:srgbClr val="368B98"/>
              </a:solidFill>
              <a:ln w="8653"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8D1B0ADF-F690-4877-9F32-9D291118B9B8}"/>
                  </a:ext>
                </a:extLst>
              </p:cNvPr>
              <p:cNvSpPr/>
              <p:nvPr/>
            </p:nvSpPr>
            <p:spPr>
              <a:xfrm>
                <a:off x="1662990" y="3953175"/>
                <a:ext cx="164753" cy="290485"/>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solidFill>
                <a:srgbClr val="368B98"/>
              </a:solidFill>
              <a:ln w="8653"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ED629AC6-ED36-4BEE-B7A1-F77D7E059F20}"/>
                  </a:ext>
                </a:extLst>
              </p:cNvPr>
              <p:cNvSpPr/>
              <p:nvPr/>
            </p:nvSpPr>
            <p:spPr>
              <a:xfrm>
                <a:off x="1853756" y="3994797"/>
                <a:ext cx="208109" cy="251465"/>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solidFill>
                <a:srgbClr val="368B98"/>
              </a:solidFill>
              <a:ln w="8653"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F3D3814C-2CB2-4DAA-B894-3B70B4F464DF}"/>
                  </a:ext>
                </a:extLst>
              </p:cNvPr>
              <p:cNvSpPr/>
              <p:nvPr/>
            </p:nvSpPr>
            <p:spPr>
              <a:xfrm>
                <a:off x="2131235" y="3895078"/>
                <a:ext cx="47692" cy="346848"/>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solidFill>
                <a:srgbClr val="368B98"/>
              </a:solidFill>
              <a:ln w="8653"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F2E0EEF7-1ABF-41D6-A1DF-177B0FDC9FB8}"/>
                  </a:ext>
                </a:extLst>
              </p:cNvPr>
              <p:cNvSpPr/>
              <p:nvPr/>
            </p:nvSpPr>
            <p:spPr>
              <a:xfrm>
                <a:off x="2223150" y="3997399"/>
                <a:ext cx="229787" cy="355519"/>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solidFill>
                <a:srgbClr val="368B98"/>
              </a:solidFill>
              <a:ln w="8653"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69336AE9-33F5-4D35-8FF6-EA4EF59E74E9}"/>
                  </a:ext>
                </a:extLst>
              </p:cNvPr>
              <p:cNvSpPr/>
              <p:nvPr/>
            </p:nvSpPr>
            <p:spPr>
              <a:xfrm>
                <a:off x="2481985" y="3995231"/>
                <a:ext cx="186431" cy="251465"/>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solidFill>
                <a:srgbClr val="368B98"/>
              </a:solidFill>
              <a:ln w="8653"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A1B67523-A337-48CD-A081-47751F2BFA6D}"/>
                  </a:ext>
                </a:extLst>
              </p:cNvPr>
              <p:cNvSpPr/>
              <p:nvPr/>
            </p:nvSpPr>
            <p:spPr>
              <a:xfrm>
                <a:off x="2691828" y="3953175"/>
                <a:ext cx="164753" cy="290485"/>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solidFill>
                <a:srgbClr val="368B98"/>
              </a:solidFill>
              <a:ln w="8653"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5AA786A0-5782-4A9B-AF88-611B90595D60}"/>
                  </a:ext>
                </a:extLst>
              </p:cNvPr>
              <p:cNvSpPr/>
              <p:nvPr/>
            </p:nvSpPr>
            <p:spPr>
              <a:xfrm>
                <a:off x="402196" y="4041621"/>
                <a:ext cx="411883" cy="411883"/>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solidFill>
                <a:srgbClr val="368B98"/>
              </a:solidFill>
              <a:ln w="8653"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060350A2-6652-4449-B27A-4BF39937B96E}"/>
                  </a:ext>
                </a:extLst>
              </p:cNvPr>
              <p:cNvSpPr/>
              <p:nvPr/>
            </p:nvSpPr>
            <p:spPr>
              <a:xfrm>
                <a:off x="593099" y="3927731"/>
                <a:ext cx="30349" cy="130068"/>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solidFill>
                <a:srgbClr val="368B98"/>
              </a:solid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F86E64A1-D824-44AC-A310-75AD9EC78FFD}"/>
                  </a:ext>
                </a:extLst>
              </p:cNvPr>
              <p:cNvSpPr/>
              <p:nvPr/>
            </p:nvSpPr>
            <p:spPr>
              <a:xfrm>
                <a:off x="694631" y="3968565"/>
                <a:ext cx="82377" cy="117061"/>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solidFill>
                <a:srgbClr val="368B98"/>
              </a:solid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4DB76BDD-D326-47BB-A436-E74C4A5CCC05}"/>
                  </a:ext>
                </a:extLst>
              </p:cNvPr>
              <p:cNvSpPr/>
              <p:nvPr/>
            </p:nvSpPr>
            <p:spPr>
              <a:xfrm>
                <a:off x="769203" y="4080423"/>
                <a:ext cx="117061" cy="82377"/>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solidFill>
                <a:srgbClr val="368B98"/>
              </a:solid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3C1601D2-EBF4-493B-8E00-3561E2BA510F}"/>
                  </a:ext>
                </a:extLst>
              </p:cNvPr>
              <p:cNvSpPr/>
              <p:nvPr/>
            </p:nvSpPr>
            <p:spPr>
              <a:xfrm>
                <a:off x="796438" y="4232958"/>
                <a:ext cx="130068" cy="30349"/>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solidFill>
                <a:srgbClr val="368B98"/>
              </a:solid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79B966C1-9236-4C2F-ADD7-06B6E6BFB045}"/>
                  </a:ext>
                </a:extLst>
              </p:cNvPr>
              <p:cNvSpPr/>
              <p:nvPr/>
            </p:nvSpPr>
            <p:spPr>
              <a:xfrm>
                <a:off x="769203" y="4334490"/>
                <a:ext cx="117061" cy="82377"/>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solidFill>
                <a:srgbClr val="368B98"/>
              </a:solid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098510F5-88AB-4400-8E25-C5A395C01DB6}"/>
                  </a:ext>
                </a:extLst>
              </p:cNvPr>
              <p:cNvSpPr/>
              <p:nvPr/>
            </p:nvSpPr>
            <p:spPr>
              <a:xfrm>
                <a:off x="694631" y="4409062"/>
                <a:ext cx="82377" cy="117061"/>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solidFill>
                <a:srgbClr val="368B98"/>
              </a:solid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64315674-1B16-40DC-86C7-0BDE72A83BB5}"/>
                  </a:ext>
                </a:extLst>
              </p:cNvPr>
              <p:cNvSpPr/>
              <p:nvPr/>
            </p:nvSpPr>
            <p:spPr>
              <a:xfrm>
                <a:off x="593099" y="4436297"/>
                <a:ext cx="30349" cy="130068"/>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solidFill>
                <a:srgbClr val="368B98"/>
              </a:solid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56EE23BD-BACD-4C6C-9931-5E926417DE29}"/>
                  </a:ext>
                </a:extLst>
              </p:cNvPr>
              <p:cNvSpPr/>
              <p:nvPr/>
            </p:nvSpPr>
            <p:spPr>
              <a:xfrm>
                <a:off x="440564" y="4409062"/>
                <a:ext cx="82377" cy="117061"/>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solidFill>
                <a:srgbClr val="368B98"/>
              </a:solid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CE4A5EF2-656D-488A-82A9-20EEDC3BDF54}"/>
                  </a:ext>
                </a:extLst>
              </p:cNvPr>
              <p:cNvSpPr/>
              <p:nvPr/>
            </p:nvSpPr>
            <p:spPr>
              <a:xfrm>
                <a:off x="328706" y="4334490"/>
                <a:ext cx="117061" cy="82377"/>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solidFill>
                <a:srgbClr val="368B98"/>
              </a:solid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AFE1E664-2D31-414C-9103-6849434A5AD2}"/>
                  </a:ext>
                </a:extLst>
              </p:cNvPr>
              <p:cNvSpPr/>
              <p:nvPr/>
            </p:nvSpPr>
            <p:spPr>
              <a:xfrm>
                <a:off x="287872" y="4232958"/>
                <a:ext cx="130068" cy="30349"/>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solidFill>
                <a:srgbClr val="368B98"/>
              </a:solid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B54EFC58-6291-493B-A9FE-FEFF41C0DBFE}"/>
                  </a:ext>
                </a:extLst>
              </p:cNvPr>
              <p:cNvSpPr/>
              <p:nvPr/>
            </p:nvSpPr>
            <p:spPr>
              <a:xfrm>
                <a:off x="328706" y="4080423"/>
                <a:ext cx="117061" cy="82377"/>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solidFill>
                <a:srgbClr val="368B98"/>
              </a:solid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8BD1578C-F84C-4D5E-908F-B9FC16E3C04B}"/>
                  </a:ext>
                </a:extLst>
              </p:cNvPr>
              <p:cNvSpPr/>
              <p:nvPr/>
            </p:nvSpPr>
            <p:spPr>
              <a:xfrm>
                <a:off x="440131" y="3968565"/>
                <a:ext cx="82377" cy="117061"/>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solidFill>
                <a:srgbClr val="368B98"/>
              </a:solid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B2C14E72-42C4-4997-888D-2915B609E5C6}"/>
                  </a:ext>
                </a:extLst>
              </p:cNvPr>
              <p:cNvSpPr/>
              <p:nvPr/>
            </p:nvSpPr>
            <p:spPr>
              <a:xfrm>
                <a:off x="502782" y="4142641"/>
                <a:ext cx="208109" cy="208109"/>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solidFill>
                <a:srgbClr val="368B98"/>
              </a:solidFill>
              <a:ln w="8653"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B943FC81-B830-42DC-ADEC-A4588054B3D2}"/>
                  </a:ext>
                </a:extLst>
              </p:cNvPr>
              <p:cNvSpPr/>
              <p:nvPr/>
            </p:nvSpPr>
            <p:spPr>
              <a:xfrm>
                <a:off x="649085" y="3993168"/>
                <a:ext cx="43356" cy="43356"/>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solidFill>
                <a:srgbClr val="368B98"/>
              </a:solid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F76D730E-F390-43D9-BAA2-6557D72FBF16}"/>
                  </a:ext>
                </a:extLst>
              </p:cNvPr>
              <p:cNvSpPr/>
              <p:nvPr/>
            </p:nvSpPr>
            <p:spPr>
              <a:xfrm>
                <a:off x="760461" y="4058606"/>
                <a:ext cx="34685" cy="34685"/>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solidFill>
                <a:srgbClr val="368B98"/>
              </a:solid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627DA008-6570-43BF-9F10-ECC99275CDB0}"/>
                  </a:ext>
                </a:extLst>
              </p:cNvPr>
              <p:cNvSpPr/>
              <p:nvPr/>
            </p:nvSpPr>
            <p:spPr>
              <a:xfrm>
                <a:off x="823039" y="4167011"/>
                <a:ext cx="34685" cy="34685"/>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solidFill>
                <a:srgbClr val="368B98"/>
              </a:solidFill>
              <a:ln w="9525" cap="flat">
                <a:noFill/>
                <a:prstDash val="solid"/>
                <a:miter/>
              </a:ln>
            </p:spPr>
            <p:txBody>
              <a:bodyPr rtlCol="0" anchor="ctr"/>
              <a:lstStyle/>
              <a:p>
                <a:endParaRPr lang="en-US"/>
              </a:p>
            </p:txBody>
          </p:sp>
          <p:sp>
            <p:nvSpPr>
              <p:cNvPr id="361" name="Freeform: Shape 360">
                <a:extLst>
                  <a:ext uri="{FF2B5EF4-FFF2-40B4-BE49-F238E27FC236}">
                    <a16:creationId xmlns:a16="http://schemas.microsoft.com/office/drawing/2014/main" id="{7A3CE4C2-383A-43B2-8BB4-2B1996FE6425}"/>
                  </a:ext>
                </a:extLst>
              </p:cNvPr>
              <p:cNvSpPr/>
              <p:nvPr/>
            </p:nvSpPr>
            <p:spPr>
              <a:xfrm>
                <a:off x="819971" y="4288979"/>
                <a:ext cx="43356" cy="43356"/>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solidFill>
                <a:srgbClr val="368B98"/>
              </a:solidFill>
              <a:ln w="9525" cap="flat">
                <a:noFill/>
                <a:prstDash val="solid"/>
                <a:miter/>
              </a:ln>
            </p:spPr>
            <p:txBody>
              <a:bodyPr rtlCol="0" anchor="ctr"/>
              <a:lstStyle/>
              <a:p>
                <a:endParaRPr lang="en-US"/>
              </a:p>
            </p:txBody>
          </p:sp>
          <p:sp>
            <p:nvSpPr>
              <p:cNvPr id="362" name="Freeform: Shape 361">
                <a:extLst>
                  <a:ext uri="{FF2B5EF4-FFF2-40B4-BE49-F238E27FC236}">
                    <a16:creationId xmlns:a16="http://schemas.microsoft.com/office/drawing/2014/main" id="{BE2E979C-4A8C-4C2A-9AA4-441C0243D233}"/>
                  </a:ext>
                </a:extLst>
              </p:cNvPr>
              <p:cNvSpPr/>
              <p:nvPr/>
            </p:nvSpPr>
            <p:spPr>
              <a:xfrm>
                <a:off x="760380" y="4400323"/>
                <a:ext cx="34685" cy="34685"/>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solidFill>
                <a:srgbClr val="368B98"/>
              </a:solidFill>
              <a:ln w="9525" cap="flat">
                <a:noFill/>
                <a:prstDash val="solid"/>
                <a:miter/>
              </a:ln>
            </p:spPr>
            <p:txBody>
              <a:bodyPr rtlCol="0" anchor="ctr"/>
              <a:lstStyle/>
              <a:p>
                <a:endParaRPr lang="en-US"/>
              </a:p>
            </p:txBody>
          </p:sp>
          <p:sp>
            <p:nvSpPr>
              <p:cNvPr id="363" name="Freeform: Shape 362">
                <a:extLst>
                  <a:ext uri="{FF2B5EF4-FFF2-40B4-BE49-F238E27FC236}">
                    <a16:creationId xmlns:a16="http://schemas.microsoft.com/office/drawing/2014/main" id="{6BC178D0-0EE6-493F-B084-147B81EBAD17}"/>
                  </a:ext>
                </a:extLst>
              </p:cNvPr>
              <p:cNvSpPr/>
              <p:nvPr/>
            </p:nvSpPr>
            <p:spPr>
              <a:xfrm>
                <a:off x="652276" y="4462550"/>
                <a:ext cx="34685" cy="34685"/>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solidFill>
                <a:srgbClr val="368B98"/>
              </a:solidFill>
              <a:ln w="9525" cap="flat">
                <a:noFill/>
                <a:prstDash val="solid"/>
                <a:miter/>
              </a:ln>
            </p:spPr>
            <p:txBody>
              <a:bodyPr rtlCol="0" anchor="ctr"/>
              <a:lstStyle/>
              <a:p>
                <a:endParaRPr lang="en-US"/>
              </a:p>
            </p:txBody>
          </p:sp>
          <p:sp>
            <p:nvSpPr>
              <p:cNvPr id="364" name="Freeform: Shape 363">
                <a:extLst>
                  <a:ext uri="{FF2B5EF4-FFF2-40B4-BE49-F238E27FC236}">
                    <a16:creationId xmlns:a16="http://schemas.microsoft.com/office/drawing/2014/main" id="{4E0633E6-CBAD-481C-ACEE-C380549D0D00}"/>
                  </a:ext>
                </a:extLst>
              </p:cNvPr>
              <p:cNvSpPr/>
              <p:nvPr/>
            </p:nvSpPr>
            <p:spPr>
              <a:xfrm>
                <a:off x="524044" y="4459825"/>
                <a:ext cx="43356" cy="43356"/>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solidFill>
                <a:srgbClr val="368B98"/>
              </a:solidFill>
              <a:ln w="9525" cap="flat">
                <a:noFill/>
                <a:prstDash val="solid"/>
                <a:miter/>
              </a:ln>
            </p:spPr>
            <p:txBody>
              <a:bodyPr rtlCol="0" anchor="ctr"/>
              <a:lstStyle/>
              <a:p>
                <a:endParaRPr lang="en-US"/>
              </a:p>
            </p:txBody>
          </p:sp>
          <p:sp>
            <p:nvSpPr>
              <p:cNvPr id="365" name="Freeform: Shape 364">
                <a:extLst>
                  <a:ext uri="{FF2B5EF4-FFF2-40B4-BE49-F238E27FC236}">
                    <a16:creationId xmlns:a16="http://schemas.microsoft.com/office/drawing/2014/main" id="{09AF3F03-9DC9-4DBE-811F-77300B97469F}"/>
                  </a:ext>
                </a:extLst>
              </p:cNvPr>
              <p:cNvSpPr/>
              <p:nvPr/>
            </p:nvSpPr>
            <p:spPr>
              <a:xfrm>
                <a:off x="419139" y="4400223"/>
                <a:ext cx="34685" cy="34685"/>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solidFill>
                <a:srgbClr val="368B98"/>
              </a:solidFill>
              <a:ln w="9525" cap="flat">
                <a:noFill/>
                <a:prstDash val="solid"/>
                <a:miter/>
              </a:ln>
            </p:spPr>
            <p:txBody>
              <a:bodyPr rtlCol="0" anchor="ctr"/>
              <a:lstStyle/>
              <a:p>
                <a:endParaRPr lang="en-US"/>
              </a:p>
            </p:txBody>
          </p:sp>
          <p:sp>
            <p:nvSpPr>
              <p:cNvPr id="366" name="Freeform: Shape 365">
                <a:extLst>
                  <a:ext uri="{FF2B5EF4-FFF2-40B4-BE49-F238E27FC236}">
                    <a16:creationId xmlns:a16="http://schemas.microsoft.com/office/drawing/2014/main" id="{4E02E3EA-FF69-4FFD-8B0E-E4617C3554D4}"/>
                  </a:ext>
                </a:extLst>
              </p:cNvPr>
              <p:cNvSpPr/>
              <p:nvPr/>
            </p:nvSpPr>
            <p:spPr>
              <a:xfrm>
                <a:off x="356420" y="4292182"/>
                <a:ext cx="34685" cy="34685"/>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solidFill>
                <a:srgbClr val="368B98"/>
              </a:solidFill>
              <a:ln w="9525" cap="flat">
                <a:noFill/>
                <a:prstDash val="solid"/>
                <a:miter/>
              </a:ln>
            </p:spPr>
            <p:txBody>
              <a:bodyPr rtlCol="0" anchor="ctr"/>
              <a:lstStyle/>
              <a:p>
                <a:endParaRPr lang="en-US"/>
              </a:p>
            </p:txBody>
          </p:sp>
          <p:sp>
            <p:nvSpPr>
              <p:cNvPr id="367" name="Freeform: Shape 366">
                <a:extLst>
                  <a:ext uri="{FF2B5EF4-FFF2-40B4-BE49-F238E27FC236}">
                    <a16:creationId xmlns:a16="http://schemas.microsoft.com/office/drawing/2014/main" id="{595B8AB5-559B-4272-8A36-E62C92301F9D}"/>
                  </a:ext>
                </a:extLst>
              </p:cNvPr>
              <p:cNvSpPr/>
              <p:nvPr/>
            </p:nvSpPr>
            <p:spPr>
              <a:xfrm>
                <a:off x="353154" y="4163917"/>
                <a:ext cx="43356" cy="43356"/>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solidFill>
                <a:srgbClr val="368B98"/>
              </a:solidFill>
              <a:ln w="9525" cap="flat">
                <a:noFill/>
                <a:prstDash val="solid"/>
                <a:miter/>
              </a:ln>
            </p:spPr>
            <p:txBody>
              <a:bodyPr rtlCol="0" anchor="ctr"/>
              <a:lstStyle/>
              <a:p>
                <a:endParaRPr lang="en-US"/>
              </a:p>
            </p:txBody>
          </p:sp>
          <p:sp>
            <p:nvSpPr>
              <p:cNvPr id="368" name="Freeform: Shape 367">
                <a:extLst>
                  <a:ext uri="{FF2B5EF4-FFF2-40B4-BE49-F238E27FC236}">
                    <a16:creationId xmlns:a16="http://schemas.microsoft.com/office/drawing/2014/main" id="{1EF2B1BF-0B82-4C20-AB91-9301F581B80F}"/>
                  </a:ext>
                </a:extLst>
              </p:cNvPr>
              <p:cNvSpPr/>
              <p:nvPr/>
            </p:nvSpPr>
            <p:spPr>
              <a:xfrm>
                <a:off x="418685" y="4059008"/>
                <a:ext cx="34685" cy="34685"/>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solidFill>
                <a:srgbClr val="368B98"/>
              </a:solidFill>
              <a:ln w="9525" cap="flat">
                <a:noFill/>
                <a:prstDash val="solid"/>
                <a:miter/>
              </a:ln>
            </p:spPr>
            <p:txBody>
              <a:bodyPr rtlCol="0" anchor="ctr"/>
              <a:lstStyle/>
              <a:p>
                <a:endParaRPr lang="en-US"/>
              </a:p>
            </p:txBody>
          </p:sp>
          <p:sp>
            <p:nvSpPr>
              <p:cNvPr id="369" name="Freeform: Shape 368">
                <a:extLst>
                  <a:ext uri="{FF2B5EF4-FFF2-40B4-BE49-F238E27FC236}">
                    <a16:creationId xmlns:a16="http://schemas.microsoft.com/office/drawing/2014/main" id="{13669A0B-499B-45AF-BB41-6AFB4E005EDA}"/>
                  </a:ext>
                </a:extLst>
              </p:cNvPr>
              <p:cNvSpPr/>
              <p:nvPr/>
            </p:nvSpPr>
            <p:spPr>
              <a:xfrm>
                <a:off x="526731" y="3996274"/>
                <a:ext cx="34685" cy="34685"/>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solidFill>
                <a:srgbClr val="368B98"/>
              </a:solidFill>
              <a:ln w="9525" cap="flat">
                <a:noFill/>
                <a:prstDash val="solid"/>
                <a:miter/>
              </a:ln>
            </p:spPr>
            <p:txBody>
              <a:bodyPr rtlCol="0" anchor="ctr"/>
              <a:lstStyle/>
              <a:p>
                <a:endParaRPr lang="en-US"/>
              </a:p>
            </p:txBody>
          </p:sp>
          <p:sp>
            <p:nvSpPr>
              <p:cNvPr id="370" name="Freeform: Shape 369">
                <a:extLst>
                  <a:ext uri="{FF2B5EF4-FFF2-40B4-BE49-F238E27FC236}">
                    <a16:creationId xmlns:a16="http://schemas.microsoft.com/office/drawing/2014/main" id="{C8785150-84F4-4BBC-9CF4-261DBCD1C938}"/>
                  </a:ext>
                </a:extLst>
              </p:cNvPr>
              <p:cNvSpPr/>
              <p:nvPr/>
            </p:nvSpPr>
            <p:spPr>
              <a:xfrm>
                <a:off x="593099" y="3889578"/>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368B98"/>
              </a:solidFill>
              <a:ln w="9525" cap="flat">
                <a:noFill/>
                <a:prstDash val="solid"/>
                <a:miter/>
              </a:ln>
            </p:spPr>
            <p:txBody>
              <a:bodyPr rtlCol="0" anchor="ctr"/>
              <a:lstStyle/>
              <a:p>
                <a:endParaRPr lang="en-US"/>
              </a:p>
            </p:txBody>
          </p:sp>
          <p:sp>
            <p:nvSpPr>
              <p:cNvPr id="371" name="Freeform: Shape 370">
                <a:extLst>
                  <a:ext uri="{FF2B5EF4-FFF2-40B4-BE49-F238E27FC236}">
                    <a16:creationId xmlns:a16="http://schemas.microsoft.com/office/drawing/2014/main" id="{3C8EB806-F7C9-447B-8BD9-135C52A0594E}"/>
                  </a:ext>
                </a:extLst>
              </p:cNvPr>
              <p:cNvSpPr/>
              <p:nvPr/>
            </p:nvSpPr>
            <p:spPr>
              <a:xfrm>
                <a:off x="758892" y="3929673"/>
                <a:ext cx="39021" cy="39021"/>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solidFill>
                <a:srgbClr val="368B98"/>
              </a:solidFill>
              <a:ln w="9525" cap="flat">
                <a:noFill/>
                <a:prstDash val="solid"/>
                <a:miter/>
              </a:ln>
            </p:spPr>
            <p:txBody>
              <a:bodyPr rtlCol="0" anchor="ctr"/>
              <a:lstStyle/>
              <a:p>
                <a:endParaRPr lang="en-US"/>
              </a:p>
            </p:txBody>
          </p:sp>
          <p:sp>
            <p:nvSpPr>
              <p:cNvPr id="372" name="Freeform: Shape 371">
                <a:extLst>
                  <a:ext uri="{FF2B5EF4-FFF2-40B4-BE49-F238E27FC236}">
                    <a16:creationId xmlns:a16="http://schemas.microsoft.com/office/drawing/2014/main" id="{CCED6A94-2B29-492F-BDEE-9AC2FC2E09BD}"/>
                  </a:ext>
                </a:extLst>
              </p:cNvPr>
              <p:cNvSpPr/>
              <p:nvPr/>
            </p:nvSpPr>
            <p:spPr>
              <a:xfrm>
                <a:off x="884724" y="4055451"/>
                <a:ext cx="39021" cy="39021"/>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solidFill>
                <a:srgbClr val="368B98"/>
              </a:solidFill>
              <a:ln w="9525" cap="flat">
                <a:noFill/>
                <a:prstDash val="solid"/>
                <a:miter/>
              </a:ln>
            </p:spPr>
            <p:txBody>
              <a:bodyPr rtlCol="0" anchor="ctr"/>
              <a:lstStyle/>
              <a:p>
                <a:endParaRPr lang="en-US"/>
              </a:p>
            </p:txBody>
          </p:sp>
          <p:sp>
            <p:nvSpPr>
              <p:cNvPr id="373" name="Freeform: Shape 372">
                <a:extLst>
                  <a:ext uri="{FF2B5EF4-FFF2-40B4-BE49-F238E27FC236}">
                    <a16:creationId xmlns:a16="http://schemas.microsoft.com/office/drawing/2014/main" id="{0E3E43EA-447B-4C3C-8A60-CB3778A56DDE}"/>
                  </a:ext>
                </a:extLst>
              </p:cNvPr>
              <p:cNvSpPr/>
              <p:nvPr/>
            </p:nvSpPr>
            <p:spPr>
              <a:xfrm>
                <a:off x="936479" y="4232958"/>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368B98"/>
              </a:solidFill>
              <a:ln w="9525" cap="flat">
                <a:noFill/>
                <a:prstDash val="solid"/>
                <a:miter/>
              </a:ln>
            </p:spPr>
            <p:txBody>
              <a:bodyPr rtlCol="0" anchor="ctr"/>
              <a:lstStyle/>
              <a:p>
                <a:endParaRPr lang="en-US"/>
              </a:p>
            </p:txBody>
          </p:sp>
          <p:sp>
            <p:nvSpPr>
              <p:cNvPr id="374" name="Freeform: Shape 373">
                <a:extLst>
                  <a:ext uri="{FF2B5EF4-FFF2-40B4-BE49-F238E27FC236}">
                    <a16:creationId xmlns:a16="http://schemas.microsoft.com/office/drawing/2014/main" id="{3FE92BF5-48DE-46E9-A3E4-301ABD36D3FC}"/>
                  </a:ext>
                </a:extLst>
              </p:cNvPr>
              <p:cNvSpPr/>
              <p:nvPr/>
            </p:nvSpPr>
            <p:spPr>
              <a:xfrm>
                <a:off x="884723" y="4398733"/>
                <a:ext cx="39021" cy="39021"/>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solidFill>
                <a:srgbClr val="368B98"/>
              </a:solidFill>
              <a:ln w="9525" cap="flat">
                <a:noFill/>
                <a:prstDash val="solid"/>
                <a:miter/>
              </a:ln>
            </p:spPr>
            <p:txBody>
              <a:bodyPr rtlCol="0" anchor="ctr"/>
              <a:lstStyle/>
              <a:p>
                <a:endParaRPr lang="en-US"/>
              </a:p>
            </p:txBody>
          </p:sp>
          <p:sp>
            <p:nvSpPr>
              <p:cNvPr id="375" name="Freeform: Shape 374">
                <a:extLst>
                  <a:ext uri="{FF2B5EF4-FFF2-40B4-BE49-F238E27FC236}">
                    <a16:creationId xmlns:a16="http://schemas.microsoft.com/office/drawing/2014/main" id="{1B62B132-8DCB-4A01-A121-8550657B1B65}"/>
                  </a:ext>
                </a:extLst>
              </p:cNvPr>
              <p:cNvSpPr/>
              <p:nvPr/>
            </p:nvSpPr>
            <p:spPr>
              <a:xfrm>
                <a:off x="759027" y="4524633"/>
                <a:ext cx="39021" cy="39021"/>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solidFill>
                <a:srgbClr val="368B98"/>
              </a:solidFill>
              <a:ln w="9525"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20B6C062-D29A-4756-B1CB-333B3FD45A88}"/>
                  </a:ext>
                </a:extLst>
              </p:cNvPr>
              <p:cNvSpPr/>
              <p:nvPr/>
            </p:nvSpPr>
            <p:spPr>
              <a:xfrm>
                <a:off x="415756" y="4524795"/>
                <a:ext cx="39021" cy="39021"/>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solidFill>
                <a:srgbClr val="368B98"/>
              </a:solidFill>
              <a:ln w="9525" cap="flat">
                <a:noFill/>
                <a:prstDash val="solid"/>
                <a:miter/>
              </a:ln>
            </p:spPr>
            <p:txBody>
              <a:bodyPr rtlCol="0" anchor="ctr"/>
              <a:lstStyle/>
              <a:p>
                <a:endParaRPr lang="en-US"/>
              </a:p>
            </p:txBody>
          </p:sp>
          <p:sp>
            <p:nvSpPr>
              <p:cNvPr id="378" name="Freeform: Shape 377">
                <a:extLst>
                  <a:ext uri="{FF2B5EF4-FFF2-40B4-BE49-F238E27FC236}">
                    <a16:creationId xmlns:a16="http://schemas.microsoft.com/office/drawing/2014/main" id="{A6B0696C-0747-4F5A-8773-BDF86908865E}"/>
                  </a:ext>
                </a:extLst>
              </p:cNvPr>
              <p:cNvSpPr/>
              <p:nvPr/>
            </p:nvSpPr>
            <p:spPr>
              <a:xfrm>
                <a:off x="290286" y="4398759"/>
                <a:ext cx="39021" cy="39021"/>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solidFill>
                <a:srgbClr val="368B98"/>
              </a:solidFill>
              <a:ln w="9525" cap="flat">
                <a:noFill/>
                <a:prstDash val="solid"/>
                <a:miter/>
              </a:ln>
            </p:spPr>
            <p:txBody>
              <a:bodyPr rtlCol="0" anchor="ctr"/>
              <a:lstStyle/>
              <a:p>
                <a:endParaRPr lang="en-US"/>
              </a:p>
            </p:txBody>
          </p:sp>
          <p:sp>
            <p:nvSpPr>
              <p:cNvPr id="379" name="Freeform: Shape 378">
                <a:extLst>
                  <a:ext uri="{FF2B5EF4-FFF2-40B4-BE49-F238E27FC236}">
                    <a16:creationId xmlns:a16="http://schemas.microsoft.com/office/drawing/2014/main" id="{A7F616AA-4C73-49F8-A498-266F4058E9CB}"/>
                  </a:ext>
                </a:extLst>
              </p:cNvPr>
              <p:cNvSpPr/>
              <p:nvPr/>
            </p:nvSpPr>
            <p:spPr>
              <a:xfrm>
                <a:off x="249719" y="4232958"/>
                <a:ext cx="30349" cy="30349"/>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368B98"/>
              </a:solidFill>
              <a:ln w="9525" cap="flat">
                <a:noFill/>
                <a:prstDash val="solid"/>
                <a:miter/>
              </a:ln>
            </p:spPr>
            <p:txBody>
              <a:bodyPr rtlCol="0" anchor="ctr"/>
              <a:lstStyle/>
              <a:p>
                <a:endParaRPr lang="en-US"/>
              </a:p>
            </p:txBody>
          </p:sp>
          <p:sp>
            <p:nvSpPr>
              <p:cNvPr id="380" name="Freeform: Shape 379">
                <a:extLst>
                  <a:ext uri="{FF2B5EF4-FFF2-40B4-BE49-F238E27FC236}">
                    <a16:creationId xmlns:a16="http://schemas.microsoft.com/office/drawing/2014/main" id="{A8C2DDE8-5BA3-4A2B-8E3E-AC77664AD586}"/>
                  </a:ext>
                </a:extLst>
              </p:cNvPr>
              <p:cNvSpPr/>
              <p:nvPr/>
            </p:nvSpPr>
            <p:spPr>
              <a:xfrm>
                <a:off x="290106" y="4055839"/>
                <a:ext cx="39021" cy="39021"/>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solidFill>
                <a:srgbClr val="368B98"/>
              </a:solidFill>
              <a:ln w="9525" cap="flat">
                <a:noFill/>
                <a:prstDash val="solid"/>
                <a:miter/>
              </a:ln>
            </p:spPr>
            <p:txBody>
              <a:bodyPr rtlCol="0" anchor="ctr"/>
              <a:lstStyle/>
              <a:p>
                <a:endParaRPr lang="en-US"/>
              </a:p>
            </p:txBody>
          </p:sp>
          <p:sp>
            <p:nvSpPr>
              <p:cNvPr id="381" name="Freeform: Shape 380">
                <a:extLst>
                  <a:ext uri="{FF2B5EF4-FFF2-40B4-BE49-F238E27FC236}">
                    <a16:creationId xmlns:a16="http://schemas.microsoft.com/office/drawing/2014/main" id="{91A16D84-2B33-4D9E-A7A1-A1BFE7CB174C}"/>
                  </a:ext>
                </a:extLst>
              </p:cNvPr>
              <p:cNvSpPr/>
              <p:nvPr/>
            </p:nvSpPr>
            <p:spPr>
              <a:xfrm>
                <a:off x="415652" y="3930075"/>
                <a:ext cx="39021" cy="39021"/>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solidFill>
                <a:srgbClr val="368B98"/>
              </a:solidFill>
              <a:ln w="9525" cap="flat">
                <a:noFill/>
                <a:prstDash val="solid"/>
                <a:miter/>
              </a:ln>
            </p:spPr>
            <p:txBody>
              <a:bodyPr rtlCol="0" anchor="ctr"/>
              <a:lstStyle/>
              <a:p>
                <a:endParaRPr lang="en-US"/>
              </a:p>
            </p:txBody>
          </p:sp>
        </p:grpSp>
      </p:grpSp>
      <p:sp>
        <p:nvSpPr>
          <p:cNvPr id="382" name="Rectangle 381">
            <a:extLst>
              <a:ext uri="{FF2B5EF4-FFF2-40B4-BE49-F238E27FC236}">
                <a16:creationId xmlns:a16="http://schemas.microsoft.com/office/drawing/2014/main" id="{86025BCB-B4B3-4F9A-8050-38A110245810}"/>
              </a:ext>
            </a:extLst>
          </p:cNvPr>
          <p:cNvSpPr/>
          <p:nvPr/>
        </p:nvSpPr>
        <p:spPr>
          <a:xfrm>
            <a:off x="1938394" y="4941274"/>
            <a:ext cx="2207146" cy="461665"/>
          </a:xfrm>
          <a:prstGeom prst="rect">
            <a:avLst/>
          </a:prstGeom>
        </p:spPr>
        <p:txBody>
          <a:bodyPr wrap="square">
            <a:spAutoFit/>
          </a:bodyPr>
          <a:lstStyle/>
          <a:p>
            <a:pPr algn="ctr"/>
            <a:r>
              <a:rPr lang="en-US" sz="1200">
                <a:solidFill>
                  <a:srgbClr val="353531"/>
                </a:solidFill>
                <a:latin typeface="Source Sans Pro" panose="020B0503030403020204" pitchFamily="34" charset="0"/>
                <a:ea typeface="Source Sans Pro" panose="020B0503030403020204" pitchFamily="34" charset="0"/>
              </a:rPr>
              <a:t>Logo should never be one color</a:t>
            </a:r>
          </a:p>
          <a:p>
            <a:pPr algn="ctr"/>
            <a:r>
              <a:rPr lang="en-US" sz="1200">
                <a:solidFill>
                  <a:srgbClr val="353531"/>
                </a:solidFill>
                <a:latin typeface="Source Sans Pro" panose="020B0503030403020204" pitchFamily="34" charset="0"/>
                <a:ea typeface="Source Sans Pro" panose="020B0503030403020204" pitchFamily="34" charset="0"/>
              </a:rPr>
              <a:t>(when not white)</a:t>
            </a:r>
          </a:p>
        </p:txBody>
      </p:sp>
      <p:cxnSp>
        <p:nvCxnSpPr>
          <p:cNvPr id="383" name="Straight Connector 382">
            <a:extLst>
              <a:ext uri="{FF2B5EF4-FFF2-40B4-BE49-F238E27FC236}">
                <a16:creationId xmlns:a16="http://schemas.microsoft.com/office/drawing/2014/main" id="{EA2F0570-869E-4D64-A30F-DEA0C8FA64B1}"/>
              </a:ext>
            </a:extLst>
          </p:cNvPr>
          <p:cNvCxnSpPr>
            <a:cxnSpLocks/>
          </p:cNvCxnSpPr>
          <p:nvPr/>
        </p:nvCxnSpPr>
        <p:spPr>
          <a:xfrm flipH="1">
            <a:off x="1677542" y="2004646"/>
            <a:ext cx="684891" cy="1191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18F4FEA3-0744-4D84-9ECA-9BF7866D9379}"/>
              </a:ext>
            </a:extLst>
          </p:cNvPr>
          <p:cNvCxnSpPr>
            <a:cxnSpLocks/>
          </p:cNvCxnSpPr>
          <p:nvPr/>
        </p:nvCxnSpPr>
        <p:spPr>
          <a:xfrm flipH="1">
            <a:off x="2805701" y="3747561"/>
            <a:ext cx="684891" cy="1191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B8DFBF32-6407-4BBA-9CC6-77690A46E0BE}"/>
              </a:ext>
            </a:extLst>
          </p:cNvPr>
          <p:cNvGrpSpPr/>
          <p:nvPr/>
        </p:nvGrpSpPr>
        <p:grpSpPr>
          <a:xfrm>
            <a:off x="4713972" y="4016583"/>
            <a:ext cx="1890660" cy="760049"/>
            <a:chOff x="4173790" y="4046008"/>
            <a:chExt cx="1890660" cy="760049"/>
          </a:xfrm>
        </p:grpSpPr>
        <p:sp>
          <p:nvSpPr>
            <p:cNvPr id="10" name="Freeform: Shape 9">
              <a:extLst>
                <a:ext uri="{FF2B5EF4-FFF2-40B4-BE49-F238E27FC236}">
                  <a16:creationId xmlns:a16="http://schemas.microsoft.com/office/drawing/2014/main" id="{D5703FE0-7F1F-4F00-A8DB-03CECEF5DC25}"/>
                </a:ext>
              </a:extLst>
            </p:cNvPr>
            <p:cNvSpPr/>
            <p:nvPr/>
          </p:nvSpPr>
          <p:spPr>
            <a:xfrm>
              <a:off x="4173790" y="4059536"/>
              <a:ext cx="303215" cy="363858"/>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solidFill>
              <a:srgbClr val="E74F29"/>
            </a:solidFill>
            <a:ln w="8653"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0AADA0-6F49-43F8-9E4E-7BAF861292D5}"/>
                </a:ext>
              </a:extLst>
            </p:cNvPr>
            <p:cNvSpPr/>
            <p:nvPr/>
          </p:nvSpPr>
          <p:spPr>
            <a:xfrm>
              <a:off x="4517589" y="4153299"/>
              <a:ext cx="223912" cy="27056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solidFill>
              <a:srgbClr val="E74F29"/>
            </a:solidFill>
            <a:ln w="8653"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415F7F2-7869-46E2-B670-BC51EA3B7CA4}"/>
                </a:ext>
              </a:extLst>
            </p:cNvPr>
            <p:cNvSpPr/>
            <p:nvPr/>
          </p:nvSpPr>
          <p:spPr>
            <a:xfrm>
              <a:off x="4780219" y="4108517"/>
              <a:ext cx="177264" cy="3125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B5D8BBB-4446-493D-BB30-CED1AB85F7D5}"/>
                </a:ext>
              </a:extLst>
            </p:cNvPr>
            <p:cNvSpPr/>
            <p:nvPr/>
          </p:nvSpPr>
          <p:spPr>
            <a:xfrm>
              <a:off x="4985472" y="4153299"/>
              <a:ext cx="223912" cy="27056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solidFill>
              <a:srgbClr val="E74F29"/>
            </a:solidFill>
            <a:ln w="8653"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18983BE-DDCD-489E-B5C0-7C98E853C1F9}"/>
                </a:ext>
              </a:extLst>
            </p:cNvPr>
            <p:cNvSpPr/>
            <p:nvPr/>
          </p:nvSpPr>
          <p:spPr>
            <a:xfrm>
              <a:off x="5284022" y="4046008"/>
              <a:ext cx="51313" cy="373187"/>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solidFill>
              <a:srgbClr val="E74F29"/>
            </a:solidFill>
            <a:ln w="8653"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1B2AEE2-7608-4C95-8E3B-9483178E9BA2}"/>
                </a:ext>
              </a:extLst>
            </p:cNvPr>
            <p:cNvSpPr/>
            <p:nvPr/>
          </p:nvSpPr>
          <p:spPr>
            <a:xfrm>
              <a:off x="5382917" y="4156098"/>
              <a:ext cx="247237" cy="382517"/>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solidFill>
              <a:srgbClr val="E74F29"/>
            </a:solidFill>
            <a:ln w="865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F9638E8-602C-428C-9319-A89F643C80F8}"/>
                </a:ext>
              </a:extLst>
            </p:cNvPr>
            <p:cNvSpPr/>
            <p:nvPr/>
          </p:nvSpPr>
          <p:spPr>
            <a:xfrm>
              <a:off x="5661408" y="4153766"/>
              <a:ext cx="200588" cy="270561"/>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solidFill>
              <a:srgbClr val="E74F29"/>
            </a:solidFill>
            <a:ln w="8653"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5CAE1DC-F388-4DB7-81EF-E5234166FA51}"/>
                </a:ext>
              </a:extLst>
            </p:cNvPr>
            <p:cNvSpPr/>
            <p:nvPr/>
          </p:nvSpPr>
          <p:spPr>
            <a:xfrm>
              <a:off x="5887186" y="4108517"/>
              <a:ext cx="177264" cy="3125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81D428D-5644-4B3C-B7AE-7C84AB617801}"/>
                </a:ext>
              </a:extLst>
            </p:cNvPr>
            <p:cNvSpPr/>
            <p:nvPr/>
          </p:nvSpPr>
          <p:spPr>
            <a:xfrm>
              <a:off x="4177201" y="4652117"/>
              <a:ext cx="121286" cy="15394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53531"/>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16A2645-0718-48CF-B088-1C124604C95D}"/>
                </a:ext>
              </a:extLst>
            </p:cNvPr>
            <p:cNvSpPr/>
            <p:nvPr/>
          </p:nvSpPr>
          <p:spPr>
            <a:xfrm>
              <a:off x="4330208" y="4652117"/>
              <a:ext cx="102627" cy="15394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53531"/>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1E23A3E-9948-4708-995D-D32E2A7F9157}"/>
                </a:ext>
              </a:extLst>
            </p:cNvPr>
            <p:cNvSpPr/>
            <p:nvPr/>
          </p:nvSpPr>
          <p:spPr>
            <a:xfrm>
              <a:off x="4440765" y="4652117"/>
              <a:ext cx="139945" cy="153940"/>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solidFill>
              <a:srgbClr val="353531"/>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0121BA4-0AC1-4503-A9BA-2BA1AC0FD245}"/>
                </a:ext>
              </a:extLst>
            </p:cNvPr>
            <p:cNvSpPr/>
            <p:nvPr/>
          </p:nvSpPr>
          <p:spPr>
            <a:xfrm>
              <a:off x="4596571" y="4652117"/>
              <a:ext cx="102627" cy="153940"/>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solidFill>
              <a:srgbClr val="353531"/>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F1D914C3-B0A5-4DBA-997A-9EB457382970}"/>
                </a:ext>
              </a:extLst>
            </p:cNvPr>
            <p:cNvSpPr/>
            <p:nvPr/>
          </p:nvSpPr>
          <p:spPr>
            <a:xfrm>
              <a:off x="4678206" y="4652117"/>
              <a:ext cx="125950" cy="15394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5353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6452626C-9405-4C4B-838D-446267499961}"/>
                </a:ext>
              </a:extLst>
            </p:cNvPr>
            <p:cNvSpPr/>
            <p:nvPr/>
          </p:nvSpPr>
          <p:spPr>
            <a:xfrm>
              <a:off x="4819550" y="4652117"/>
              <a:ext cx="121286" cy="15394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53531"/>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006178F-28AD-4FFB-B9C0-83329EDA657B}"/>
                </a:ext>
              </a:extLst>
            </p:cNvPr>
            <p:cNvSpPr/>
            <p:nvPr/>
          </p:nvSpPr>
          <p:spPr>
            <a:xfrm>
              <a:off x="5025736" y="4652117"/>
              <a:ext cx="125950" cy="153940"/>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solidFill>
              <a:srgbClr val="35353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B85AE4A-96A5-4D96-992B-ADC8F5A3F1D1}"/>
                </a:ext>
              </a:extLst>
            </p:cNvPr>
            <p:cNvSpPr/>
            <p:nvPr/>
          </p:nvSpPr>
          <p:spPr>
            <a:xfrm>
              <a:off x="5185741" y="4652117"/>
              <a:ext cx="102627" cy="15394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53531"/>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C092D14-0A24-440C-8327-A4669594233E}"/>
                </a:ext>
              </a:extLst>
            </p:cNvPr>
            <p:cNvSpPr/>
            <p:nvPr/>
          </p:nvSpPr>
          <p:spPr>
            <a:xfrm>
              <a:off x="5297230" y="4652117"/>
              <a:ext cx="125950" cy="15394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53531"/>
            </a:solidFill>
            <a:ln w="9525" cap="flat">
              <a:noFill/>
              <a:prstDash val="solid"/>
              <a:miter/>
            </a:ln>
          </p:spPr>
          <p:txBody>
            <a:bodyPr rtlCol="0" anchor="ctr"/>
            <a:lstStyle/>
            <a:p>
              <a:endParaRPr lang="en-US"/>
            </a:p>
          </p:txBody>
        </p:sp>
        <p:sp>
          <p:nvSpPr>
            <p:cNvPr id="928" name="Freeform: Shape 927">
              <a:extLst>
                <a:ext uri="{FF2B5EF4-FFF2-40B4-BE49-F238E27FC236}">
                  <a16:creationId xmlns:a16="http://schemas.microsoft.com/office/drawing/2014/main" id="{B2CCF397-ECFF-40BE-A4CB-38AA699F330E}"/>
                </a:ext>
              </a:extLst>
            </p:cNvPr>
            <p:cNvSpPr/>
            <p:nvPr/>
          </p:nvSpPr>
          <p:spPr>
            <a:xfrm>
              <a:off x="5422248" y="4652117"/>
              <a:ext cx="214583" cy="153940"/>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solidFill>
              <a:srgbClr val="353531"/>
            </a:solidFill>
            <a:ln w="9525" cap="flat">
              <a:noFill/>
              <a:prstDash val="solid"/>
              <a:miter/>
            </a:ln>
          </p:spPr>
          <p:txBody>
            <a:bodyPr rtlCol="0" anchor="ctr"/>
            <a:lstStyle/>
            <a:p>
              <a:endParaRPr lang="en-US"/>
            </a:p>
          </p:txBody>
        </p:sp>
        <p:sp>
          <p:nvSpPr>
            <p:cNvPr id="929" name="Freeform: Shape 928">
              <a:extLst>
                <a:ext uri="{FF2B5EF4-FFF2-40B4-BE49-F238E27FC236}">
                  <a16:creationId xmlns:a16="http://schemas.microsoft.com/office/drawing/2014/main" id="{2CBC58C0-F3C8-4B7B-BB66-5C8A341CDEF7}"/>
                </a:ext>
              </a:extLst>
            </p:cNvPr>
            <p:cNvSpPr/>
            <p:nvPr/>
          </p:nvSpPr>
          <p:spPr>
            <a:xfrm>
              <a:off x="5640563" y="4651651"/>
              <a:ext cx="144610" cy="153940"/>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solidFill>
              <a:srgbClr val="353531"/>
            </a:solidFill>
            <a:ln w="9525" cap="flat">
              <a:noFill/>
              <a:prstDash val="solid"/>
              <a:miter/>
            </a:ln>
          </p:spPr>
          <p:txBody>
            <a:bodyPr rtlCol="0" anchor="ctr"/>
            <a:lstStyle/>
            <a:p>
              <a:endParaRPr lang="en-US"/>
            </a:p>
          </p:txBody>
        </p:sp>
        <p:sp>
          <p:nvSpPr>
            <p:cNvPr id="930" name="Freeform: Shape 929">
              <a:extLst>
                <a:ext uri="{FF2B5EF4-FFF2-40B4-BE49-F238E27FC236}">
                  <a16:creationId xmlns:a16="http://schemas.microsoft.com/office/drawing/2014/main" id="{F74BE27E-741F-478B-BBA9-636A683AE1CD}"/>
                </a:ext>
              </a:extLst>
            </p:cNvPr>
            <p:cNvSpPr/>
            <p:nvPr/>
          </p:nvSpPr>
          <p:spPr>
            <a:xfrm>
              <a:off x="5805698" y="4652117"/>
              <a:ext cx="111956" cy="153940"/>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solidFill>
              <a:srgbClr val="353531"/>
            </a:solidFill>
            <a:ln w="9525" cap="flat">
              <a:noFill/>
              <a:prstDash val="solid"/>
              <a:miter/>
            </a:ln>
          </p:spPr>
          <p:txBody>
            <a:bodyPr rtlCol="0" anchor="ctr"/>
            <a:lstStyle/>
            <a:p>
              <a:endParaRPr lang="en-US"/>
            </a:p>
          </p:txBody>
        </p:sp>
        <p:sp>
          <p:nvSpPr>
            <p:cNvPr id="931" name="Freeform: Shape 930">
              <a:extLst>
                <a:ext uri="{FF2B5EF4-FFF2-40B4-BE49-F238E27FC236}">
                  <a16:creationId xmlns:a16="http://schemas.microsoft.com/office/drawing/2014/main" id="{4544E07B-78F5-4255-8F86-FB7D0E830B10}"/>
                </a:ext>
              </a:extLst>
            </p:cNvPr>
            <p:cNvSpPr/>
            <p:nvPr/>
          </p:nvSpPr>
          <p:spPr>
            <a:xfrm>
              <a:off x="5941445" y="4652117"/>
              <a:ext cx="121286" cy="153940"/>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solidFill>
              <a:srgbClr val="353531"/>
            </a:solidFill>
            <a:ln w="9525" cap="flat">
              <a:noFill/>
              <a:prstDash val="solid"/>
              <a:miter/>
            </a:ln>
          </p:spPr>
          <p:txBody>
            <a:bodyPr rtlCol="0" anchor="ctr"/>
            <a:lstStyle/>
            <a:p>
              <a:endParaRPr lang="en-US"/>
            </a:p>
          </p:txBody>
        </p:sp>
      </p:grpSp>
      <p:sp>
        <p:nvSpPr>
          <p:cNvPr id="393" name="Rectangle 392">
            <a:extLst>
              <a:ext uri="{FF2B5EF4-FFF2-40B4-BE49-F238E27FC236}">
                <a16:creationId xmlns:a16="http://schemas.microsoft.com/office/drawing/2014/main" id="{A82DAD99-C49E-4BE6-981C-F8A8C260835F}"/>
              </a:ext>
            </a:extLst>
          </p:cNvPr>
          <p:cNvSpPr/>
          <p:nvPr/>
        </p:nvSpPr>
        <p:spPr>
          <a:xfrm>
            <a:off x="4513643" y="4978597"/>
            <a:ext cx="2207146" cy="461665"/>
          </a:xfrm>
          <a:prstGeom prst="rect">
            <a:avLst/>
          </a:prstGeom>
        </p:spPr>
        <p:txBody>
          <a:bodyPr wrap="square">
            <a:spAutoFit/>
          </a:bodyPr>
          <a:lstStyle/>
          <a:p>
            <a:pPr algn="ctr"/>
            <a:r>
              <a:rPr lang="en-US" sz="1200">
                <a:solidFill>
                  <a:srgbClr val="353531"/>
                </a:solidFill>
                <a:latin typeface="Source Sans Pro" panose="020B0503030403020204" pitchFamily="34" charset="0"/>
                <a:ea typeface="Source Sans Pro" panose="020B0503030403020204" pitchFamily="34" charset="0"/>
              </a:rPr>
              <a:t>Logo should never appear</a:t>
            </a:r>
          </a:p>
          <a:p>
            <a:pPr algn="ctr"/>
            <a:r>
              <a:rPr lang="en-US" sz="1200">
                <a:solidFill>
                  <a:srgbClr val="353531"/>
                </a:solidFill>
                <a:latin typeface="Source Sans Pro" panose="020B0503030403020204" pitchFamily="34" charset="0"/>
                <a:ea typeface="Source Sans Pro" panose="020B0503030403020204" pitchFamily="34" charset="0"/>
              </a:rPr>
              <a:t>without the mark</a:t>
            </a:r>
          </a:p>
        </p:txBody>
      </p:sp>
      <p:cxnSp>
        <p:nvCxnSpPr>
          <p:cNvPr id="394" name="Straight Connector 393">
            <a:extLst>
              <a:ext uri="{FF2B5EF4-FFF2-40B4-BE49-F238E27FC236}">
                <a16:creationId xmlns:a16="http://schemas.microsoft.com/office/drawing/2014/main" id="{4EDD4117-FD30-4668-9B85-43B4162718BF}"/>
              </a:ext>
            </a:extLst>
          </p:cNvPr>
          <p:cNvCxnSpPr/>
          <p:nvPr/>
        </p:nvCxnSpPr>
        <p:spPr>
          <a:xfrm flipH="1">
            <a:off x="5335832" y="3799106"/>
            <a:ext cx="684891" cy="1191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86" name="Freeform: Shape 85">
            <a:extLst>
              <a:ext uri="{FF2B5EF4-FFF2-40B4-BE49-F238E27FC236}">
                <a16:creationId xmlns:a16="http://schemas.microsoft.com/office/drawing/2014/main" id="{E194826C-8300-4B31-9F99-339D821294F6}"/>
              </a:ext>
            </a:extLst>
          </p:cNvPr>
          <p:cNvSpPr/>
          <p:nvPr/>
        </p:nvSpPr>
        <p:spPr>
          <a:xfrm>
            <a:off x="8271279" y="4079719"/>
            <a:ext cx="294277" cy="353133"/>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solidFill>
            <a:srgbClr val="E74F29"/>
          </a:solidFill>
          <a:ln w="8653"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D9D506B-4368-4F85-9AC5-704D56A11163}"/>
              </a:ext>
            </a:extLst>
          </p:cNvPr>
          <p:cNvSpPr/>
          <p:nvPr/>
        </p:nvSpPr>
        <p:spPr>
          <a:xfrm>
            <a:off x="8604945" y="4170718"/>
            <a:ext cx="217312" cy="262586"/>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solidFill>
            <a:srgbClr val="E74F29"/>
          </a:solidFill>
          <a:ln w="8653"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F61BFA0-11D9-420C-A643-48CE58CFDEEA}"/>
              </a:ext>
            </a:extLst>
          </p:cNvPr>
          <p:cNvSpPr/>
          <p:nvPr/>
        </p:nvSpPr>
        <p:spPr>
          <a:xfrm>
            <a:off x="8859834" y="4127256"/>
            <a:ext cx="172039" cy="303332"/>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31DBD11A-9C4B-46EE-98A3-7110960DD1A1}"/>
              </a:ext>
            </a:extLst>
          </p:cNvPr>
          <p:cNvSpPr/>
          <p:nvPr/>
        </p:nvSpPr>
        <p:spPr>
          <a:xfrm>
            <a:off x="9059038" y="4170718"/>
            <a:ext cx="217312" cy="262586"/>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solidFill>
            <a:srgbClr val="E74F29"/>
          </a:solidFill>
          <a:ln w="8653"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1FF543EE-74DD-482F-A55D-F7CA12D2B4B4}"/>
              </a:ext>
            </a:extLst>
          </p:cNvPr>
          <p:cNvSpPr/>
          <p:nvPr/>
        </p:nvSpPr>
        <p:spPr>
          <a:xfrm>
            <a:off x="9348788" y="4066589"/>
            <a:ext cx="49801" cy="362187"/>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solidFill>
            <a:srgbClr val="E74F29"/>
          </a:solidFill>
          <a:ln w="8653"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6F66682A-3BA5-4D15-9B7B-09C3B55DFA69}"/>
              </a:ext>
            </a:extLst>
          </p:cNvPr>
          <p:cNvSpPr/>
          <p:nvPr/>
        </p:nvSpPr>
        <p:spPr>
          <a:xfrm>
            <a:off x="9444768" y="4173435"/>
            <a:ext cx="239949" cy="371242"/>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solidFill>
            <a:srgbClr val="E74F29"/>
          </a:solidFill>
          <a:ln w="8653"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C9D76F26-6DA9-4EE6-992E-CC3FA4000093}"/>
              </a:ext>
            </a:extLst>
          </p:cNvPr>
          <p:cNvSpPr/>
          <p:nvPr/>
        </p:nvSpPr>
        <p:spPr>
          <a:xfrm>
            <a:off x="9715050" y="4171171"/>
            <a:ext cx="194676" cy="262586"/>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solidFill>
            <a:srgbClr val="E74F29"/>
          </a:solidFill>
          <a:ln w="8653"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4C1A6D43-3745-4C24-AB6A-B71552F508AD}"/>
              </a:ext>
            </a:extLst>
          </p:cNvPr>
          <p:cNvSpPr/>
          <p:nvPr/>
        </p:nvSpPr>
        <p:spPr>
          <a:xfrm>
            <a:off x="9934173" y="4127256"/>
            <a:ext cx="172039" cy="303332"/>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390" name="Freeform: Shape 389">
            <a:extLst>
              <a:ext uri="{FF2B5EF4-FFF2-40B4-BE49-F238E27FC236}">
                <a16:creationId xmlns:a16="http://schemas.microsoft.com/office/drawing/2014/main" id="{78CD28B3-7D19-4490-A578-DF2D21AB69D9}"/>
              </a:ext>
            </a:extLst>
          </p:cNvPr>
          <p:cNvSpPr/>
          <p:nvPr/>
        </p:nvSpPr>
        <p:spPr>
          <a:xfrm>
            <a:off x="7543282" y="4219614"/>
            <a:ext cx="430098" cy="430098"/>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solidFill>
            <a:srgbClr val="FD9428"/>
          </a:solidFill>
          <a:ln w="8653" cap="flat">
            <a:noFill/>
            <a:prstDash val="solid"/>
            <a:miter/>
          </a:ln>
        </p:spPr>
        <p:txBody>
          <a:bodyPr rtlCol="0" anchor="ctr"/>
          <a:lstStyle/>
          <a:p>
            <a:endParaRPr lang="en-US"/>
          </a:p>
        </p:txBody>
      </p:sp>
      <p:sp>
        <p:nvSpPr>
          <p:cNvPr id="391" name="Freeform: Shape 390">
            <a:extLst>
              <a:ext uri="{FF2B5EF4-FFF2-40B4-BE49-F238E27FC236}">
                <a16:creationId xmlns:a16="http://schemas.microsoft.com/office/drawing/2014/main" id="{AE476F2B-5DF9-42E6-8F1E-39D162C41A9B}"/>
              </a:ext>
            </a:extLst>
          </p:cNvPr>
          <p:cNvSpPr/>
          <p:nvPr/>
        </p:nvSpPr>
        <p:spPr>
          <a:xfrm>
            <a:off x="7742628" y="4100687"/>
            <a:ext cx="31692" cy="135820"/>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solidFill>
            <a:srgbClr val="E74F29"/>
          </a:solidFill>
          <a:ln w="9525" cap="flat">
            <a:noFill/>
            <a:prstDash val="solid"/>
            <a:miter/>
          </a:ln>
        </p:spPr>
        <p:txBody>
          <a:bodyPr rtlCol="0" anchor="ctr"/>
          <a:lstStyle/>
          <a:p>
            <a:endParaRPr lang="en-US"/>
          </a:p>
        </p:txBody>
      </p:sp>
      <p:sp>
        <p:nvSpPr>
          <p:cNvPr id="392" name="Freeform: Shape 391">
            <a:extLst>
              <a:ext uri="{FF2B5EF4-FFF2-40B4-BE49-F238E27FC236}">
                <a16:creationId xmlns:a16="http://schemas.microsoft.com/office/drawing/2014/main" id="{F9EA318D-8FF8-47EA-8E17-D1CC85B8C387}"/>
              </a:ext>
            </a:extLst>
          </p:cNvPr>
          <p:cNvSpPr/>
          <p:nvPr/>
        </p:nvSpPr>
        <p:spPr>
          <a:xfrm>
            <a:off x="7848650" y="4143326"/>
            <a:ext cx="86020" cy="122238"/>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solidFill>
            <a:srgbClr val="E74F29"/>
          </a:solidFill>
          <a:ln w="9525" cap="flat">
            <a:noFill/>
            <a:prstDash val="solid"/>
            <a:miter/>
          </a:ln>
        </p:spPr>
        <p:txBody>
          <a:bodyPr rtlCol="0" anchor="ctr"/>
          <a:lstStyle/>
          <a:p>
            <a:endParaRPr lang="en-US"/>
          </a:p>
        </p:txBody>
      </p:sp>
      <p:sp>
        <p:nvSpPr>
          <p:cNvPr id="395" name="Freeform: Shape 394">
            <a:extLst>
              <a:ext uri="{FF2B5EF4-FFF2-40B4-BE49-F238E27FC236}">
                <a16:creationId xmlns:a16="http://schemas.microsoft.com/office/drawing/2014/main" id="{92B2C96E-1150-4DA0-9873-3376E82AB04B}"/>
              </a:ext>
            </a:extLst>
          </p:cNvPr>
          <p:cNvSpPr/>
          <p:nvPr/>
        </p:nvSpPr>
        <p:spPr>
          <a:xfrm>
            <a:off x="7926520" y="4260131"/>
            <a:ext cx="122238" cy="86020"/>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solidFill>
            <a:srgbClr val="E74F29"/>
          </a:solidFill>
          <a:ln w="9525" cap="flat">
            <a:noFill/>
            <a:prstDash val="solid"/>
            <a:miter/>
          </a:ln>
        </p:spPr>
        <p:txBody>
          <a:bodyPr rtlCol="0" anchor="ctr"/>
          <a:lstStyle/>
          <a:p>
            <a:endParaRPr lang="en-US"/>
          </a:p>
        </p:txBody>
      </p:sp>
      <p:sp>
        <p:nvSpPr>
          <p:cNvPr id="396" name="Freeform: Shape 395">
            <a:extLst>
              <a:ext uri="{FF2B5EF4-FFF2-40B4-BE49-F238E27FC236}">
                <a16:creationId xmlns:a16="http://schemas.microsoft.com/office/drawing/2014/main" id="{A32F2DC3-7AA2-4231-8CAF-9FCFFB9873C4}"/>
              </a:ext>
            </a:extLst>
          </p:cNvPr>
          <p:cNvSpPr/>
          <p:nvPr/>
        </p:nvSpPr>
        <p:spPr>
          <a:xfrm>
            <a:off x="7954960" y="4419412"/>
            <a:ext cx="135820" cy="31692"/>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solidFill>
            <a:srgbClr val="E74F29"/>
          </a:solidFill>
          <a:ln w="9525" cap="flat">
            <a:noFill/>
            <a:prstDash val="solid"/>
            <a:miter/>
          </a:ln>
        </p:spPr>
        <p:txBody>
          <a:bodyPr rtlCol="0" anchor="ctr"/>
          <a:lstStyle/>
          <a:p>
            <a:endParaRPr lang="en-US"/>
          </a:p>
        </p:txBody>
      </p:sp>
      <p:sp>
        <p:nvSpPr>
          <p:cNvPr id="397" name="Freeform: Shape 396">
            <a:extLst>
              <a:ext uri="{FF2B5EF4-FFF2-40B4-BE49-F238E27FC236}">
                <a16:creationId xmlns:a16="http://schemas.microsoft.com/office/drawing/2014/main" id="{1B732312-8408-4AFC-9BAE-0FB740F201C5}"/>
              </a:ext>
            </a:extLst>
          </p:cNvPr>
          <p:cNvSpPr/>
          <p:nvPr/>
        </p:nvSpPr>
        <p:spPr>
          <a:xfrm>
            <a:off x="7926520" y="4525434"/>
            <a:ext cx="122238" cy="86020"/>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solidFill>
            <a:srgbClr val="E74F29"/>
          </a:solidFill>
          <a:ln w="9525" cap="flat">
            <a:noFill/>
            <a:prstDash val="solid"/>
            <a:miter/>
          </a:ln>
        </p:spPr>
        <p:txBody>
          <a:bodyPr rtlCol="0" anchor="ctr"/>
          <a:lstStyle/>
          <a:p>
            <a:endParaRPr lang="en-US"/>
          </a:p>
        </p:txBody>
      </p:sp>
      <p:sp>
        <p:nvSpPr>
          <p:cNvPr id="398" name="Freeform: Shape 397">
            <a:extLst>
              <a:ext uri="{FF2B5EF4-FFF2-40B4-BE49-F238E27FC236}">
                <a16:creationId xmlns:a16="http://schemas.microsoft.com/office/drawing/2014/main" id="{D7DD80A0-401B-4D2B-847C-BA80ECCF1881}"/>
              </a:ext>
            </a:extLst>
          </p:cNvPr>
          <p:cNvSpPr/>
          <p:nvPr/>
        </p:nvSpPr>
        <p:spPr>
          <a:xfrm>
            <a:off x="7848650" y="4603304"/>
            <a:ext cx="86020" cy="122238"/>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solidFill>
            <a:srgbClr val="E74F29"/>
          </a:solidFill>
          <a:ln w="9525" cap="flat">
            <a:noFill/>
            <a:prstDash val="solid"/>
            <a:miter/>
          </a:ln>
        </p:spPr>
        <p:txBody>
          <a:bodyPr rtlCol="0" anchor="ctr"/>
          <a:lstStyle/>
          <a:p>
            <a:endParaRPr lang="en-US"/>
          </a:p>
        </p:txBody>
      </p:sp>
      <p:sp>
        <p:nvSpPr>
          <p:cNvPr id="399" name="Freeform: Shape 398">
            <a:extLst>
              <a:ext uri="{FF2B5EF4-FFF2-40B4-BE49-F238E27FC236}">
                <a16:creationId xmlns:a16="http://schemas.microsoft.com/office/drawing/2014/main" id="{92DED3C9-BE65-4E44-94F7-D5AF04C6F65F}"/>
              </a:ext>
            </a:extLst>
          </p:cNvPr>
          <p:cNvSpPr/>
          <p:nvPr/>
        </p:nvSpPr>
        <p:spPr>
          <a:xfrm>
            <a:off x="7742628" y="4631744"/>
            <a:ext cx="31692" cy="135820"/>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solidFill>
            <a:srgbClr val="E74F29"/>
          </a:solidFill>
          <a:ln w="9525" cap="flat">
            <a:noFill/>
            <a:prstDash val="solid"/>
            <a:miter/>
          </a:ln>
        </p:spPr>
        <p:txBody>
          <a:bodyPr rtlCol="0" anchor="ctr"/>
          <a:lstStyle/>
          <a:p>
            <a:endParaRPr lang="en-US"/>
          </a:p>
        </p:txBody>
      </p:sp>
      <p:sp>
        <p:nvSpPr>
          <p:cNvPr id="400" name="Freeform: Shape 399">
            <a:extLst>
              <a:ext uri="{FF2B5EF4-FFF2-40B4-BE49-F238E27FC236}">
                <a16:creationId xmlns:a16="http://schemas.microsoft.com/office/drawing/2014/main" id="{048213B1-3669-4979-A03B-C97969B9D20E}"/>
              </a:ext>
            </a:extLst>
          </p:cNvPr>
          <p:cNvSpPr/>
          <p:nvPr/>
        </p:nvSpPr>
        <p:spPr>
          <a:xfrm>
            <a:off x="7583347" y="4603304"/>
            <a:ext cx="86020" cy="122238"/>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solidFill>
            <a:srgbClr val="E74F29"/>
          </a:solidFill>
          <a:ln w="9525" cap="flat">
            <a:noFill/>
            <a:prstDash val="solid"/>
            <a:miter/>
          </a:ln>
        </p:spPr>
        <p:txBody>
          <a:bodyPr rtlCol="0" anchor="ctr"/>
          <a:lstStyle/>
          <a:p>
            <a:endParaRPr lang="en-US"/>
          </a:p>
        </p:txBody>
      </p:sp>
      <p:sp>
        <p:nvSpPr>
          <p:cNvPr id="401" name="Freeform: Shape 400">
            <a:extLst>
              <a:ext uri="{FF2B5EF4-FFF2-40B4-BE49-F238E27FC236}">
                <a16:creationId xmlns:a16="http://schemas.microsoft.com/office/drawing/2014/main" id="{D41311AA-B437-458B-99AF-AB56AFC5294A}"/>
              </a:ext>
            </a:extLst>
          </p:cNvPr>
          <p:cNvSpPr/>
          <p:nvPr/>
        </p:nvSpPr>
        <p:spPr>
          <a:xfrm>
            <a:off x="7466542" y="4525434"/>
            <a:ext cx="122238" cy="86020"/>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solidFill>
            <a:srgbClr val="E74F29"/>
          </a:solidFill>
          <a:ln w="9525" cap="flat">
            <a:noFill/>
            <a:prstDash val="solid"/>
            <a:miter/>
          </a:ln>
        </p:spPr>
        <p:txBody>
          <a:bodyPr rtlCol="0" anchor="ctr"/>
          <a:lstStyle/>
          <a:p>
            <a:endParaRPr lang="en-US"/>
          </a:p>
        </p:txBody>
      </p:sp>
      <p:sp>
        <p:nvSpPr>
          <p:cNvPr id="402" name="Freeform: Shape 401">
            <a:extLst>
              <a:ext uri="{FF2B5EF4-FFF2-40B4-BE49-F238E27FC236}">
                <a16:creationId xmlns:a16="http://schemas.microsoft.com/office/drawing/2014/main" id="{42A5BF13-EA3C-41C7-A680-19A39A8D4B8D}"/>
              </a:ext>
            </a:extLst>
          </p:cNvPr>
          <p:cNvSpPr/>
          <p:nvPr/>
        </p:nvSpPr>
        <p:spPr>
          <a:xfrm>
            <a:off x="7423903" y="4419412"/>
            <a:ext cx="135820" cy="31692"/>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solidFill>
            <a:srgbClr val="E74F29"/>
          </a:solidFill>
          <a:ln w="9525" cap="flat">
            <a:noFill/>
            <a:prstDash val="solid"/>
            <a:miter/>
          </a:ln>
        </p:spPr>
        <p:txBody>
          <a:bodyPr rtlCol="0" anchor="ctr"/>
          <a:lstStyle/>
          <a:p>
            <a:endParaRPr lang="en-US"/>
          </a:p>
        </p:txBody>
      </p:sp>
      <p:sp>
        <p:nvSpPr>
          <p:cNvPr id="403" name="Freeform: Shape 402">
            <a:extLst>
              <a:ext uri="{FF2B5EF4-FFF2-40B4-BE49-F238E27FC236}">
                <a16:creationId xmlns:a16="http://schemas.microsoft.com/office/drawing/2014/main" id="{1C5B7659-E145-4CCA-9436-F358968E2CEA}"/>
              </a:ext>
            </a:extLst>
          </p:cNvPr>
          <p:cNvSpPr/>
          <p:nvPr/>
        </p:nvSpPr>
        <p:spPr>
          <a:xfrm>
            <a:off x="7466542" y="4260131"/>
            <a:ext cx="122238" cy="86020"/>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solidFill>
            <a:srgbClr val="E74F29"/>
          </a:solidFill>
          <a:ln w="9525" cap="flat">
            <a:noFill/>
            <a:prstDash val="solid"/>
            <a:miter/>
          </a:ln>
        </p:spPr>
        <p:txBody>
          <a:bodyPr rtlCol="0" anchor="ctr"/>
          <a:lstStyle/>
          <a:p>
            <a:endParaRPr lang="en-US"/>
          </a:p>
        </p:txBody>
      </p:sp>
      <p:sp>
        <p:nvSpPr>
          <p:cNvPr id="404" name="Freeform: Shape 403">
            <a:extLst>
              <a:ext uri="{FF2B5EF4-FFF2-40B4-BE49-F238E27FC236}">
                <a16:creationId xmlns:a16="http://schemas.microsoft.com/office/drawing/2014/main" id="{52E87192-081C-4A02-8381-7A28C3C47D19}"/>
              </a:ext>
            </a:extLst>
          </p:cNvPr>
          <p:cNvSpPr/>
          <p:nvPr/>
        </p:nvSpPr>
        <p:spPr>
          <a:xfrm>
            <a:off x="7582894" y="4143326"/>
            <a:ext cx="86020" cy="122238"/>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solidFill>
            <a:srgbClr val="E74F29"/>
          </a:solidFill>
          <a:ln w="9525" cap="flat">
            <a:noFill/>
            <a:prstDash val="solid"/>
            <a:miter/>
          </a:ln>
        </p:spPr>
        <p:txBody>
          <a:bodyPr rtlCol="0" anchor="ctr"/>
          <a:lstStyle/>
          <a:p>
            <a:endParaRPr lang="en-US"/>
          </a:p>
        </p:txBody>
      </p:sp>
      <p:sp>
        <p:nvSpPr>
          <p:cNvPr id="405" name="Freeform: Shape 404">
            <a:extLst>
              <a:ext uri="{FF2B5EF4-FFF2-40B4-BE49-F238E27FC236}">
                <a16:creationId xmlns:a16="http://schemas.microsoft.com/office/drawing/2014/main" id="{AC5AE1EB-8584-4DC1-A7DC-9F377219CC36}"/>
              </a:ext>
            </a:extLst>
          </p:cNvPr>
          <p:cNvSpPr/>
          <p:nvPr/>
        </p:nvSpPr>
        <p:spPr>
          <a:xfrm>
            <a:off x="7648317" y="4325101"/>
            <a:ext cx="217312" cy="217312"/>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solidFill>
            <a:srgbClr val="E74F29"/>
          </a:solidFill>
          <a:ln w="8653" cap="flat">
            <a:noFill/>
            <a:prstDash val="solid"/>
            <a:miter/>
          </a:ln>
        </p:spPr>
        <p:txBody>
          <a:bodyPr rtlCol="0" anchor="ctr"/>
          <a:lstStyle/>
          <a:p>
            <a:endParaRPr lang="en-US"/>
          </a:p>
        </p:txBody>
      </p:sp>
      <p:sp>
        <p:nvSpPr>
          <p:cNvPr id="406" name="Freeform: Shape 405">
            <a:extLst>
              <a:ext uri="{FF2B5EF4-FFF2-40B4-BE49-F238E27FC236}">
                <a16:creationId xmlns:a16="http://schemas.microsoft.com/office/drawing/2014/main" id="{7924B885-0465-432D-8B8D-339DDD670A62}"/>
              </a:ext>
            </a:extLst>
          </p:cNvPr>
          <p:cNvSpPr/>
          <p:nvPr/>
        </p:nvSpPr>
        <p:spPr>
          <a:xfrm>
            <a:off x="7801090" y="4169017"/>
            <a:ext cx="45273" cy="45273"/>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solidFill>
            <a:srgbClr val="FD9428"/>
          </a:solidFill>
          <a:ln w="9525" cap="flat">
            <a:noFill/>
            <a:prstDash val="solid"/>
            <a:miter/>
          </a:ln>
        </p:spPr>
        <p:txBody>
          <a:bodyPr rtlCol="0" anchor="ctr"/>
          <a:lstStyle/>
          <a:p>
            <a:endParaRPr lang="en-US"/>
          </a:p>
        </p:txBody>
      </p:sp>
      <p:sp>
        <p:nvSpPr>
          <p:cNvPr id="407" name="Freeform: Shape 406">
            <a:extLst>
              <a:ext uri="{FF2B5EF4-FFF2-40B4-BE49-F238E27FC236}">
                <a16:creationId xmlns:a16="http://schemas.microsoft.com/office/drawing/2014/main" id="{7092F95C-BE14-4DB4-994D-6E3790282AB3}"/>
              </a:ext>
            </a:extLst>
          </p:cNvPr>
          <p:cNvSpPr/>
          <p:nvPr/>
        </p:nvSpPr>
        <p:spPr>
          <a:xfrm>
            <a:off x="7917392" y="4237349"/>
            <a:ext cx="36219" cy="36219"/>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solidFill>
            <a:srgbClr val="FD9428"/>
          </a:solidFill>
          <a:ln w="9525" cap="flat">
            <a:noFill/>
            <a:prstDash val="solid"/>
            <a:miter/>
          </a:ln>
        </p:spPr>
        <p:txBody>
          <a:bodyPr rtlCol="0" anchor="ctr"/>
          <a:lstStyle/>
          <a:p>
            <a:endParaRPr lang="en-US"/>
          </a:p>
        </p:txBody>
      </p:sp>
      <p:sp>
        <p:nvSpPr>
          <p:cNvPr id="408" name="Freeform: Shape 407">
            <a:extLst>
              <a:ext uri="{FF2B5EF4-FFF2-40B4-BE49-F238E27FC236}">
                <a16:creationId xmlns:a16="http://schemas.microsoft.com/office/drawing/2014/main" id="{41FC06FD-6F90-4854-981F-D504D22FA0A6}"/>
              </a:ext>
            </a:extLst>
          </p:cNvPr>
          <p:cNvSpPr/>
          <p:nvPr/>
        </p:nvSpPr>
        <p:spPr>
          <a:xfrm>
            <a:off x="7982737" y="4350549"/>
            <a:ext cx="36219" cy="36219"/>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solidFill>
            <a:srgbClr val="FD9428"/>
          </a:solidFill>
          <a:ln w="9525" cap="flat">
            <a:noFill/>
            <a:prstDash val="solid"/>
            <a:miter/>
          </a:ln>
        </p:spPr>
        <p:txBody>
          <a:bodyPr rtlCol="0" anchor="ctr"/>
          <a:lstStyle/>
          <a:p>
            <a:endParaRPr lang="en-US"/>
          </a:p>
        </p:txBody>
      </p:sp>
      <p:sp>
        <p:nvSpPr>
          <p:cNvPr id="409" name="Freeform: Shape 408">
            <a:extLst>
              <a:ext uri="{FF2B5EF4-FFF2-40B4-BE49-F238E27FC236}">
                <a16:creationId xmlns:a16="http://schemas.microsoft.com/office/drawing/2014/main" id="{B37F9DEC-C187-4F4F-BFF0-8EA9409F7B3F}"/>
              </a:ext>
            </a:extLst>
          </p:cNvPr>
          <p:cNvSpPr/>
          <p:nvPr/>
        </p:nvSpPr>
        <p:spPr>
          <a:xfrm>
            <a:off x="7979533" y="4477910"/>
            <a:ext cx="45273" cy="45273"/>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solidFill>
            <a:srgbClr val="FD9428"/>
          </a:solidFill>
          <a:ln w="9525" cap="flat">
            <a:noFill/>
            <a:prstDash val="solid"/>
            <a:miter/>
          </a:ln>
        </p:spPr>
        <p:txBody>
          <a:bodyPr rtlCol="0" anchor="ctr"/>
          <a:lstStyle/>
          <a:p>
            <a:endParaRPr lang="en-US"/>
          </a:p>
        </p:txBody>
      </p:sp>
      <p:sp>
        <p:nvSpPr>
          <p:cNvPr id="410" name="Freeform: Shape 409">
            <a:extLst>
              <a:ext uri="{FF2B5EF4-FFF2-40B4-BE49-F238E27FC236}">
                <a16:creationId xmlns:a16="http://schemas.microsoft.com/office/drawing/2014/main" id="{6D0F053F-E8E4-4E3C-89F6-844AB090F65B}"/>
              </a:ext>
            </a:extLst>
          </p:cNvPr>
          <p:cNvSpPr/>
          <p:nvPr/>
        </p:nvSpPr>
        <p:spPr>
          <a:xfrm>
            <a:off x="7917306" y="4594179"/>
            <a:ext cx="36219" cy="36219"/>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solidFill>
            <a:srgbClr val="FD9428"/>
          </a:solidFill>
          <a:ln w="9525" cap="flat">
            <a:noFill/>
            <a:prstDash val="solid"/>
            <a:miter/>
          </a:ln>
        </p:spPr>
        <p:txBody>
          <a:bodyPr rtlCol="0" anchor="ctr"/>
          <a:lstStyle/>
          <a:p>
            <a:endParaRPr lang="en-US"/>
          </a:p>
        </p:txBody>
      </p:sp>
      <p:sp>
        <p:nvSpPr>
          <p:cNvPr id="411" name="Freeform: Shape 410">
            <a:extLst>
              <a:ext uri="{FF2B5EF4-FFF2-40B4-BE49-F238E27FC236}">
                <a16:creationId xmlns:a16="http://schemas.microsoft.com/office/drawing/2014/main" id="{DF1F8086-EC4A-45F9-85C6-E0D66BCC15F2}"/>
              </a:ext>
            </a:extLst>
          </p:cNvPr>
          <p:cNvSpPr/>
          <p:nvPr/>
        </p:nvSpPr>
        <p:spPr>
          <a:xfrm>
            <a:off x="7804423" y="4659157"/>
            <a:ext cx="36219" cy="36219"/>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solidFill>
            <a:srgbClr val="FD9428"/>
          </a:solidFill>
          <a:ln w="9525" cap="flat">
            <a:noFill/>
            <a:prstDash val="solid"/>
            <a:miter/>
          </a:ln>
        </p:spPr>
        <p:txBody>
          <a:bodyPr rtlCol="0" anchor="ctr"/>
          <a:lstStyle/>
          <a:p>
            <a:endParaRPr lang="en-US"/>
          </a:p>
        </p:txBody>
      </p:sp>
      <p:sp>
        <p:nvSpPr>
          <p:cNvPr id="412" name="Freeform: Shape 411">
            <a:extLst>
              <a:ext uri="{FF2B5EF4-FFF2-40B4-BE49-F238E27FC236}">
                <a16:creationId xmlns:a16="http://schemas.microsoft.com/office/drawing/2014/main" id="{D9E2BACA-8FEA-4650-B75D-A322B2588C1B}"/>
              </a:ext>
            </a:extLst>
          </p:cNvPr>
          <p:cNvSpPr/>
          <p:nvPr/>
        </p:nvSpPr>
        <p:spPr>
          <a:xfrm>
            <a:off x="7670519" y="4656312"/>
            <a:ext cx="45273" cy="45273"/>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solidFill>
            <a:srgbClr val="FD9428"/>
          </a:solidFill>
          <a:ln w="9525" cap="flat">
            <a:noFill/>
            <a:prstDash val="solid"/>
            <a:miter/>
          </a:ln>
        </p:spPr>
        <p:txBody>
          <a:bodyPr rtlCol="0" anchor="ctr"/>
          <a:lstStyle/>
          <a:p>
            <a:endParaRPr lang="en-US"/>
          </a:p>
        </p:txBody>
      </p:sp>
      <p:sp>
        <p:nvSpPr>
          <p:cNvPr id="413" name="Freeform: Shape 412">
            <a:extLst>
              <a:ext uri="{FF2B5EF4-FFF2-40B4-BE49-F238E27FC236}">
                <a16:creationId xmlns:a16="http://schemas.microsoft.com/office/drawing/2014/main" id="{B408A8DD-ED8E-453F-A89B-C8DB5D687178}"/>
              </a:ext>
            </a:extLst>
          </p:cNvPr>
          <p:cNvSpPr/>
          <p:nvPr/>
        </p:nvSpPr>
        <p:spPr>
          <a:xfrm>
            <a:off x="7560974" y="4594074"/>
            <a:ext cx="36219" cy="36219"/>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solidFill>
            <a:srgbClr val="FD9428"/>
          </a:solidFill>
          <a:ln w="9525" cap="flat">
            <a:noFill/>
            <a:prstDash val="solid"/>
            <a:miter/>
          </a:ln>
        </p:spPr>
        <p:txBody>
          <a:bodyPr rtlCol="0" anchor="ctr"/>
          <a:lstStyle/>
          <a:p>
            <a:endParaRPr lang="en-US"/>
          </a:p>
        </p:txBody>
      </p:sp>
      <p:sp>
        <p:nvSpPr>
          <p:cNvPr id="414" name="Freeform: Shape 413">
            <a:extLst>
              <a:ext uri="{FF2B5EF4-FFF2-40B4-BE49-F238E27FC236}">
                <a16:creationId xmlns:a16="http://schemas.microsoft.com/office/drawing/2014/main" id="{45921A94-9870-49A3-8B80-DDC95DFFC1FE}"/>
              </a:ext>
            </a:extLst>
          </p:cNvPr>
          <p:cNvSpPr/>
          <p:nvPr/>
        </p:nvSpPr>
        <p:spPr>
          <a:xfrm>
            <a:off x="7495481" y="4481255"/>
            <a:ext cx="36219" cy="36219"/>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solidFill>
            <a:srgbClr val="FD9428"/>
          </a:solidFill>
          <a:ln w="9525" cap="flat">
            <a:noFill/>
            <a:prstDash val="solid"/>
            <a:miter/>
          </a:ln>
        </p:spPr>
        <p:txBody>
          <a:bodyPr rtlCol="0" anchor="ctr"/>
          <a:lstStyle/>
          <a:p>
            <a:endParaRPr lang="en-US"/>
          </a:p>
        </p:txBody>
      </p:sp>
      <p:sp>
        <p:nvSpPr>
          <p:cNvPr id="415" name="Freeform: Shape 414">
            <a:extLst>
              <a:ext uri="{FF2B5EF4-FFF2-40B4-BE49-F238E27FC236}">
                <a16:creationId xmlns:a16="http://schemas.microsoft.com/office/drawing/2014/main" id="{52677C1A-027C-4535-9EEB-F2A752E54439}"/>
              </a:ext>
            </a:extLst>
          </p:cNvPr>
          <p:cNvSpPr/>
          <p:nvPr/>
        </p:nvSpPr>
        <p:spPr>
          <a:xfrm>
            <a:off x="7492071" y="4347318"/>
            <a:ext cx="45273" cy="45273"/>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solidFill>
            <a:srgbClr val="FD9428"/>
          </a:solidFill>
          <a:ln w="9525" cap="flat">
            <a:noFill/>
            <a:prstDash val="solid"/>
            <a:miter/>
          </a:ln>
        </p:spPr>
        <p:txBody>
          <a:bodyPr rtlCol="0" anchor="ctr"/>
          <a:lstStyle/>
          <a:p>
            <a:endParaRPr lang="en-US"/>
          </a:p>
        </p:txBody>
      </p:sp>
      <p:sp>
        <p:nvSpPr>
          <p:cNvPr id="448" name="Freeform: Shape 447">
            <a:extLst>
              <a:ext uri="{FF2B5EF4-FFF2-40B4-BE49-F238E27FC236}">
                <a16:creationId xmlns:a16="http://schemas.microsoft.com/office/drawing/2014/main" id="{49FFBB85-269A-4088-A2AB-D12CE221F4D6}"/>
              </a:ext>
            </a:extLst>
          </p:cNvPr>
          <p:cNvSpPr/>
          <p:nvPr/>
        </p:nvSpPr>
        <p:spPr>
          <a:xfrm>
            <a:off x="7560500" y="4237769"/>
            <a:ext cx="36219" cy="36219"/>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solidFill>
            <a:srgbClr val="FD9428"/>
          </a:solidFill>
          <a:ln w="9525" cap="flat">
            <a:noFill/>
            <a:prstDash val="solid"/>
            <a:miter/>
          </a:ln>
        </p:spPr>
        <p:txBody>
          <a:bodyPr rtlCol="0" anchor="ctr"/>
          <a:lstStyle/>
          <a:p>
            <a:endParaRPr lang="en-US"/>
          </a:p>
        </p:txBody>
      </p:sp>
      <p:sp>
        <p:nvSpPr>
          <p:cNvPr id="449" name="Freeform: Shape 448">
            <a:extLst>
              <a:ext uri="{FF2B5EF4-FFF2-40B4-BE49-F238E27FC236}">
                <a16:creationId xmlns:a16="http://schemas.microsoft.com/office/drawing/2014/main" id="{215E1AAE-46F7-407B-88E2-0CD72AA74DB3}"/>
              </a:ext>
            </a:extLst>
          </p:cNvPr>
          <p:cNvSpPr/>
          <p:nvPr/>
        </p:nvSpPr>
        <p:spPr>
          <a:xfrm>
            <a:off x="7673324" y="4172261"/>
            <a:ext cx="36219" cy="36219"/>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solidFill>
            <a:srgbClr val="FD9428"/>
          </a:solidFill>
          <a:ln w="9525" cap="flat">
            <a:noFill/>
            <a:prstDash val="solid"/>
            <a:miter/>
          </a:ln>
        </p:spPr>
        <p:txBody>
          <a:bodyPr rtlCol="0" anchor="ctr"/>
          <a:lstStyle/>
          <a:p>
            <a:endParaRPr lang="en-US"/>
          </a:p>
        </p:txBody>
      </p:sp>
      <p:sp>
        <p:nvSpPr>
          <p:cNvPr id="450" name="Freeform: Shape 449">
            <a:extLst>
              <a:ext uri="{FF2B5EF4-FFF2-40B4-BE49-F238E27FC236}">
                <a16:creationId xmlns:a16="http://schemas.microsoft.com/office/drawing/2014/main" id="{61A5A927-2F57-42D5-AE3A-99BD49C92D21}"/>
              </a:ext>
            </a:extLst>
          </p:cNvPr>
          <p:cNvSpPr/>
          <p:nvPr/>
        </p:nvSpPr>
        <p:spPr>
          <a:xfrm>
            <a:off x="7742628" y="4060846"/>
            <a:ext cx="31692" cy="31692"/>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451" name="Freeform: Shape 450">
            <a:extLst>
              <a:ext uri="{FF2B5EF4-FFF2-40B4-BE49-F238E27FC236}">
                <a16:creationId xmlns:a16="http://schemas.microsoft.com/office/drawing/2014/main" id="{37A74C22-1F18-479E-8EF6-8E9307157E68}"/>
              </a:ext>
            </a:extLst>
          </p:cNvPr>
          <p:cNvSpPr/>
          <p:nvPr/>
        </p:nvSpPr>
        <p:spPr>
          <a:xfrm>
            <a:off x="7915754" y="4102714"/>
            <a:ext cx="40746" cy="40746"/>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solidFill>
            <a:srgbClr val="E74F29"/>
          </a:solidFill>
          <a:ln w="9525" cap="flat">
            <a:noFill/>
            <a:prstDash val="solid"/>
            <a:miter/>
          </a:ln>
        </p:spPr>
        <p:txBody>
          <a:bodyPr rtlCol="0" anchor="ctr"/>
          <a:lstStyle/>
          <a:p>
            <a:endParaRPr lang="en-US"/>
          </a:p>
        </p:txBody>
      </p:sp>
      <p:sp>
        <p:nvSpPr>
          <p:cNvPr id="452" name="Freeform: Shape 451">
            <a:extLst>
              <a:ext uri="{FF2B5EF4-FFF2-40B4-BE49-F238E27FC236}">
                <a16:creationId xmlns:a16="http://schemas.microsoft.com/office/drawing/2014/main" id="{61DD00C4-57DC-4598-B1AA-9C9FD7A8A62B}"/>
              </a:ext>
            </a:extLst>
          </p:cNvPr>
          <p:cNvSpPr/>
          <p:nvPr/>
        </p:nvSpPr>
        <p:spPr>
          <a:xfrm>
            <a:off x="8047150" y="4234055"/>
            <a:ext cx="40746" cy="40746"/>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solidFill>
            <a:srgbClr val="E74F29"/>
          </a:solidFill>
          <a:ln w="9525" cap="flat">
            <a:noFill/>
            <a:prstDash val="solid"/>
            <a:miter/>
          </a:ln>
        </p:spPr>
        <p:txBody>
          <a:bodyPr rtlCol="0" anchor="ctr"/>
          <a:lstStyle/>
          <a:p>
            <a:endParaRPr lang="en-US"/>
          </a:p>
        </p:txBody>
      </p:sp>
      <p:sp>
        <p:nvSpPr>
          <p:cNvPr id="453" name="Freeform: Shape 452">
            <a:extLst>
              <a:ext uri="{FF2B5EF4-FFF2-40B4-BE49-F238E27FC236}">
                <a16:creationId xmlns:a16="http://schemas.microsoft.com/office/drawing/2014/main" id="{47A6CBE3-7630-492D-AF46-BF06E490EDAF}"/>
              </a:ext>
            </a:extLst>
          </p:cNvPr>
          <p:cNvSpPr/>
          <p:nvPr/>
        </p:nvSpPr>
        <p:spPr>
          <a:xfrm>
            <a:off x="8101193" y="4419412"/>
            <a:ext cx="31692" cy="31692"/>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454" name="Freeform: Shape 453">
            <a:extLst>
              <a:ext uri="{FF2B5EF4-FFF2-40B4-BE49-F238E27FC236}">
                <a16:creationId xmlns:a16="http://schemas.microsoft.com/office/drawing/2014/main" id="{68B14944-D46A-4292-A6E4-6457F0AC1E46}"/>
              </a:ext>
            </a:extLst>
          </p:cNvPr>
          <p:cNvSpPr/>
          <p:nvPr/>
        </p:nvSpPr>
        <p:spPr>
          <a:xfrm>
            <a:off x="8047149" y="4592518"/>
            <a:ext cx="40746" cy="40746"/>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solidFill>
            <a:srgbClr val="E74F29"/>
          </a:solidFill>
          <a:ln w="9525" cap="flat">
            <a:noFill/>
            <a:prstDash val="solid"/>
            <a:miter/>
          </a:ln>
        </p:spPr>
        <p:txBody>
          <a:bodyPr rtlCol="0" anchor="ctr"/>
          <a:lstStyle/>
          <a:p>
            <a:endParaRPr lang="en-US"/>
          </a:p>
        </p:txBody>
      </p:sp>
      <p:sp>
        <p:nvSpPr>
          <p:cNvPr id="455" name="Freeform: Shape 454">
            <a:extLst>
              <a:ext uri="{FF2B5EF4-FFF2-40B4-BE49-F238E27FC236}">
                <a16:creationId xmlns:a16="http://schemas.microsoft.com/office/drawing/2014/main" id="{987D8ACA-FD7F-43E4-887F-F00E58398E97}"/>
              </a:ext>
            </a:extLst>
          </p:cNvPr>
          <p:cNvSpPr/>
          <p:nvPr/>
        </p:nvSpPr>
        <p:spPr>
          <a:xfrm>
            <a:off x="7915894" y="4723987"/>
            <a:ext cx="40746" cy="40746"/>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solidFill>
            <a:srgbClr val="E74F29"/>
          </a:solidFill>
          <a:ln w="9525" cap="flat">
            <a:noFill/>
            <a:prstDash val="solid"/>
            <a:miter/>
          </a:ln>
        </p:spPr>
        <p:txBody>
          <a:bodyPr rtlCol="0" anchor="ctr"/>
          <a:lstStyle/>
          <a:p>
            <a:endParaRPr lang="en-US"/>
          </a:p>
        </p:txBody>
      </p:sp>
      <p:sp>
        <p:nvSpPr>
          <p:cNvPr id="456" name="Freeform: Shape 455">
            <a:extLst>
              <a:ext uri="{FF2B5EF4-FFF2-40B4-BE49-F238E27FC236}">
                <a16:creationId xmlns:a16="http://schemas.microsoft.com/office/drawing/2014/main" id="{2940804A-E665-433B-8F47-6120786B460B}"/>
              </a:ext>
            </a:extLst>
          </p:cNvPr>
          <p:cNvSpPr/>
          <p:nvPr/>
        </p:nvSpPr>
        <p:spPr>
          <a:xfrm>
            <a:off x="7742628" y="4777977"/>
            <a:ext cx="31692" cy="31692"/>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457" name="Freeform: Shape 456">
            <a:extLst>
              <a:ext uri="{FF2B5EF4-FFF2-40B4-BE49-F238E27FC236}">
                <a16:creationId xmlns:a16="http://schemas.microsoft.com/office/drawing/2014/main" id="{BA596277-CE3B-44C9-914E-C7FB10FB8756}"/>
              </a:ext>
            </a:extLst>
          </p:cNvPr>
          <p:cNvSpPr/>
          <p:nvPr/>
        </p:nvSpPr>
        <p:spPr>
          <a:xfrm>
            <a:off x="7557442" y="4724155"/>
            <a:ext cx="40746" cy="40746"/>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solidFill>
            <a:srgbClr val="E74F29"/>
          </a:solidFill>
          <a:ln w="9525" cap="flat">
            <a:noFill/>
            <a:prstDash val="solid"/>
            <a:miter/>
          </a:ln>
        </p:spPr>
        <p:txBody>
          <a:bodyPr rtlCol="0" anchor="ctr"/>
          <a:lstStyle/>
          <a:p>
            <a:endParaRPr lang="en-US"/>
          </a:p>
        </p:txBody>
      </p:sp>
      <p:sp>
        <p:nvSpPr>
          <p:cNvPr id="458" name="Freeform: Shape 457">
            <a:extLst>
              <a:ext uri="{FF2B5EF4-FFF2-40B4-BE49-F238E27FC236}">
                <a16:creationId xmlns:a16="http://schemas.microsoft.com/office/drawing/2014/main" id="{CDDEEAB3-46E6-4C67-ACB4-7C65288F4144}"/>
              </a:ext>
            </a:extLst>
          </p:cNvPr>
          <p:cNvSpPr/>
          <p:nvPr/>
        </p:nvSpPr>
        <p:spPr>
          <a:xfrm>
            <a:off x="7426423" y="4592545"/>
            <a:ext cx="40746" cy="40746"/>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solidFill>
            <a:srgbClr val="E74F29"/>
          </a:solidFill>
          <a:ln w="9525" cap="flat">
            <a:noFill/>
            <a:prstDash val="solid"/>
            <a:miter/>
          </a:ln>
        </p:spPr>
        <p:txBody>
          <a:bodyPr rtlCol="0" anchor="ctr"/>
          <a:lstStyle/>
          <a:p>
            <a:endParaRPr lang="en-US"/>
          </a:p>
        </p:txBody>
      </p:sp>
      <p:sp>
        <p:nvSpPr>
          <p:cNvPr id="459" name="Freeform: Shape 458">
            <a:extLst>
              <a:ext uri="{FF2B5EF4-FFF2-40B4-BE49-F238E27FC236}">
                <a16:creationId xmlns:a16="http://schemas.microsoft.com/office/drawing/2014/main" id="{3EED7021-9F21-42CC-9E77-9FA9EBA0A8FC}"/>
              </a:ext>
            </a:extLst>
          </p:cNvPr>
          <p:cNvSpPr/>
          <p:nvPr/>
        </p:nvSpPr>
        <p:spPr>
          <a:xfrm>
            <a:off x="7384062" y="4419412"/>
            <a:ext cx="31692" cy="31692"/>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460" name="Freeform: Shape 459">
            <a:extLst>
              <a:ext uri="{FF2B5EF4-FFF2-40B4-BE49-F238E27FC236}">
                <a16:creationId xmlns:a16="http://schemas.microsoft.com/office/drawing/2014/main" id="{6EFD17E9-810B-479D-BACA-B87526FFA489}"/>
              </a:ext>
            </a:extLst>
          </p:cNvPr>
          <p:cNvSpPr/>
          <p:nvPr/>
        </p:nvSpPr>
        <p:spPr>
          <a:xfrm>
            <a:off x="7426236" y="4234460"/>
            <a:ext cx="40746" cy="40746"/>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solidFill>
            <a:srgbClr val="E74F29"/>
          </a:solidFill>
          <a:ln w="9525" cap="flat">
            <a:noFill/>
            <a:prstDash val="solid"/>
            <a:miter/>
          </a:ln>
        </p:spPr>
        <p:txBody>
          <a:bodyPr rtlCol="0" anchor="ctr"/>
          <a:lstStyle/>
          <a:p>
            <a:endParaRPr lang="en-US"/>
          </a:p>
        </p:txBody>
      </p:sp>
      <p:sp>
        <p:nvSpPr>
          <p:cNvPr id="461" name="Freeform: Shape 460">
            <a:extLst>
              <a:ext uri="{FF2B5EF4-FFF2-40B4-BE49-F238E27FC236}">
                <a16:creationId xmlns:a16="http://schemas.microsoft.com/office/drawing/2014/main" id="{E44A97AE-7688-4A9F-A330-F0A63C91AA9C}"/>
              </a:ext>
            </a:extLst>
          </p:cNvPr>
          <p:cNvSpPr/>
          <p:nvPr/>
        </p:nvSpPr>
        <p:spPr>
          <a:xfrm>
            <a:off x="7557333" y="4103134"/>
            <a:ext cx="40746" cy="40746"/>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solidFill>
            <a:srgbClr val="E74F29"/>
          </a:solidFill>
          <a:ln w="9525" cap="flat">
            <a:noFill/>
            <a:prstDash val="solid"/>
            <a:miter/>
          </a:ln>
        </p:spPr>
        <p:txBody>
          <a:bodyPr rtlCol="0" anchor="ctr"/>
          <a:lstStyle/>
          <a:p>
            <a:endParaRPr lang="en-US"/>
          </a:p>
        </p:txBody>
      </p:sp>
      <p:sp>
        <p:nvSpPr>
          <p:cNvPr id="463" name="Rectangle 462">
            <a:extLst>
              <a:ext uri="{FF2B5EF4-FFF2-40B4-BE49-F238E27FC236}">
                <a16:creationId xmlns:a16="http://schemas.microsoft.com/office/drawing/2014/main" id="{CD431ECB-4C77-451D-9B25-E1A018FC0C28}"/>
              </a:ext>
            </a:extLst>
          </p:cNvPr>
          <p:cNvSpPr/>
          <p:nvPr/>
        </p:nvSpPr>
        <p:spPr>
          <a:xfrm>
            <a:off x="7782577" y="5012563"/>
            <a:ext cx="2207146" cy="461665"/>
          </a:xfrm>
          <a:prstGeom prst="rect">
            <a:avLst/>
          </a:prstGeom>
        </p:spPr>
        <p:txBody>
          <a:bodyPr wrap="square">
            <a:spAutoFit/>
          </a:bodyPr>
          <a:lstStyle/>
          <a:p>
            <a:pPr algn="ctr"/>
            <a:r>
              <a:rPr lang="en-US" sz="1200">
                <a:solidFill>
                  <a:srgbClr val="353531"/>
                </a:solidFill>
                <a:latin typeface="Source Sans Pro" panose="020B0503030403020204" pitchFamily="34" charset="0"/>
                <a:ea typeface="Source Sans Pro" panose="020B0503030403020204" pitchFamily="34" charset="0"/>
              </a:rPr>
              <a:t>Never use Catalyst without “Health Network” </a:t>
            </a:r>
          </a:p>
        </p:txBody>
      </p:sp>
      <p:cxnSp>
        <p:nvCxnSpPr>
          <p:cNvPr id="860" name="Straight Connector 859">
            <a:extLst>
              <a:ext uri="{FF2B5EF4-FFF2-40B4-BE49-F238E27FC236}">
                <a16:creationId xmlns:a16="http://schemas.microsoft.com/office/drawing/2014/main" id="{4579F585-352A-42AD-90C6-E2B53192571B}"/>
              </a:ext>
            </a:extLst>
          </p:cNvPr>
          <p:cNvCxnSpPr/>
          <p:nvPr/>
        </p:nvCxnSpPr>
        <p:spPr>
          <a:xfrm flipH="1">
            <a:off x="8688971" y="3832265"/>
            <a:ext cx="684891" cy="1191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5773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209039" y="998957"/>
            <a:ext cx="11755908" cy="1015663"/>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To preserve the integrity of our brand, we must use our signature logo and consistently in every application. Altering, distorting or redrawing the logo in any way weakens the power of the image and what it represents.</a:t>
            </a:r>
          </a:p>
          <a:p>
            <a:endParaRPr lang="en-US" sz="1200">
              <a:solidFill>
                <a:srgbClr val="353531"/>
              </a:solidFill>
              <a:latin typeface="Source Sans Pro" panose="020B0503030403020204" pitchFamily="34" charset="0"/>
              <a:ea typeface="Source Sans Pro" panose="020B0503030403020204" pitchFamily="34" charset="0"/>
            </a:endParaRPr>
          </a:p>
          <a:p>
            <a:r>
              <a:rPr lang="en-US" sz="1200">
                <a:solidFill>
                  <a:srgbClr val="353531"/>
                </a:solidFill>
                <a:latin typeface="Source Sans Pro" panose="020B0503030403020204" pitchFamily="34" charset="0"/>
                <a:ea typeface="Source Sans Pro" panose="020B0503030403020204" pitchFamily="34" charset="0"/>
              </a:rPr>
              <a:t>Never place a logo on </a:t>
            </a:r>
            <a:r>
              <a:rPr lang="en-US" sz="1200" b="1">
                <a:solidFill>
                  <a:srgbClr val="353531"/>
                </a:solidFill>
                <a:latin typeface="Source Sans Pro" panose="020B0503030403020204" pitchFamily="34" charset="0"/>
                <a:ea typeface="Source Sans Pro" panose="020B0503030403020204" pitchFamily="34" charset="0"/>
              </a:rPr>
              <a:t>BACKGROUND USAGE:</a:t>
            </a:r>
          </a:p>
          <a:p>
            <a:r>
              <a:rPr lang="en-US" sz="1200">
                <a:solidFill>
                  <a:srgbClr val="353531"/>
                </a:solidFill>
                <a:latin typeface="Source Sans Pro" panose="020B0503030403020204" pitchFamily="34" charset="0"/>
                <a:ea typeface="Source Sans Pro" panose="020B0503030403020204" pitchFamily="34" charset="0"/>
              </a:rPr>
              <a:t>a background that matches a color in the logomark. Never place the full color logo on black background.</a:t>
            </a: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Logo – Background Usage</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441" name="Rectangle 440">
            <a:extLst>
              <a:ext uri="{FF2B5EF4-FFF2-40B4-BE49-F238E27FC236}">
                <a16:creationId xmlns:a16="http://schemas.microsoft.com/office/drawing/2014/main" id="{3518D8B6-79D8-4B62-B8B5-E4365A43B9EC}"/>
              </a:ext>
            </a:extLst>
          </p:cNvPr>
          <p:cNvSpPr/>
          <p:nvPr/>
        </p:nvSpPr>
        <p:spPr>
          <a:xfrm>
            <a:off x="2169711" y="2491463"/>
            <a:ext cx="1926804" cy="1018255"/>
          </a:xfrm>
          <a:prstGeom prst="rect">
            <a:avLst/>
          </a:prstGeom>
          <a:gradFill flip="none" rotWithShape="1">
            <a:gsLst>
              <a:gs pos="23000">
                <a:srgbClr val="1B545F"/>
              </a:gs>
              <a:gs pos="67000">
                <a:srgbClr val="368B9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Rectangle 441">
            <a:extLst>
              <a:ext uri="{FF2B5EF4-FFF2-40B4-BE49-F238E27FC236}">
                <a16:creationId xmlns:a16="http://schemas.microsoft.com/office/drawing/2014/main" id="{4BC699F5-37E0-4A08-A2B4-E4A4A943120D}"/>
              </a:ext>
            </a:extLst>
          </p:cNvPr>
          <p:cNvSpPr/>
          <p:nvPr/>
        </p:nvSpPr>
        <p:spPr>
          <a:xfrm>
            <a:off x="151808" y="2494698"/>
            <a:ext cx="1931726" cy="1018255"/>
          </a:xfrm>
          <a:prstGeom prst="rect">
            <a:avLst/>
          </a:prstGeom>
          <a:gradFill flip="none" rotWithShape="1">
            <a:gsLst>
              <a:gs pos="23000">
                <a:srgbClr val="C4300B"/>
              </a:gs>
              <a:gs pos="67000">
                <a:srgbClr val="FF950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3" name="Group 442">
            <a:extLst>
              <a:ext uri="{FF2B5EF4-FFF2-40B4-BE49-F238E27FC236}">
                <a16:creationId xmlns:a16="http://schemas.microsoft.com/office/drawing/2014/main" id="{ECA49DBD-9FC9-4C8C-932E-FD4332C350C9}"/>
              </a:ext>
            </a:extLst>
          </p:cNvPr>
          <p:cNvGrpSpPr/>
          <p:nvPr/>
        </p:nvGrpSpPr>
        <p:grpSpPr>
          <a:xfrm>
            <a:off x="2321502" y="2760200"/>
            <a:ext cx="1540624" cy="423803"/>
            <a:chOff x="3689293" y="3035834"/>
            <a:chExt cx="3581088" cy="985104"/>
          </a:xfrm>
          <a:solidFill>
            <a:schemeClr val="bg1"/>
          </a:solidFill>
        </p:grpSpPr>
        <p:sp>
          <p:nvSpPr>
            <p:cNvPr id="444" name="Freeform: Shape 443">
              <a:extLst>
                <a:ext uri="{FF2B5EF4-FFF2-40B4-BE49-F238E27FC236}">
                  <a16:creationId xmlns:a16="http://schemas.microsoft.com/office/drawing/2014/main" id="{4C76B763-ED98-4CF1-B6EA-A44C8C598413}"/>
                </a:ext>
              </a:extLst>
            </p:cNvPr>
            <p:cNvSpPr/>
            <p:nvPr/>
          </p:nvSpPr>
          <p:spPr>
            <a:xfrm>
              <a:off x="4860816" y="3817247"/>
              <a:ext cx="154853" cy="196544"/>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445" name="Freeform: Shape 444">
              <a:extLst>
                <a:ext uri="{FF2B5EF4-FFF2-40B4-BE49-F238E27FC236}">
                  <a16:creationId xmlns:a16="http://schemas.microsoft.com/office/drawing/2014/main" id="{56ACD717-94A4-44D4-A012-2E22FFADD5BA}"/>
                </a:ext>
              </a:extLst>
            </p:cNvPr>
            <p:cNvSpPr/>
            <p:nvPr/>
          </p:nvSpPr>
          <p:spPr>
            <a:xfrm>
              <a:off x="5056169" y="3817247"/>
              <a:ext cx="131030" cy="196544"/>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446" name="Freeform: Shape 445">
              <a:extLst>
                <a:ext uri="{FF2B5EF4-FFF2-40B4-BE49-F238E27FC236}">
                  <a16:creationId xmlns:a16="http://schemas.microsoft.com/office/drawing/2014/main" id="{8DDA8E52-967C-479A-8B07-944EC0AFD9EF}"/>
                </a:ext>
              </a:extLst>
            </p:cNvPr>
            <p:cNvSpPr/>
            <p:nvPr/>
          </p:nvSpPr>
          <p:spPr>
            <a:xfrm>
              <a:off x="5197324" y="3817247"/>
              <a:ext cx="178677" cy="196544"/>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grpFill/>
            <a:ln w="9525" cap="flat">
              <a:noFill/>
              <a:prstDash val="solid"/>
              <a:miter/>
            </a:ln>
          </p:spPr>
          <p:txBody>
            <a:bodyPr rtlCol="0" anchor="ctr"/>
            <a:lstStyle/>
            <a:p>
              <a:endParaRPr lang="en-US"/>
            </a:p>
          </p:txBody>
        </p:sp>
        <p:sp>
          <p:nvSpPr>
            <p:cNvPr id="447" name="Freeform: Shape 446">
              <a:extLst>
                <a:ext uri="{FF2B5EF4-FFF2-40B4-BE49-F238E27FC236}">
                  <a16:creationId xmlns:a16="http://schemas.microsoft.com/office/drawing/2014/main" id="{F613F9BE-7305-4C33-A3D8-C4965D42664B}"/>
                </a:ext>
              </a:extLst>
            </p:cNvPr>
            <p:cNvSpPr/>
            <p:nvPr/>
          </p:nvSpPr>
          <p:spPr>
            <a:xfrm>
              <a:off x="5396250" y="3817247"/>
              <a:ext cx="131030" cy="196544"/>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grpFill/>
            <a:ln w="9525" cap="flat">
              <a:noFill/>
              <a:prstDash val="solid"/>
              <a:miter/>
            </a:ln>
          </p:spPr>
          <p:txBody>
            <a:bodyPr rtlCol="0" anchor="ctr"/>
            <a:lstStyle/>
            <a:p>
              <a:endParaRPr lang="en-US"/>
            </a:p>
          </p:txBody>
        </p:sp>
        <p:sp>
          <p:nvSpPr>
            <p:cNvPr id="448" name="Freeform: Shape 447">
              <a:extLst>
                <a:ext uri="{FF2B5EF4-FFF2-40B4-BE49-F238E27FC236}">
                  <a16:creationId xmlns:a16="http://schemas.microsoft.com/office/drawing/2014/main" id="{3DB8015A-7A68-49FA-AE92-48188E534486}"/>
                </a:ext>
              </a:extLst>
            </p:cNvPr>
            <p:cNvSpPr/>
            <p:nvPr/>
          </p:nvSpPr>
          <p:spPr>
            <a:xfrm>
              <a:off x="5500479" y="3817247"/>
              <a:ext cx="160809" cy="196544"/>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449" name="Freeform: Shape 448">
              <a:extLst>
                <a:ext uri="{FF2B5EF4-FFF2-40B4-BE49-F238E27FC236}">
                  <a16:creationId xmlns:a16="http://schemas.microsoft.com/office/drawing/2014/main" id="{BF515C76-42BA-4DF2-B4C6-F71F2CC78AF8}"/>
                </a:ext>
              </a:extLst>
            </p:cNvPr>
            <p:cNvSpPr/>
            <p:nvPr/>
          </p:nvSpPr>
          <p:spPr>
            <a:xfrm>
              <a:off x="5680942" y="3817247"/>
              <a:ext cx="154853" cy="196544"/>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450" name="Freeform: Shape 449">
              <a:extLst>
                <a:ext uri="{FF2B5EF4-FFF2-40B4-BE49-F238E27FC236}">
                  <a16:creationId xmlns:a16="http://schemas.microsoft.com/office/drawing/2014/main" id="{26368A98-CD2F-4A16-BAFD-95B154C1DB9D}"/>
                </a:ext>
              </a:extLst>
            </p:cNvPr>
            <p:cNvSpPr/>
            <p:nvPr/>
          </p:nvSpPr>
          <p:spPr>
            <a:xfrm>
              <a:off x="5944192" y="3817247"/>
              <a:ext cx="160809" cy="196544"/>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grpFill/>
            <a:ln w="9525" cap="flat">
              <a:noFill/>
              <a:prstDash val="solid"/>
              <a:miter/>
            </a:ln>
          </p:spPr>
          <p:txBody>
            <a:bodyPr rtlCol="0" anchor="ctr"/>
            <a:lstStyle/>
            <a:p>
              <a:endParaRPr lang="en-US"/>
            </a:p>
          </p:txBody>
        </p:sp>
        <p:sp>
          <p:nvSpPr>
            <p:cNvPr id="451" name="Freeform: Shape 450">
              <a:extLst>
                <a:ext uri="{FF2B5EF4-FFF2-40B4-BE49-F238E27FC236}">
                  <a16:creationId xmlns:a16="http://schemas.microsoft.com/office/drawing/2014/main" id="{957B29B1-5A8D-4463-96EA-5014C62D537D}"/>
                </a:ext>
              </a:extLst>
            </p:cNvPr>
            <p:cNvSpPr/>
            <p:nvPr/>
          </p:nvSpPr>
          <p:spPr>
            <a:xfrm>
              <a:off x="6148479" y="3817247"/>
              <a:ext cx="131030" cy="196544"/>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452" name="Freeform: Shape 451">
              <a:extLst>
                <a:ext uri="{FF2B5EF4-FFF2-40B4-BE49-F238E27FC236}">
                  <a16:creationId xmlns:a16="http://schemas.microsoft.com/office/drawing/2014/main" id="{CCBDEF15-F2F3-4BA0-A447-7C125BDC24F7}"/>
                </a:ext>
              </a:extLst>
            </p:cNvPr>
            <p:cNvSpPr/>
            <p:nvPr/>
          </p:nvSpPr>
          <p:spPr>
            <a:xfrm>
              <a:off x="6290825" y="3817247"/>
              <a:ext cx="160809" cy="196544"/>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453" name="Freeform: Shape 452">
              <a:extLst>
                <a:ext uri="{FF2B5EF4-FFF2-40B4-BE49-F238E27FC236}">
                  <a16:creationId xmlns:a16="http://schemas.microsoft.com/office/drawing/2014/main" id="{381E0823-FD27-40AA-916F-E1BD9A3EF57D}"/>
                </a:ext>
              </a:extLst>
            </p:cNvPr>
            <p:cNvSpPr/>
            <p:nvPr/>
          </p:nvSpPr>
          <p:spPr>
            <a:xfrm>
              <a:off x="6450443" y="3817247"/>
              <a:ext cx="273971" cy="196544"/>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grpFill/>
            <a:ln w="9525" cap="flat">
              <a:noFill/>
              <a:prstDash val="solid"/>
              <a:miter/>
            </a:ln>
          </p:spPr>
          <p:txBody>
            <a:bodyPr rtlCol="0" anchor="ctr"/>
            <a:lstStyle/>
            <a:p>
              <a:endParaRPr lang="en-US"/>
            </a:p>
          </p:txBody>
        </p:sp>
        <p:sp>
          <p:nvSpPr>
            <p:cNvPr id="454" name="Freeform: Shape 453">
              <a:extLst>
                <a:ext uri="{FF2B5EF4-FFF2-40B4-BE49-F238E27FC236}">
                  <a16:creationId xmlns:a16="http://schemas.microsoft.com/office/drawing/2014/main" id="{C19207FB-74F4-4180-8621-C83F8CE3C885}"/>
                </a:ext>
              </a:extLst>
            </p:cNvPr>
            <p:cNvSpPr/>
            <p:nvPr/>
          </p:nvSpPr>
          <p:spPr>
            <a:xfrm>
              <a:off x="6729178" y="3816651"/>
              <a:ext cx="184633" cy="196544"/>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grpFill/>
            <a:ln w="9525" cap="flat">
              <a:noFill/>
              <a:prstDash val="solid"/>
              <a:miter/>
            </a:ln>
          </p:spPr>
          <p:txBody>
            <a:bodyPr rtlCol="0" anchor="ctr"/>
            <a:lstStyle/>
            <a:p>
              <a:endParaRPr lang="en-US"/>
            </a:p>
          </p:txBody>
        </p:sp>
        <p:sp>
          <p:nvSpPr>
            <p:cNvPr id="455" name="Freeform: Shape 454">
              <a:extLst>
                <a:ext uri="{FF2B5EF4-FFF2-40B4-BE49-F238E27FC236}">
                  <a16:creationId xmlns:a16="http://schemas.microsoft.com/office/drawing/2014/main" id="{22459366-C37A-4611-8AAB-061262DE8BBF}"/>
                </a:ext>
              </a:extLst>
            </p:cNvPr>
            <p:cNvSpPr/>
            <p:nvPr/>
          </p:nvSpPr>
          <p:spPr>
            <a:xfrm>
              <a:off x="6940017" y="3817247"/>
              <a:ext cx="142941" cy="196544"/>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grpFill/>
            <a:ln w="9525" cap="flat">
              <a:noFill/>
              <a:prstDash val="solid"/>
              <a:miter/>
            </a:ln>
          </p:spPr>
          <p:txBody>
            <a:bodyPr rtlCol="0" anchor="ctr"/>
            <a:lstStyle/>
            <a:p>
              <a:endParaRPr lang="en-US"/>
            </a:p>
          </p:txBody>
        </p:sp>
        <p:sp>
          <p:nvSpPr>
            <p:cNvPr id="456" name="Freeform: Shape 455">
              <a:extLst>
                <a:ext uri="{FF2B5EF4-FFF2-40B4-BE49-F238E27FC236}">
                  <a16:creationId xmlns:a16="http://schemas.microsoft.com/office/drawing/2014/main" id="{33A01532-D922-4870-AB4C-25563C834497}"/>
                </a:ext>
              </a:extLst>
            </p:cNvPr>
            <p:cNvSpPr/>
            <p:nvPr/>
          </p:nvSpPr>
          <p:spPr>
            <a:xfrm>
              <a:off x="7113333" y="3817247"/>
              <a:ext cx="154853" cy="196544"/>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grpFill/>
            <a:ln w="9525" cap="flat">
              <a:noFill/>
              <a:prstDash val="solid"/>
              <a:miter/>
            </a:ln>
          </p:spPr>
          <p:txBody>
            <a:bodyPr rtlCol="0" anchor="ctr"/>
            <a:lstStyle/>
            <a:p>
              <a:endParaRPr lang="en-US"/>
            </a:p>
          </p:txBody>
        </p:sp>
        <p:sp>
          <p:nvSpPr>
            <p:cNvPr id="457" name="Freeform: Shape 456">
              <a:extLst>
                <a:ext uri="{FF2B5EF4-FFF2-40B4-BE49-F238E27FC236}">
                  <a16:creationId xmlns:a16="http://schemas.microsoft.com/office/drawing/2014/main" id="{D0635382-37C0-475A-AF8A-ADD115A1700F}"/>
                </a:ext>
              </a:extLst>
            </p:cNvPr>
            <p:cNvSpPr/>
            <p:nvPr/>
          </p:nvSpPr>
          <p:spPr>
            <a:xfrm>
              <a:off x="4160999" y="3786871"/>
              <a:ext cx="41691" cy="178677"/>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458" name="Freeform: Shape 457">
              <a:extLst>
                <a:ext uri="{FF2B5EF4-FFF2-40B4-BE49-F238E27FC236}">
                  <a16:creationId xmlns:a16="http://schemas.microsoft.com/office/drawing/2014/main" id="{1A139425-8A33-4F5D-9BEF-63299638CB34}"/>
                </a:ext>
              </a:extLst>
            </p:cNvPr>
            <p:cNvSpPr/>
            <p:nvPr/>
          </p:nvSpPr>
          <p:spPr>
            <a:xfrm>
              <a:off x="4388938" y="3908220"/>
              <a:ext cx="53603" cy="53603"/>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sp>
          <p:nvSpPr>
            <p:cNvPr id="459" name="Freeform: Shape 458">
              <a:extLst>
                <a:ext uri="{FF2B5EF4-FFF2-40B4-BE49-F238E27FC236}">
                  <a16:creationId xmlns:a16="http://schemas.microsoft.com/office/drawing/2014/main" id="{381F24D2-9BB6-4A2D-99C8-F7F70AED77C4}"/>
                </a:ext>
              </a:extLst>
            </p:cNvPr>
            <p:cNvSpPr/>
            <p:nvPr/>
          </p:nvSpPr>
          <p:spPr>
            <a:xfrm>
              <a:off x="4160999" y="3979247"/>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460" name="Freeform: Shape 459">
              <a:extLst>
                <a:ext uri="{FF2B5EF4-FFF2-40B4-BE49-F238E27FC236}">
                  <a16:creationId xmlns:a16="http://schemas.microsoft.com/office/drawing/2014/main" id="{875C22D9-3305-4703-98A7-1FA15B33CE46}"/>
                </a:ext>
              </a:extLst>
            </p:cNvPr>
            <p:cNvSpPr/>
            <p:nvPr/>
          </p:nvSpPr>
          <p:spPr>
            <a:xfrm>
              <a:off x="3917381" y="3908442"/>
              <a:ext cx="53603" cy="53603"/>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grpSp>
          <p:nvGrpSpPr>
            <p:cNvPr id="461" name="Group 460">
              <a:extLst>
                <a:ext uri="{FF2B5EF4-FFF2-40B4-BE49-F238E27FC236}">
                  <a16:creationId xmlns:a16="http://schemas.microsoft.com/office/drawing/2014/main" id="{93B44F52-8A4E-40B4-95BD-5A0276F7DD30}"/>
                </a:ext>
              </a:extLst>
            </p:cNvPr>
            <p:cNvGrpSpPr/>
            <p:nvPr/>
          </p:nvGrpSpPr>
          <p:grpSpPr>
            <a:xfrm>
              <a:off x="3689293" y="3035834"/>
              <a:ext cx="3581088" cy="874433"/>
              <a:chOff x="314325" y="1387355"/>
              <a:chExt cx="3581088" cy="874433"/>
            </a:xfrm>
            <a:grpFill/>
          </p:grpSpPr>
          <p:sp>
            <p:nvSpPr>
              <p:cNvPr id="462" name="Freeform: Shape 461">
                <a:extLst>
                  <a:ext uri="{FF2B5EF4-FFF2-40B4-BE49-F238E27FC236}">
                    <a16:creationId xmlns:a16="http://schemas.microsoft.com/office/drawing/2014/main" id="{932F35D6-471B-4437-B5B1-0B58D4FD77BD}"/>
                  </a:ext>
                </a:extLst>
              </p:cNvPr>
              <p:cNvSpPr/>
              <p:nvPr/>
            </p:nvSpPr>
            <p:spPr>
              <a:xfrm>
                <a:off x="1481492" y="1412183"/>
                <a:ext cx="387133" cy="46455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grpFill/>
              <a:ln w="8653" cap="flat">
                <a:noFill/>
                <a:prstDash val="solid"/>
                <a:miter/>
              </a:ln>
            </p:spPr>
            <p:txBody>
              <a:bodyPr rtlCol="0" anchor="ctr"/>
              <a:lstStyle/>
              <a:p>
                <a:endParaRPr lang="en-US"/>
              </a:p>
            </p:txBody>
          </p:sp>
          <p:sp>
            <p:nvSpPr>
              <p:cNvPr id="463" name="Freeform: Shape 462">
                <a:extLst>
                  <a:ext uri="{FF2B5EF4-FFF2-40B4-BE49-F238E27FC236}">
                    <a16:creationId xmlns:a16="http://schemas.microsoft.com/office/drawing/2014/main" id="{4A592146-8607-4F96-ADBC-5A6B202FFA94}"/>
                  </a:ext>
                </a:extLst>
              </p:cNvPr>
              <p:cNvSpPr/>
              <p:nvPr/>
            </p:nvSpPr>
            <p:spPr>
              <a:xfrm>
                <a:off x="1920441" y="1531896"/>
                <a:ext cx="285882" cy="34544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grpFill/>
              <a:ln w="8653" cap="flat">
                <a:noFill/>
                <a:prstDash val="solid"/>
                <a:miter/>
              </a:ln>
            </p:spPr>
            <p:txBody>
              <a:bodyPr rtlCol="0" anchor="ctr"/>
              <a:lstStyle/>
              <a:p>
                <a:endParaRPr lang="en-US"/>
              </a:p>
            </p:txBody>
          </p:sp>
          <p:sp>
            <p:nvSpPr>
              <p:cNvPr id="523" name="Freeform: Shape 522">
                <a:extLst>
                  <a:ext uri="{FF2B5EF4-FFF2-40B4-BE49-F238E27FC236}">
                    <a16:creationId xmlns:a16="http://schemas.microsoft.com/office/drawing/2014/main" id="{3FE46524-DA80-4623-B79F-2D2AE96BF8B3}"/>
                  </a:ext>
                </a:extLst>
              </p:cNvPr>
              <p:cNvSpPr/>
              <p:nvPr/>
            </p:nvSpPr>
            <p:spPr>
              <a:xfrm>
                <a:off x="2255758" y="1474720"/>
                <a:ext cx="226323" cy="3990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524" name="Freeform: Shape 523">
                <a:extLst>
                  <a:ext uri="{FF2B5EF4-FFF2-40B4-BE49-F238E27FC236}">
                    <a16:creationId xmlns:a16="http://schemas.microsoft.com/office/drawing/2014/main" id="{DB3AEE21-AB67-4500-89D2-FF0176A31C1D}"/>
                  </a:ext>
                </a:extLst>
              </p:cNvPr>
              <p:cNvSpPr/>
              <p:nvPr/>
            </p:nvSpPr>
            <p:spPr>
              <a:xfrm>
                <a:off x="2517817" y="1531896"/>
                <a:ext cx="285882" cy="34544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grpFill/>
              <a:ln w="8653" cap="flat">
                <a:noFill/>
                <a:prstDash val="solid"/>
                <a:miter/>
              </a:ln>
            </p:spPr>
            <p:txBody>
              <a:bodyPr rtlCol="0" anchor="ctr"/>
              <a:lstStyle/>
              <a:p>
                <a:endParaRPr lang="en-US"/>
              </a:p>
            </p:txBody>
          </p:sp>
          <p:sp>
            <p:nvSpPr>
              <p:cNvPr id="525" name="Freeform: Shape 524">
                <a:extLst>
                  <a:ext uri="{FF2B5EF4-FFF2-40B4-BE49-F238E27FC236}">
                    <a16:creationId xmlns:a16="http://schemas.microsoft.com/office/drawing/2014/main" id="{E732890F-2D2F-4C92-8920-0DAB2D9E7D14}"/>
                  </a:ext>
                </a:extLst>
              </p:cNvPr>
              <p:cNvSpPr/>
              <p:nvPr/>
            </p:nvSpPr>
            <p:spPr>
              <a:xfrm>
                <a:off x="2898994" y="1394911"/>
                <a:ext cx="65515" cy="476471"/>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grpFill/>
              <a:ln w="8653" cap="flat">
                <a:noFill/>
                <a:prstDash val="solid"/>
                <a:miter/>
              </a:ln>
            </p:spPr>
            <p:txBody>
              <a:bodyPr rtlCol="0" anchor="ctr"/>
              <a:lstStyle/>
              <a:p>
                <a:endParaRPr lang="en-US"/>
              </a:p>
            </p:txBody>
          </p:sp>
          <p:sp>
            <p:nvSpPr>
              <p:cNvPr id="526" name="Freeform: Shape 525">
                <a:extLst>
                  <a:ext uri="{FF2B5EF4-FFF2-40B4-BE49-F238E27FC236}">
                    <a16:creationId xmlns:a16="http://schemas.microsoft.com/office/drawing/2014/main" id="{80EB1617-6E51-4ED7-BB8B-AB9A05AA59EC}"/>
                  </a:ext>
                </a:extLst>
              </p:cNvPr>
              <p:cNvSpPr/>
              <p:nvPr/>
            </p:nvSpPr>
            <p:spPr>
              <a:xfrm>
                <a:off x="3025259" y="1535470"/>
                <a:ext cx="315662" cy="488382"/>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grpFill/>
              <a:ln w="8653" cap="flat">
                <a:noFill/>
                <a:prstDash val="solid"/>
                <a:miter/>
              </a:ln>
            </p:spPr>
            <p:txBody>
              <a:bodyPr rtlCol="0" anchor="ctr"/>
              <a:lstStyle/>
              <a:p>
                <a:endParaRPr lang="en-US"/>
              </a:p>
            </p:txBody>
          </p:sp>
          <p:sp>
            <p:nvSpPr>
              <p:cNvPr id="527" name="Freeform: Shape 526">
                <a:extLst>
                  <a:ext uri="{FF2B5EF4-FFF2-40B4-BE49-F238E27FC236}">
                    <a16:creationId xmlns:a16="http://schemas.microsoft.com/office/drawing/2014/main" id="{106182F7-4F84-431D-B700-4A3087FDC56C}"/>
                  </a:ext>
                </a:extLst>
              </p:cNvPr>
              <p:cNvSpPr/>
              <p:nvPr/>
            </p:nvSpPr>
            <p:spPr>
              <a:xfrm>
                <a:off x="3380825" y="1532492"/>
                <a:ext cx="256103" cy="345441"/>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grpFill/>
              <a:ln w="8653" cap="flat">
                <a:noFill/>
                <a:prstDash val="solid"/>
                <a:miter/>
              </a:ln>
            </p:spPr>
            <p:txBody>
              <a:bodyPr rtlCol="0" anchor="ctr"/>
              <a:lstStyle/>
              <a:p>
                <a:endParaRPr lang="en-US"/>
              </a:p>
            </p:txBody>
          </p:sp>
          <p:sp>
            <p:nvSpPr>
              <p:cNvPr id="528" name="Freeform: Shape 527">
                <a:extLst>
                  <a:ext uri="{FF2B5EF4-FFF2-40B4-BE49-F238E27FC236}">
                    <a16:creationId xmlns:a16="http://schemas.microsoft.com/office/drawing/2014/main" id="{974C7C90-A8CE-43FF-953E-7DE062626704}"/>
                  </a:ext>
                </a:extLst>
              </p:cNvPr>
              <p:cNvSpPr/>
              <p:nvPr/>
            </p:nvSpPr>
            <p:spPr>
              <a:xfrm>
                <a:off x="3669090" y="1474720"/>
                <a:ext cx="226323" cy="3990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529" name="Freeform: Shape 528">
                <a:extLst>
                  <a:ext uri="{FF2B5EF4-FFF2-40B4-BE49-F238E27FC236}">
                    <a16:creationId xmlns:a16="http://schemas.microsoft.com/office/drawing/2014/main" id="{BCA1EE4F-C180-4F1A-B219-34056D4D1620}"/>
                  </a:ext>
                </a:extLst>
              </p:cNvPr>
              <p:cNvSpPr/>
              <p:nvPr/>
            </p:nvSpPr>
            <p:spPr>
              <a:xfrm>
                <a:off x="523785" y="1596219"/>
                <a:ext cx="565810" cy="565810"/>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grpFill/>
              <a:ln w="8653" cap="flat">
                <a:noFill/>
                <a:prstDash val="solid"/>
                <a:miter/>
              </a:ln>
            </p:spPr>
            <p:txBody>
              <a:bodyPr rtlCol="0" anchor="ctr"/>
              <a:lstStyle/>
              <a:p>
                <a:endParaRPr lang="en-US"/>
              </a:p>
            </p:txBody>
          </p:sp>
          <p:sp>
            <p:nvSpPr>
              <p:cNvPr id="530" name="Freeform: Shape 529">
                <a:extLst>
                  <a:ext uri="{FF2B5EF4-FFF2-40B4-BE49-F238E27FC236}">
                    <a16:creationId xmlns:a16="http://schemas.microsoft.com/office/drawing/2014/main" id="{D9D2927E-28E3-469D-B277-F93D5524A0D5}"/>
                  </a:ext>
                </a:extLst>
              </p:cNvPr>
              <p:cNvSpPr/>
              <p:nvPr/>
            </p:nvSpPr>
            <p:spPr>
              <a:xfrm>
                <a:off x="786031" y="1439767"/>
                <a:ext cx="41691" cy="178677"/>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531" name="Freeform: Shape 530">
                <a:extLst>
                  <a:ext uri="{FF2B5EF4-FFF2-40B4-BE49-F238E27FC236}">
                    <a16:creationId xmlns:a16="http://schemas.microsoft.com/office/drawing/2014/main" id="{76FDC231-F1C1-44D8-89B8-A547DDE8000D}"/>
                  </a:ext>
                </a:extLst>
              </p:cNvPr>
              <p:cNvSpPr/>
              <p:nvPr/>
            </p:nvSpPr>
            <p:spPr>
              <a:xfrm>
                <a:off x="925507" y="1495861"/>
                <a:ext cx="113162" cy="160809"/>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532" name="Freeform: Shape 531">
                <a:extLst>
                  <a:ext uri="{FF2B5EF4-FFF2-40B4-BE49-F238E27FC236}">
                    <a16:creationId xmlns:a16="http://schemas.microsoft.com/office/drawing/2014/main" id="{81B21CA2-D63F-4572-952C-49F9D35026A2}"/>
                  </a:ext>
                </a:extLst>
              </p:cNvPr>
              <p:cNvSpPr/>
              <p:nvPr/>
            </p:nvSpPr>
            <p:spPr>
              <a:xfrm>
                <a:off x="1027949" y="1649522"/>
                <a:ext cx="160809" cy="113162"/>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533" name="Freeform: Shape 532">
                <a:extLst>
                  <a:ext uri="{FF2B5EF4-FFF2-40B4-BE49-F238E27FC236}">
                    <a16:creationId xmlns:a16="http://schemas.microsoft.com/office/drawing/2014/main" id="{2ECB850C-DBDB-4A20-B117-EA3DAD888CD4}"/>
                  </a:ext>
                </a:extLst>
              </p:cNvPr>
              <p:cNvSpPr/>
              <p:nvPr/>
            </p:nvSpPr>
            <p:spPr>
              <a:xfrm>
                <a:off x="1065362" y="1859061"/>
                <a:ext cx="178677" cy="41691"/>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534" name="Freeform: Shape 533">
                <a:extLst>
                  <a:ext uri="{FF2B5EF4-FFF2-40B4-BE49-F238E27FC236}">
                    <a16:creationId xmlns:a16="http://schemas.microsoft.com/office/drawing/2014/main" id="{7CE004BF-C6BF-4E1F-8E27-BC0CDA1CF23C}"/>
                  </a:ext>
                </a:extLst>
              </p:cNvPr>
              <p:cNvSpPr/>
              <p:nvPr/>
            </p:nvSpPr>
            <p:spPr>
              <a:xfrm>
                <a:off x="1027949" y="1998537"/>
                <a:ext cx="160809" cy="113162"/>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grpFill/>
              <a:ln w="9525" cap="flat">
                <a:noFill/>
                <a:prstDash val="solid"/>
                <a:miter/>
              </a:ln>
            </p:spPr>
            <p:txBody>
              <a:bodyPr rtlCol="0" anchor="ctr"/>
              <a:lstStyle/>
              <a:p>
                <a:endParaRPr lang="en-US"/>
              </a:p>
            </p:txBody>
          </p:sp>
          <p:sp>
            <p:nvSpPr>
              <p:cNvPr id="535" name="Freeform: Shape 534">
                <a:extLst>
                  <a:ext uri="{FF2B5EF4-FFF2-40B4-BE49-F238E27FC236}">
                    <a16:creationId xmlns:a16="http://schemas.microsoft.com/office/drawing/2014/main" id="{B5DBAD42-9F13-4FB9-9CFA-A4CD9D5C8C55}"/>
                  </a:ext>
                </a:extLst>
              </p:cNvPr>
              <p:cNvSpPr/>
              <p:nvPr/>
            </p:nvSpPr>
            <p:spPr>
              <a:xfrm>
                <a:off x="925507" y="2100979"/>
                <a:ext cx="113162" cy="160809"/>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536" name="Freeform: Shape 535">
                <a:extLst>
                  <a:ext uri="{FF2B5EF4-FFF2-40B4-BE49-F238E27FC236}">
                    <a16:creationId xmlns:a16="http://schemas.microsoft.com/office/drawing/2014/main" id="{8920A541-D7F7-4D74-A910-2CC32C244F36}"/>
                  </a:ext>
                </a:extLst>
              </p:cNvPr>
              <p:cNvSpPr/>
              <p:nvPr/>
            </p:nvSpPr>
            <p:spPr>
              <a:xfrm>
                <a:off x="576492" y="2100979"/>
                <a:ext cx="113162" cy="160809"/>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537" name="Freeform: Shape 536">
                <a:extLst>
                  <a:ext uri="{FF2B5EF4-FFF2-40B4-BE49-F238E27FC236}">
                    <a16:creationId xmlns:a16="http://schemas.microsoft.com/office/drawing/2014/main" id="{48052D2B-EA5E-4F0E-8296-7E8DD3934052}"/>
                  </a:ext>
                </a:extLst>
              </p:cNvPr>
              <p:cNvSpPr/>
              <p:nvPr/>
            </p:nvSpPr>
            <p:spPr>
              <a:xfrm>
                <a:off x="422831" y="1998537"/>
                <a:ext cx="160809" cy="113162"/>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538" name="Freeform: Shape 537">
                <a:extLst>
                  <a:ext uri="{FF2B5EF4-FFF2-40B4-BE49-F238E27FC236}">
                    <a16:creationId xmlns:a16="http://schemas.microsoft.com/office/drawing/2014/main" id="{DB03D3EA-6E66-442C-8452-C3E99B644192}"/>
                  </a:ext>
                </a:extLst>
              </p:cNvPr>
              <p:cNvSpPr/>
              <p:nvPr/>
            </p:nvSpPr>
            <p:spPr>
              <a:xfrm>
                <a:off x="366737" y="1859061"/>
                <a:ext cx="178677" cy="41691"/>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539" name="Freeform: Shape 538">
                <a:extLst>
                  <a:ext uri="{FF2B5EF4-FFF2-40B4-BE49-F238E27FC236}">
                    <a16:creationId xmlns:a16="http://schemas.microsoft.com/office/drawing/2014/main" id="{3EBD961F-3BAB-4A5A-8539-D4AF8D0682F6}"/>
                  </a:ext>
                </a:extLst>
              </p:cNvPr>
              <p:cNvSpPr/>
              <p:nvPr/>
            </p:nvSpPr>
            <p:spPr>
              <a:xfrm>
                <a:off x="422831" y="1649522"/>
                <a:ext cx="160809" cy="113162"/>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grpFill/>
              <a:ln w="9525" cap="flat">
                <a:noFill/>
                <a:prstDash val="solid"/>
                <a:miter/>
              </a:ln>
            </p:spPr>
            <p:txBody>
              <a:bodyPr rtlCol="0" anchor="ctr"/>
              <a:lstStyle/>
              <a:p>
                <a:endParaRPr lang="en-US"/>
              </a:p>
            </p:txBody>
          </p:sp>
          <p:sp>
            <p:nvSpPr>
              <p:cNvPr id="540" name="Freeform: Shape 539">
                <a:extLst>
                  <a:ext uri="{FF2B5EF4-FFF2-40B4-BE49-F238E27FC236}">
                    <a16:creationId xmlns:a16="http://schemas.microsoft.com/office/drawing/2014/main" id="{BA0BDB44-F881-4D61-9287-52279382D101}"/>
                  </a:ext>
                </a:extLst>
              </p:cNvPr>
              <p:cNvSpPr/>
              <p:nvPr/>
            </p:nvSpPr>
            <p:spPr>
              <a:xfrm>
                <a:off x="575896" y="1495861"/>
                <a:ext cx="113162" cy="160809"/>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grpFill/>
              <a:ln w="9525" cap="flat">
                <a:noFill/>
                <a:prstDash val="solid"/>
                <a:miter/>
              </a:ln>
            </p:spPr>
            <p:txBody>
              <a:bodyPr rtlCol="0" anchor="ctr"/>
              <a:lstStyle/>
              <a:p>
                <a:endParaRPr lang="en-US"/>
              </a:p>
            </p:txBody>
          </p:sp>
          <p:sp>
            <p:nvSpPr>
              <p:cNvPr id="541" name="Freeform: Shape 540">
                <a:extLst>
                  <a:ext uri="{FF2B5EF4-FFF2-40B4-BE49-F238E27FC236}">
                    <a16:creationId xmlns:a16="http://schemas.microsoft.com/office/drawing/2014/main" id="{DEF24679-ED2D-4495-B78A-B2F59EB52F95}"/>
                  </a:ext>
                </a:extLst>
              </p:cNvPr>
              <p:cNvSpPr/>
              <p:nvPr/>
            </p:nvSpPr>
            <p:spPr>
              <a:xfrm>
                <a:off x="661962" y="1734992"/>
                <a:ext cx="285882" cy="285882"/>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grpFill/>
              <a:ln w="8653" cap="flat">
                <a:noFill/>
                <a:prstDash val="solid"/>
                <a:miter/>
              </a:ln>
            </p:spPr>
            <p:txBody>
              <a:bodyPr rtlCol="0" anchor="ctr"/>
              <a:lstStyle/>
              <a:p>
                <a:endParaRPr lang="en-US"/>
              </a:p>
            </p:txBody>
          </p:sp>
          <p:sp>
            <p:nvSpPr>
              <p:cNvPr id="542" name="Freeform: Shape 541">
                <a:extLst>
                  <a:ext uri="{FF2B5EF4-FFF2-40B4-BE49-F238E27FC236}">
                    <a16:creationId xmlns:a16="http://schemas.microsoft.com/office/drawing/2014/main" id="{32FA4E1E-4945-4146-A760-FAC7A80428AE}"/>
                  </a:ext>
                </a:extLst>
              </p:cNvPr>
              <p:cNvSpPr/>
              <p:nvPr/>
            </p:nvSpPr>
            <p:spPr>
              <a:xfrm>
                <a:off x="862940" y="1529658"/>
                <a:ext cx="59559" cy="59559"/>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543" name="Freeform: Shape 542">
                <a:extLst>
                  <a:ext uri="{FF2B5EF4-FFF2-40B4-BE49-F238E27FC236}">
                    <a16:creationId xmlns:a16="http://schemas.microsoft.com/office/drawing/2014/main" id="{C6E20D1C-33FA-4566-9E4B-DFF17F3A96BE}"/>
                  </a:ext>
                </a:extLst>
              </p:cNvPr>
              <p:cNvSpPr/>
              <p:nvPr/>
            </p:nvSpPr>
            <p:spPr>
              <a:xfrm>
                <a:off x="1015940" y="1619552"/>
                <a:ext cx="47647" cy="47647"/>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544" name="Freeform: Shape 543">
                <a:extLst>
                  <a:ext uri="{FF2B5EF4-FFF2-40B4-BE49-F238E27FC236}">
                    <a16:creationId xmlns:a16="http://schemas.microsoft.com/office/drawing/2014/main" id="{CD5890C9-BCD6-43B6-B691-CA9A3502974F}"/>
                  </a:ext>
                </a:extLst>
              </p:cNvPr>
              <p:cNvSpPr/>
              <p:nvPr/>
            </p:nvSpPr>
            <p:spPr>
              <a:xfrm>
                <a:off x="1101903" y="1768469"/>
                <a:ext cx="47647" cy="47647"/>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grpFill/>
              <a:ln w="9525" cap="flat">
                <a:noFill/>
                <a:prstDash val="solid"/>
                <a:miter/>
              </a:ln>
            </p:spPr>
            <p:txBody>
              <a:bodyPr rtlCol="0" anchor="ctr"/>
              <a:lstStyle/>
              <a:p>
                <a:endParaRPr lang="en-US"/>
              </a:p>
            </p:txBody>
          </p:sp>
          <p:sp>
            <p:nvSpPr>
              <p:cNvPr id="545" name="Freeform: Shape 544">
                <a:extLst>
                  <a:ext uri="{FF2B5EF4-FFF2-40B4-BE49-F238E27FC236}">
                    <a16:creationId xmlns:a16="http://schemas.microsoft.com/office/drawing/2014/main" id="{80330968-B72D-4470-A6AD-356AA1AD89B4}"/>
                  </a:ext>
                </a:extLst>
              </p:cNvPr>
              <p:cNvSpPr/>
              <p:nvPr/>
            </p:nvSpPr>
            <p:spPr>
              <a:xfrm>
                <a:off x="1097689" y="1936018"/>
                <a:ext cx="59559" cy="59559"/>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grpFill/>
              <a:ln w="9525" cap="flat">
                <a:noFill/>
                <a:prstDash val="solid"/>
                <a:miter/>
              </a:ln>
            </p:spPr>
            <p:txBody>
              <a:bodyPr rtlCol="0" anchor="ctr"/>
              <a:lstStyle/>
              <a:p>
                <a:endParaRPr lang="en-US"/>
              </a:p>
            </p:txBody>
          </p:sp>
          <p:sp>
            <p:nvSpPr>
              <p:cNvPr id="546" name="Freeform: Shape 545">
                <a:extLst>
                  <a:ext uri="{FF2B5EF4-FFF2-40B4-BE49-F238E27FC236}">
                    <a16:creationId xmlns:a16="http://schemas.microsoft.com/office/drawing/2014/main" id="{7B0192E9-B4B7-404F-A487-51081B84A55B}"/>
                  </a:ext>
                </a:extLst>
              </p:cNvPr>
              <p:cNvSpPr/>
              <p:nvPr/>
            </p:nvSpPr>
            <p:spPr>
              <a:xfrm>
                <a:off x="1015828" y="2088974"/>
                <a:ext cx="47647" cy="47647"/>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547" name="Freeform: Shape 546">
                <a:extLst>
                  <a:ext uri="{FF2B5EF4-FFF2-40B4-BE49-F238E27FC236}">
                    <a16:creationId xmlns:a16="http://schemas.microsoft.com/office/drawing/2014/main" id="{A2E54030-109F-412E-A4FB-D32BD1684EC9}"/>
                  </a:ext>
                </a:extLst>
              </p:cNvPr>
              <p:cNvSpPr/>
              <p:nvPr/>
            </p:nvSpPr>
            <p:spPr>
              <a:xfrm>
                <a:off x="867325" y="2174455"/>
                <a:ext cx="47647" cy="47647"/>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548" name="Freeform: Shape 547">
                <a:extLst>
                  <a:ext uri="{FF2B5EF4-FFF2-40B4-BE49-F238E27FC236}">
                    <a16:creationId xmlns:a16="http://schemas.microsoft.com/office/drawing/2014/main" id="{F9403634-5371-4572-8E6C-9A9586966B35}"/>
                  </a:ext>
                </a:extLst>
              </p:cNvPr>
              <p:cNvSpPr/>
              <p:nvPr/>
            </p:nvSpPr>
            <p:spPr>
              <a:xfrm>
                <a:off x="691170" y="2170712"/>
                <a:ext cx="59559" cy="59559"/>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549" name="Freeform: Shape 548">
                <a:extLst>
                  <a:ext uri="{FF2B5EF4-FFF2-40B4-BE49-F238E27FC236}">
                    <a16:creationId xmlns:a16="http://schemas.microsoft.com/office/drawing/2014/main" id="{33324A0C-A86E-4932-9114-8DBD0019DC99}"/>
                  </a:ext>
                </a:extLst>
              </p:cNvPr>
              <p:cNvSpPr/>
              <p:nvPr/>
            </p:nvSpPr>
            <p:spPr>
              <a:xfrm>
                <a:off x="547060" y="2088835"/>
                <a:ext cx="47647" cy="47647"/>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550" name="Freeform: Shape 549">
                <a:extLst>
                  <a:ext uri="{FF2B5EF4-FFF2-40B4-BE49-F238E27FC236}">
                    <a16:creationId xmlns:a16="http://schemas.microsoft.com/office/drawing/2014/main" id="{3D5E8ADB-E97D-46D7-8F50-78C480E91F03}"/>
                  </a:ext>
                </a:extLst>
              </p:cNvPr>
              <p:cNvSpPr/>
              <p:nvPr/>
            </p:nvSpPr>
            <p:spPr>
              <a:xfrm>
                <a:off x="460901" y="1940418"/>
                <a:ext cx="47647" cy="47647"/>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grpFill/>
              <a:ln w="9525" cap="flat">
                <a:noFill/>
                <a:prstDash val="solid"/>
                <a:miter/>
              </a:ln>
            </p:spPr>
            <p:txBody>
              <a:bodyPr rtlCol="0" anchor="ctr"/>
              <a:lstStyle/>
              <a:p>
                <a:endParaRPr lang="en-US"/>
              </a:p>
            </p:txBody>
          </p:sp>
          <p:sp>
            <p:nvSpPr>
              <p:cNvPr id="551" name="Freeform: Shape 550">
                <a:extLst>
                  <a:ext uri="{FF2B5EF4-FFF2-40B4-BE49-F238E27FC236}">
                    <a16:creationId xmlns:a16="http://schemas.microsoft.com/office/drawing/2014/main" id="{1C2E3F8B-4826-4D60-A07B-47062B91A73D}"/>
                  </a:ext>
                </a:extLst>
              </p:cNvPr>
              <p:cNvSpPr/>
              <p:nvPr/>
            </p:nvSpPr>
            <p:spPr>
              <a:xfrm>
                <a:off x="456415" y="1764219"/>
                <a:ext cx="59559" cy="59559"/>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grpFill/>
              <a:ln w="9525" cap="flat">
                <a:noFill/>
                <a:prstDash val="solid"/>
                <a:miter/>
              </a:ln>
            </p:spPr>
            <p:txBody>
              <a:bodyPr rtlCol="0" anchor="ctr"/>
              <a:lstStyle/>
              <a:p>
                <a:endParaRPr lang="en-US"/>
              </a:p>
            </p:txBody>
          </p:sp>
          <p:sp>
            <p:nvSpPr>
              <p:cNvPr id="552" name="Freeform: Shape 551">
                <a:extLst>
                  <a:ext uri="{FF2B5EF4-FFF2-40B4-BE49-F238E27FC236}">
                    <a16:creationId xmlns:a16="http://schemas.microsoft.com/office/drawing/2014/main" id="{3CF15A8E-11D1-423E-ABB3-1D338B85048E}"/>
                  </a:ext>
                </a:extLst>
              </p:cNvPr>
              <p:cNvSpPr/>
              <p:nvPr/>
            </p:nvSpPr>
            <p:spPr>
              <a:xfrm>
                <a:off x="546436" y="1620104"/>
                <a:ext cx="47647" cy="47647"/>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553" name="Freeform: Shape 552">
                <a:extLst>
                  <a:ext uri="{FF2B5EF4-FFF2-40B4-BE49-F238E27FC236}">
                    <a16:creationId xmlns:a16="http://schemas.microsoft.com/office/drawing/2014/main" id="{B02D8C41-E735-455E-AD02-61F1929BB256}"/>
                  </a:ext>
                </a:extLst>
              </p:cNvPr>
              <p:cNvSpPr/>
              <p:nvPr/>
            </p:nvSpPr>
            <p:spPr>
              <a:xfrm>
                <a:off x="694860" y="1533925"/>
                <a:ext cx="47647" cy="47647"/>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554" name="Freeform: Shape 553">
                <a:extLst>
                  <a:ext uri="{FF2B5EF4-FFF2-40B4-BE49-F238E27FC236}">
                    <a16:creationId xmlns:a16="http://schemas.microsoft.com/office/drawing/2014/main" id="{30920EBA-2E81-4FEC-9121-3B2A1140E661}"/>
                  </a:ext>
                </a:extLst>
              </p:cNvPr>
              <p:cNvSpPr/>
              <p:nvPr/>
            </p:nvSpPr>
            <p:spPr>
              <a:xfrm>
                <a:off x="786031" y="1387355"/>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55" name="Freeform: Shape 554">
                <a:extLst>
                  <a:ext uri="{FF2B5EF4-FFF2-40B4-BE49-F238E27FC236}">
                    <a16:creationId xmlns:a16="http://schemas.microsoft.com/office/drawing/2014/main" id="{F908569B-7B70-41CC-9760-BBE7812B5A84}"/>
                  </a:ext>
                </a:extLst>
              </p:cNvPr>
              <p:cNvSpPr/>
              <p:nvPr/>
            </p:nvSpPr>
            <p:spPr>
              <a:xfrm>
                <a:off x="1013785" y="1442434"/>
                <a:ext cx="53603" cy="53603"/>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556" name="Freeform: Shape 555">
                <a:extLst>
                  <a:ext uri="{FF2B5EF4-FFF2-40B4-BE49-F238E27FC236}">
                    <a16:creationId xmlns:a16="http://schemas.microsoft.com/office/drawing/2014/main" id="{FE951DFB-6A38-4F0C-AD75-5502ED95D3BA}"/>
                  </a:ext>
                </a:extLst>
              </p:cNvPr>
              <p:cNvSpPr/>
              <p:nvPr/>
            </p:nvSpPr>
            <p:spPr>
              <a:xfrm>
                <a:off x="1186642" y="1615218"/>
                <a:ext cx="53603" cy="53603"/>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557" name="Freeform: Shape 556">
                <a:extLst>
                  <a:ext uri="{FF2B5EF4-FFF2-40B4-BE49-F238E27FC236}">
                    <a16:creationId xmlns:a16="http://schemas.microsoft.com/office/drawing/2014/main" id="{4673E2BE-CA41-4CE9-91AD-CA223271B220}"/>
                  </a:ext>
                </a:extLst>
              </p:cNvPr>
              <p:cNvSpPr/>
              <p:nvPr/>
            </p:nvSpPr>
            <p:spPr>
              <a:xfrm>
                <a:off x="1257738" y="1859061"/>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58" name="Freeform: Shape 557">
                <a:extLst>
                  <a:ext uri="{FF2B5EF4-FFF2-40B4-BE49-F238E27FC236}">
                    <a16:creationId xmlns:a16="http://schemas.microsoft.com/office/drawing/2014/main" id="{1244C797-0C30-4B7E-9C08-3FB1C9FE1425}"/>
                  </a:ext>
                </a:extLst>
              </p:cNvPr>
              <p:cNvSpPr/>
              <p:nvPr/>
            </p:nvSpPr>
            <p:spPr>
              <a:xfrm>
                <a:off x="1186640" y="2086789"/>
                <a:ext cx="53603" cy="53603"/>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559" name="Freeform: Shape 558">
                <a:extLst>
                  <a:ext uri="{FF2B5EF4-FFF2-40B4-BE49-F238E27FC236}">
                    <a16:creationId xmlns:a16="http://schemas.microsoft.com/office/drawing/2014/main" id="{009C6977-7E8D-48E6-8CED-DD201AD9710C}"/>
                  </a:ext>
                </a:extLst>
              </p:cNvPr>
              <p:cNvSpPr/>
              <p:nvPr/>
            </p:nvSpPr>
            <p:spPr>
              <a:xfrm>
                <a:off x="370053" y="2086825"/>
                <a:ext cx="53603" cy="53603"/>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grpFill/>
              <a:ln w="9525" cap="flat">
                <a:noFill/>
                <a:prstDash val="solid"/>
                <a:miter/>
              </a:ln>
            </p:spPr>
            <p:txBody>
              <a:bodyPr rtlCol="0" anchor="ctr"/>
              <a:lstStyle/>
              <a:p>
                <a:endParaRPr lang="en-US"/>
              </a:p>
            </p:txBody>
          </p:sp>
          <p:sp>
            <p:nvSpPr>
              <p:cNvPr id="560" name="Freeform: Shape 559">
                <a:extLst>
                  <a:ext uri="{FF2B5EF4-FFF2-40B4-BE49-F238E27FC236}">
                    <a16:creationId xmlns:a16="http://schemas.microsoft.com/office/drawing/2014/main" id="{C79E65D1-5DE0-4C6C-B9E6-1C826AB931F3}"/>
                  </a:ext>
                </a:extLst>
              </p:cNvPr>
              <p:cNvSpPr/>
              <p:nvPr/>
            </p:nvSpPr>
            <p:spPr>
              <a:xfrm>
                <a:off x="314325" y="1859061"/>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61" name="Freeform: Shape 560">
                <a:extLst>
                  <a:ext uri="{FF2B5EF4-FFF2-40B4-BE49-F238E27FC236}">
                    <a16:creationId xmlns:a16="http://schemas.microsoft.com/office/drawing/2014/main" id="{62A20E88-9284-49CF-8A6A-5E4C3591F1A3}"/>
                  </a:ext>
                </a:extLst>
              </p:cNvPr>
              <p:cNvSpPr/>
              <p:nvPr/>
            </p:nvSpPr>
            <p:spPr>
              <a:xfrm>
                <a:off x="369806" y="1615750"/>
                <a:ext cx="53603" cy="53603"/>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562" name="Freeform: Shape 561">
                <a:extLst>
                  <a:ext uri="{FF2B5EF4-FFF2-40B4-BE49-F238E27FC236}">
                    <a16:creationId xmlns:a16="http://schemas.microsoft.com/office/drawing/2014/main" id="{AA773D8A-CF0D-4E78-A159-5783B4CCEA0F}"/>
                  </a:ext>
                </a:extLst>
              </p:cNvPr>
              <p:cNvSpPr/>
              <p:nvPr/>
            </p:nvSpPr>
            <p:spPr>
              <a:xfrm>
                <a:off x="542270" y="1442986"/>
                <a:ext cx="53603" cy="53603"/>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grpFill/>
              <a:ln w="9525" cap="flat">
                <a:noFill/>
                <a:prstDash val="solid"/>
                <a:miter/>
              </a:ln>
            </p:spPr>
            <p:txBody>
              <a:bodyPr rtlCol="0" anchor="ctr"/>
              <a:lstStyle/>
              <a:p>
                <a:endParaRPr lang="en-US"/>
              </a:p>
            </p:txBody>
          </p:sp>
        </p:grpSp>
      </p:grpSp>
      <p:grpSp>
        <p:nvGrpSpPr>
          <p:cNvPr id="563" name="Group 562">
            <a:extLst>
              <a:ext uri="{FF2B5EF4-FFF2-40B4-BE49-F238E27FC236}">
                <a16:creationId xmlns:a16="http://schemas.microsoft.com/office/drawing/2014/main" id="{35B88BBC-089E-4C02-B115-7034D6411333}"/>
              </a:ext>
            </a:extLst>
          </p:cNvPr>
          <p:cNvGrpSpPr/>
          <p:nvPr/>
        </p:nvGrpSpPr>
        <p:grpSpPr>
          <a:xfrm>
            <a:off x="310053" y="2764550"/>
            <a:ext cx="1540624" cy="423803"/>
            <a:chOff x="3689293" y="3035834"/>
            <a:chExt cx="3581088" cy="985104"/>
          </a:xfrm>
          <a:solidFill>
            <a:schemeClr val="bg1"/>
          </a:solidFill>
        </p:grpSpPr>
        <p:sp>
          <p:nvSpPr>
            <p:cNvPr id="564" name="Freeform: Shape 563">
              <a:extLst>
                <a:ext uri="{FF2B5EF4-FFF2-40B4-BE49-F238E27FC236}">
                  <a16:creationId xmlns:a16="http://schemas.microsoft.com/office/drawing/2014/main" id="{18DBF8A1-DBE7-4C68-A8FD-65331FB603EF}"/>
                </a:ext>
              </a:extLst>
            </p:cNvPr>
            <p:cNvSpPr/>
            <p:nvPr/>
          </p:nvSpPr>
          <p:spPr>
            <a:xfrm>
              <a:off x="4860816" y="3817247"/>
              <a:ext cx="154853" cy="196544"/>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565" name="Freeform: Shape 564">
              <a:extLst>
                <a:ext uri="{FF2B5EF4-FFF2-40B4-BE49-F238E27FC236}">
                  <a16:creationId xmlns:a16="http://schemas.microsoft.com/office/drawing/2014/main" id="{55CBE3E3-E0C2-45AF-B797-8EB1686C6BFB}"/>
                </a:ext>
              </a:extLst>
            </p:cNvPr>
            <p:cNvSpPr/>
            <p:nvPr/>
          </p:nvSpPr>
          <p:spPr>
            <a:xfrm>
              <a:off x="5056169" y="3817247"/>
              <a:ext cx="131030" cy="196544"/>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566" name="Freeform: Shape 565">
              <a:extLst>
                <a:ext uri="{FF2B5EF4-FFF2-40B4-BE49-F238E27FC236}">
                  <a16:creationId xmlns:a16="http://schemas.microsoft.com/office/drawing/2014/main" id="{754CA71C-C9F1-459C-AF36-0039F715F3BA}"/>
                </a:ext>
              </a:extLst>
            </p:cNvPr>
            <p:cNvSpPr/>
            <p:nvPr/>
          </p:nvSpPr>
          <p:spPr>
            <a:xfrm>
              <a:off x="5197324" y="3817247"/>
              <a:ext cx="178677" cy="196544"/>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grpFill/>
            <a:ln w="9525" cap="flat">
              <a:noFill/>
              <a:prstDash val="solid"/>
              <a:miter/>
            </a:ln>
          </p:spPr>
          <p:txBody>
            <a:bodyPr rtlCol="0" anchor="ctr"/>
            <a:lstStyle/>
            <a:p>
              <a:endParaRPr lang="en-US"/>
            </a:p>
          </p:txBody>
        </p:sp>
        <p:sp>
          <p:nvSpPr>
            <p:cNvPr id="567" name="Freeform: Shape 566">
              <a:extLst>
                <a:ext uri="{FF2B5EF4-FFF2-40B4-BE49-F238E27FC236}">
                  <a16:creationId xmlns:a16="http://schemas.microsoft.com/office/drawing/2014/main" id="{814A8985-0DD1-4888-89E1-3FEB6D40CD38}"/>
                </a:ext>
              </a:extLst>
            </p:cNvPr>
            <p:cNvSpPr/>
            <p:nvPr/>
          </p:nvSpPr>
          <p:spPr>
            <a:xfrm>
              <a:off x="5396250" y="3817247"/>
              <a:ext cx="131030" cy="196544"/>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grpFill/>
            <a:ln w="9525" cap="flat">
              <a:noFill/>
              <a:prstDash val="solid"/>
              <a:miter/>
            </a:ln>
          </p:spPr>
          <p:txBody>
            <a:bodyPr rtlCol="0" anchor="ctr"/>
            <a:lstStyle/>
            <a:p>
              <a:endParaRPr lang="en-US"/>
            </a:p>
          </p:txBody>
        </p:sp>
        <p:sp>
          <p:nvSpPr>
            <p:cNvPr id="568" name="Freeform: Shape 567">
              <a:extLst>
                <a:ext uri="{FF2B5EF4-FFF2-40B4-BE49-F238E27FC236}">
                  <a16:creationId xmlns:a16="http://schemas.microsoft.com/office/drawing/2014/main" id="{8B6D62DA-1FEC-4392-9D23-968FA7E5EA16}"/>
                </a:ext>
              </a:extLst>
            </p:cNvPr>
            <p:cNvSpPr/>
            <p:nvPr/>
          </p:nvSpPr>
          <p:spPr>
            <a:xfrm>
              <a:off x="5500479" y="3817247"/>
              <a:ext cx="160809" cy="196544"/>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569" name="Freeform: Shape 568">
              <a:extLst>
                <a:ext uri="{FF2B5EF4-FFF2-40B4-BE49-F238E27FC236}">
                  <a16:creationId xmlns:a16="http://schemas.microsoft.com/office/drawing/2014/main" id="{098A12B4-7758-4E27-8513-5E9263B10B34}"/>
                </a:ext>
              </a:extLst>
            </p:cNvPr>
            <p:cNvSpPr/>
            <p:nvPr/>
          </p:nvSpPr>
          <p:spPr>
            <a:xfrm>
              <a:off x="5680942" y="3817247"/>
              <a:ext cx="154853" cy="196544"/>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570" name="Freeform: Shape 569">
              <a:extLst>
                <a:ext uri="{FF2B5EF4-FFF2-40B4-BE49-F238E27FC236}">
                  <a16:creationId xmlns:a16="http://schemas.microsoft.com/office/drawing/2014/main" id="{572D49DA-EEBC-4C5F-AE8D-5FC17D25BAE2}"/>
                </a:ext>
              </a:extLst>
            </p:cNvPr>
            <p:cNvSpPr/>
            <p:nvPr/>
          </p:nvSpPr>
          <p:spPr>
            <a:xfrm>
              <a:off x="5944192" y="3817247"/>
              <a:ext cx="160809" cy="196544"/>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grpFill/>
            <a:ln w="9525" cap="flat">
              <a:noFill/>
              <a:prstDash val="solid"/>
              <a:miter/>
            </a:ln>
          </p:spPr>
          <p:txBody>
            <a:bodyPr rtlCol="0" anchor="ctr"/>
            <a:lstStyle/>
            <a:p>
              <a:endParaRPr lang="en-US"/>
            </a:p>
          </p:txBody>
        </p:sp>
        <p:sp>
          <p:nvSpPr>
            <p:cNvPr id="571" name="Freeform: Shape 570">
              <a:extLst>
                <a:ext uri="{FF2B5EF4-FFF2-40B4-BE49-F238E27FC236}">
                  <a16:creationId xmlns:a16="http://schemas.microsoft.com/office/drawing/2014/main" id="{07ED99B3-649C-4F13-AFC1-8886840E785F}"/>
                </a:ext>
              </a:extLst>
            </p:cNvPr>
            <p:cNvSpPr/>
            <p:nvPr/>
          </p:nvSpPr>
          <p:spPr>
            <a:xfrm>
              <a:off x="6148479" y="3817247"/>
              <a:ext cx="131030" cy="196544"/>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572" name="Freeform: Shape 571">
              <a:extLst>
                <a:ext uri="{FF2B5EF4-FFF2-40B4-BE49-F238E27FC236}">
                  <a16:creationId xmlns:a16="http://schemas.microsoft.com/office/drawing/2014/main" id="{B7791FBF-A084-42A4-84AA-ACF5188E6940}"/>
                </a:ext>
              </a:extLst>
            </p:cNvPr>
            <p:cNvSpPr/>
            <p:nvPr/>
          </p:nvSpPr>
          <p:spPr>
            <a:xfrm>
              <a:off x="6290825" y="3817247"/>
              <a:ext cx="160809" cy="196544"/>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573" name="Freeform: Shape 572">
              <a:extLst>
                <a:ext uri="{FF2B5EF4-FFF2-40B4-BE49-F238E27FC236}">
                  <a16:creationId xmlns:a16="http://schemas.microsoft.com/office/drawing/2014/main" id="{4484E684-24EB-49AF-A539-F14F3278677F}"/>
                </a:ext>
              </a:extLst>
            </p:cNvPr>
            <p:cNvSpPr/>
            <p:nvPr/>
          </p:nvSpPr>
          <p:spPr>
            <a:xfrm>
              <a:off x="6450443" y="3817247"/>
              <a:ext cx="273971" cy="196544"/>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grpFill/>
            <a:ln w="9525" cap="flat">
              <a:noFill/>
              <a:prstDash val="solid"/>
              <a:miter/>
            </a:ln>
          </p:spPr>
          <p:txBody>
            <a:bodyPr rtlCol="0" anchor="ctr"/>
            <a:lstStyle/>
            <a:p>
              <a:endParaRPr lang="en-US"/>
            </a:p>
          </p:txBody>
        </p:sp>
        <p:sp>
          <p:nvSpPr>
            <p:cNvPr id="574" name="Freeform: Shape 573">
              <a:extLst>
                <a:ext uri="{FF2B5EF4-FFF2-40B4-BE49-F238E27FC236}">
                  <a16:creationId xmlns:a16="http://schemas.microsoft.com/office/drawing/2014/main" id="{B74F1176-9583-4391-970C-7C77112755E2}"/>
                </a:ext>
              </a:extLst>
            </p:cNvPr>
            <p:cNvSpPr/>
            <p:nvPr/>
          </p:nvSpPr>
          <p:spPr>
            <a:xfrm>
              <a:off x="6729178" y="3816651"/>
              <a:ext cx="184633" cy="196544"/>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grpFill/>
            <a:ln w="9525" cap="flat">
              <a:noFill/>
              <a:prstDash val="solid"/>
              <a:miter/>
            </a:ln>
          </p:spPr>
          <p:txBody>
            <a:bodyPr rtlCol="0" anchor="ctr"/>
            <a:lstStyle/>
            <a:p>
              <a:endParaRPr lang="en-US"/>
            </a:p>
          </p:txBody>
        </p:sp>
        <p:sp>
          <p:nvSpPr>
            <p:cNvPr id="575" name="Freeform: Shape 574">
              <a:extLst>
                <a:ext uri="{FF2B5EF4-FFF2-40B4-BE49-F238E27FC236}">
                  <a16:creationId xmlns:a16="http://schemas.microsoft.com/office/drawing/2014/main" id="{8FC03481-527C-47C3-92BD-7E30C6A59096}"/>
                </a:ext>
              </a:extLst>
            </p:cNvPr>
            <p:cNvSpPr/>
            <p:nvPr/>
          </p:nvSpPr>
          <p:spPr>
            <a:xfrm>
              <a:off x="6940017" y="3817247"/>
              <a:ext cx="142941" cy="196544"/>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grpFill/>
            <a:ln w="9525" cap="flat">
              <a:noFill/>
              <a:prstDash val="solid"/>
              <a:miter/>
            </a:ln>
          </p:spPr>
          <p:txBody>
            <a:bodyPr rtlCol="0" anchor="ctr"/>
            <a:lstStyle/>
            <a:p>
              <a:endParaRPr lang="en-US"/>
            </a:p>
          </p:txBody>
        </p:sp>
        <p:sp>
          <p:nvSpPr>
            <p:cNvPr id="576" name="Freeform: Shape 575">
              <a:extLst>
                <a:ext uri="{FF2B5EF4-FFF2-40B4-BE49-F238E27FC236}">
                  <a16:creationId xmlns:a16="http://schemas.microsoft.com/office/drawing/2014/main" id="{62CB2DF1-5289-4CFB-88F0-80005DED2C98}"/>
                </a:ext>
              </a:extLst>
            </p:cNvPr>
            <p:cNvSpPr/>
            <p:nvPr/>
          </p:nvSpPr>
          <p:spPr>
            <a:xfrm>
              <a:off x="7113333" y="3817247"/>
              <a:ext cx="154853" cy="196544"/>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grpFill/>
            <a:ln w="9525" cap="flat">
              <a:noFill/>
              <a:prstDash val="solid"/>
              <a:miter/>
            </a:ln>
          </p:spPr>
          <p:txBody>
            <a:bodyPr rtlCol="0" anchor="ctr"/>
            <a:lstStyle/>
            <a:p>
              <a:endParaRPr lang="en-US"/>
            </a:p>
          </p:txBody>
        </p:sp>
        <p:sp>
          <p:nvSpPr>
            <p:cNvPr id="577" name="Freeform: Shape 576">
              <a:extLst>
                <a:ext uri="{FF2B5EF4-FFF2-40B4-BE49-F238E27FC236}">
                  <a16:creationId xmlns:a16="http://schemas.microsoft.com/office/drawing/2014/main" id="{B20B7FEC-298C-44F3-9B16-E6B212EAFD22}"/>
                </a:ext>
              </a:extLst>
            </p:cNvPr>
            <p:cNvSpPr/>
            <p:nvPr/>
          </p:nvSpPr>
          <p:spPr>
            <a:xfrm>
              <a:off x="4160999" y="3786871"/>
              <a:ext cx="41691" cy="178677"/>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578" name="Freeform: Shape 577">
              <a:extLst>
                <a:ext uri="{FF2B5EF4-FFF2-40B4-BE49-F238E27FC236}">
                  <a16:creationId xmlns:a16="http://schemas.microsoft.com/office/drawing/2014/main" id="{33B92457-51FA-486B-B7C1-C57241F0DE7F}"/>
                </a:ext>
              </a:extLst>
            </p:cNvPr>
            <p:cNvSpPr/>
            <p:nvPr/>
          </p:nvSpPr>
          <p:spPr>
            <a:xfrm>
              <a:off x="4388938" y="3908220"/>
              <a:ext cx="53603" cy="53603"/>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sp>
          <p:nvSpPr>
            <p:cNvPr id="579" name="Freeform: Shape 578">
              <a:extLst>
                <a:ext uri="{FF2B5EF4-FFF2-40B4-BE49-F238E27FC236}">
                  <a16:creationId xmlns:a16="http://schemas.microsoft.com/office/drawing/2014/main" id="{751FD700-3FA7-4925-A3F1-30AD187F5F9B}"/>
                </a:ext>
              </a:extLst>
            </p:cNvPr>
            <p:cNvSpPr/>
            <p:nvPr/>
          </p:nvSpPr>
          <p:spPr>
            <a:xfrm>
              <a:off x="4160999" y="3979247"/>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80" name="Freeform: Shape 579">
              <a:extLst>
                <a:ext uri="{FF2B5EF4-FFF2-40B4-BE49-F238E27FC236}">
                  <a16:creationId xmlns:a16="http://schemas.microsoft.com/office/drawing/2014/main" id="{8C48438C-9280-4524-86A3-97456AE4ACEB}"/>
                </a:ext>
              </a:extLst>
            </p:cNvPr>
            <p:cNvSpPr/>
            <p:nvPr/>
          </p:nvSpPr>
          <p:spPr>
            <a:xfrm>
              <a:off x="3917381" y="3908442"/>
              <a:ext cx="53603" cy="53603"/>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grpSp>
          <p:nvGrpSpPr>
            <p:cNvPr id="581" name="Group 580">
              <a:extLst>
                <a:ext uri="{FF2B5EF4-FFF2-40B4-BE49-F238E27FC236}">
                  <a16:creationId xmlns:a16="http://schemas.microsoft.com/office/drawing/2014/main" id="{25F73439-2861-4826-99BC-DCE3E483D7CF}"/>
                </a:ext>
              </a:extLst>
            </p:cNvPr>
            <p:cNvGrpSpPr/>
            <p:nvPr/>
          </p:nvGrpSpPr>
          <p:grpSpPr>
            <a:xfrm>
              <a:off x="3689293" y="3035834"/>
              <a:ext cx="3581088" cy="874433"/>
              <a:chOff x="314325" y="1387355"/>
              <a:chExt cx="3581088" cy="874433"/>
            </a:xfrm>
            <a:grpFill/>
          </p:grpSpPr>
          <p:sp>
            <p:nvSpPr>
              <p:cNvPr id="582" name="Freeform: Shape 581">
                <a:extLst>
                  <a:ext uri="{FF2B5EF4-FFF2-40B4-BE49-F238E27FC236}">
                    <a16:creationId xmlns:a16="http://schemas.microsoft.com/office/drawing/2014/main" id="{C3E9454F-5D6E-4806-97B2-9E27BF0E4FC8}"/>
                  </a:ext>
                </a:extLst>
              </p:cNvPr>
              <p:cNvSpPr/>
              <p:nvPr/>
            </p:nvSpPr>
            <p:spPr>
              <a:xfrm>
                <a:off x="1481492" y="1412183"/>
                <a:ext cx="387133" cy="46455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grpFill/>
              <a:ln w="8653" cap="flat">
                <a:noFill/>
                <a:prstDash val="solid"/>
                <a:miter/>
              </a:ln>
            </p:spPr>
            <p:txBody>
              <a:bodyPr rtlCol="0" anchor="ctr"/>
              <a:lstStyle/>
              <a:p>
                <a:endParaRPr lang="en-US"/>
              </a:p>
            </p:txBody>
          </p:sp>
          <p:sp>
            <p:nvSpPr>
              <p:cNvPr id="643" name="Freeform: Shape 642">
                <a:extLst>
                  <a:ext uri="{FF2B5EF4-FFF2-40B4-BE49-F238E27FC236}">
                    <a16:creationId xmlns:a16="http://schemas.microsoft.com/office/drawing/2014/main" id="{B45902D1-34DD-4A07-ABF2-257E8D5E3364}"/>
                  </a:ext>
                </a:extLst>
              </p:cNvPr>
              <p:cNvSpPr/>
              <p:nvPr/>
            </p:nvSpPr>
            <p:spPr>
              <a:xfrm>
                <a:off x="1920441" y="1531896"/>
                <a:ext cx="285882" cy="34544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grpFill/>
              <a:ln w="8653" cap="flat">
                <a:noFill/>
                <a:prstDash val="solid"/>
                <a:miter/>
              </a:ln>
            </p:spPr>
            <p:txBody>
              <a:bodyPr rtlCol="0" anchor="ctr"/>
              <a:lstStyle/>
              <a:p>
                <a:endParaRPr lang="en-US"/>
              </a:p>
            </p:txBody>
          </p:sp>
          <p:sp>
            <p:nvSpPr>
              <p:cNvPr id="710" name="Freeform: Shape 709">
                <a:extLst>
                  <a:ext uri="{FF2B5EF4-FFF2-40B4-BE49-F238E27FC236}">
                    <a16:creationId xmlns:a16="http://schemas.microsoft.com/office/drawing/2014/main" id="{9DEAD0A3-2891-443B-BC27-397905787CAE}"/>
                  </a:ext>
                </a:extLst>
              </p:cNvPr>
              <p:cNvSpPr/>
              <p:nvPr/>
            </p:nvSpPr>
            <p:spPr>
              <a:xfrm>
                <a:off x="2255758" y="1474720"/>
                <a:ext cx="226323" cy="3990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711" name="Freeform: Shape 710">
                <a:extLst>
                  <a:ext uri="{FF2B5EF4-FFF2-40B4-BE49-F238E27FC236}">
                    <a16:creationId xmlns:a16="http://schemas.microsoft.com/office/drawing/2014/main" id="{CC8958E3-E9F2-4641-B16B-B9F1B179E46F}"/>
                  </a:ext>
                </a:extLst>
              </p:cNvPr>
              <p:cNvSpPr/>
              <p:nvPr/>
            </p:nvSpPr>
            <p:spPr>
              <a:xfrm>
                <a:off x="2517817" y="1531896"/>
                <a:ext cx="285882" cy="34544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grpFill/>
              <a:ln w="8653" cap="flat">
                <a:noFill/>
                <a:prstDash val="solid"/>
                <a:miter/>
              </a:ln>
            </p:spPr>
            <p:txBody>
              <a:bodyPr rtlCol="0" anchor="ctr"/>
              <a:lstStyle/>
              <a:p>
                <a:endParaRPr lang="en-US"/>
              </a:p>
            </p:txBody>
          </p:sp>
          <p:sp>
            <p:nvSpPr>
              <p:cNvPr id="712" name="Freeform: Shape 711">
                <a:extLst>
                  <a:ext uri="{FF2B5EF4-FFF2-40B4-BE49-F238E27FC236}">
                    <a16:creationId xmlns:a16="http://schemas.microsoft.com/office/drawing/2014/main" id="{9F6070FC-DCDD-4C6E-AC8A-11D510490B63}"/>
                  </a:ext>
                </a:extLst>
              </p:cNvPr>
              <p:cNvSpPr/>
              <p:nvPr/>
            </p:nvSpPr>
            <p:spPr>
              <a:xfrm>
                <a:off x="2898994" y="1394911"/>
                <a:ext cx="65515" cy="476471"/>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grpFill/>
              <a:ln w="8653" cap="flat">
                <a:noFill/>
                <a:prstDash val="solid"/>
                <a:miter/>
              </a:ln>
            </p:spPr>
            <p:txBody>
              <a:bodyPr rtlCol="0" anchor="ctr"/>
              <a:lstStyle/>
              <a:p>
                <a:endParaRPr lang="en-US"/>
              </a:p>
            </p:txBody>
          </p:sp>
          <p:sp>
            <p:nvSpPr>
              <p:cNvPr id="713" name="Freeform: Shape 712">
                <a:extLst>
                  <a:ext uri="{FF2B5EF4-FFF2-40B4-BE49-F238E27FC236}">
                    <a16:creationId xmlns:a16="http://schemas.microsoft.com/office/drawing/2014/main" id="{37C1AA01-F99B-479B-B9B3-B22B2B53C2F9}"/>
                  </a:ext>
                </a:extLst>
              </p:cNvPr>
              <p:cNvSpPr/>
              <p:nvPr/>
            </p:nvSpPr>
            <p:spPr>
              <a:xfrm>
                <a:off x="3025259" y="1535470"/>
                <a:ext cx="315662" cy="488382"/>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grpFill/>
              <a:ln w="8653" cap="flat">
                <a:noFill/>
                <a:prstDash val="solid"/>
                <a:miter/>
              </a:ln>
            </p:spPr>
            <p:txBody>
              <a:bodyPr rtlCol="0" anchor="ctr"/>
              <a:lstStyle/>
              <a:p>
                <a:endParaRPr lang="en-US"/>
              </a:p>
            </p:txBody>
          </p:sp>
          <p:sp>
            <p:nvSpPr>
              <p:cNvPr id="714" name="Freeform: Shape 713">
                <a:extLst>
                  <a:ext uri="{FF2B5EF4-FFF2-40B4-BE49-F238E27FC236}">
                    <a16:creationId xmlns:a16="http://schemas.microsoft.com/office/drawing/2014/main" id="{B6A22F5F-4A86-4003-B98B-E2F058CAC705}"/>
                  </a:ext>
                </a:extLst>
              </p:cNvPr>
              <p:cNvSpPr/>
              <p:nvPr/>
            </p:nvSpPr>
            <p:spPr>
              <a:xfrm>
                <a:off x="3380825" y="1532492"/>
                <a:ext cx="256103" cy="345441"/>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grpFill/>
              <a:ln w="8653" cap="flat">
                <a:noFill/>
                <a:prstDash val="solid"/>
                <a:miter/>
              </a:ln>
            </p:spPr>
            <p:txBody>
              <a:bodyPr rtlCol="0" anchor="ctr"/>
              <a:lstStyle/>
              <a:p>
                <a:endParaRPr lang="en-US"/>
              </a:p>
            </p:txBody>
          </p:sp>
          <p:sp>
            <p:nvSpPr>
              <p:cNvPr id="715" name="Freeform: Shape 714">
                <a:extLst>
                  <a:ext uri="{FF2B5EF4-FFF2-40B4-BE49-F238E27FC236}">
                    <a16:creationId xmlns:a16="http://schemas.microsoft.com/office/drawing/2014/main" id="{234DE576-52C2-4701-8E3A-B3DDB5ABACD5}"/>
                  </a:ext>
                </a:extLst>
              </p:cNvPr>
              <p:cNvSpPr/>
              <p:nvPr/>
            </p:nvSpPr>
            <p:spPr>
              <a:xfrm>
                <a:off x="3669090" y="1474720"/>
                <a:ext cx="226323" cy="3990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716" name="Freeform: Shape 715">
                <a:extLst>
                  <a:ext uri="{FF2B5EF4-FFF2-40B4-BE49-F238E27FC236}">
                    <a16:creationId xmlns:a16="http://schemas.microsoft.com/office/drawing/2014/main" id="{42B4D071-0CD3-4006-B7DB-26C96AF2A256}"/>
                  </a:ext>
                </a:extLst>
              </p:cNvPr>
              <p:cNvSpPr/>
              <p:nvPr/>
            </p:nvSpPr>
            <p:spPr>
              <a:xfrm>
                <a:off x="523785" y="1596219"/>
                <a:ext cx="565810" cy="565810"/>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grpFill/>
              <a:ln w="8653" cap="flat">
                <a:noFill/>
                <a:prstDash val="solid"/>
                <a:miter/>
              </a:ln>
            </p:spPr>
            <p:txBody>
              <a:bodyPr rtlCol="0" anchor="ctr"/>
              <a:lstStyle/>
              <a:p>
                <a:endParaRPr lang="en-US"/>
              </a:p>
            </p:txBody>
          </p:sp>
          <p:sp>
            <p:nvSpPr>
              <p:cNvPr id="717" name="Freeform: Shape 716">
                <a:extLst>
                  <a:ext uri="{FF2B5EF4-FFF2-40B4-BE49-F238E27FC236}">
                    <a16:creationId xmlns:a16="http://schemas.microsoft.com/office/drawing/2014/main" id="{252EE904-848B-4D8D-AEB1-02E1609738CC}"/>
                  </a:ext>
                </a:extLst>
              </p:cNvPr>
              <p:cNvSpPr/>
              <p:nvPr/>
            </p:nvSpPr>
            <p:spPr>
              <a:xfrm>
                <a:off x="786031" y="1439767"/>
                <a:ext cx="41691" cy="178677"/>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718" name="Freeform: Shape 717">
                <a:extLst>
                  <a:ext uri="{FF2B5EF4-FFF2-40B4-BE49-F238E27FC236}">
                    <a16:creationId xmlns:a16="http://schemas.microsoft.com/office/drawing/2014/main" id="{1599E356-D8C6-49E3-8300-519F2590F9C4}"/>
                  </a:ext>
                </a:extLst>
              </p:cNvPr>
              <p:cNvSpPr/>
              <p:nvPr/>
            </p:nvSpPr>
            <p:spPr>
              <a:xfrm>
                <a:off x="925507" y="1495861"/>
                <a:ext cx="113162" cy="160809"/>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719" name="Freeform: Shape 718">
                <a:extLst>
                  <a:ext uri="{FF2B5EF4-FFF2-40B4-BE49-F238E27FC236}">
                    <a16:creationId xmlns:a16="http://schemas.microsoft.com/office/drawing/2014/main" id="{E9DA546D-85B1-4153-A309-774B2E03F711}"/>
                  </a:ext>
                </a:extLst>
              </p:cNvPr>
              <p:cNvSpPr/>
              <p:nvPr/>
            </p:nvSpPr>
            <p:spPr>
              <a:xfrm>
                <a:off x="1027949" y="1649522"/>
                <a:ext cx="160809" cy="113162"/>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720" name="Freeform: Shape 719">
                <a:extLst>
                  <a:ext uri="{FF2B5EF4-FFF2-40B4-BE49-F238E27FC236}">
                    <a16:creationId xmlns:a16="http://schemas.microsoft.com/office/drawing/2014/main" id="{9A391400-D2AC-4E65-AEF2-91A949B96003}"/>
                  </a:ext>
                </a:extLst>
              </p:cNvPr>
              <p:cNvSpPr/>
              <p:nvPr/>
            </p:nvSpPr>
            <p:spPr>
              <a:xfrm>
                <a:off x="1065362" y="1859061"/>
                <a:ext cx="178677" cy="41691"/>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721" name="Freeform: Shape 720">
                <a:extLst>
                  <a:ext uri="{FF2B5EF4-FFF2-40B4-BE49-F238E27FC236}">
                    <a16:creationId xmlns:a16="http://schemas.microsoft.com/office/drawing/2014/main" id="{296AED89-B61B-4114-AABF-26356744BD4B}"/>
                  </a:ext>
                </a:extLst>
              </p:cNvPr>
              <p:cNvSpPr/>
              <p:nvPr/>
            </p:nvSpPr>
            <p:spPr>
              <a:xfrm>
                <a:off x="1027949" y="1998537"/>
                <a:ext cx="160809" cy="113162"/>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grpFill/>
              <a:ln w="9525" cap="flat">
                <a:noFill/>
                <a:prstDash val="solid"/>
                <a:miter/>
              </a:ln>
            </p:spPr>
            <p:txBody>
              <a:bodyPr rtlCol="0" anchor="ctr"/>
              <a:lstStyle/>
              <a:p>
                <a:endParaRPr lang="en-US"/>
              </a:p>
            </p:txBody>
          </p:sp>
          <p:sp>
            <p:nvSpPr>
              <p:cNvPr id="722" name="Freeform: Shape 721">
                <a:extLst>
                  <a:ext uri="{FF2B5EF4-FFF2-40B4-BE49-F238E27FC236}">
                    <a16:creationId xmlns:a16="http://schemas.microsoft.com/office/drawing/2014/main" id="{6EFE3FD1-DC7E-41A3-8F7B-C388BA45023A}"/>
                  </a:ext>
                </a:extLst>
              </p:cNvPr>
              <p:cNvSpPr/>
              <p:nvPr/>
            </p:nvSpPr>
            <p:spPr>
              <a:xfrm>
                <a:off x="925507" y="2100979"/>
                <a:ext cx="113162" cy="160809"/>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723" name="Freeform: Shape 722">
                <a:extLst>
                  <a:ext uri="{FF2B5EF4-FFF2-40B4-BE49-F238E27FC236}">
                    <a16:creationId xmlns:a16="http://schemas.microsoft.com/office/drawing/2014/main" id="{2B264B7B-AE87-42BD-B5CB-42996FE591CE}"/>
                  </a:ext>
                </a:extLst>
              </p:cNvPr>
              <p:cNvSpPr/>
              <p:nvPr/>
            </p:nvSpPr>
            <p:spPr>
              <a:xfrm>
                <a:off x="576492" y="2100979"/>
                <a:ext cx="113162" cy="160809"/>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724" name="Freeform: Shape 723">
                <a:extLst>
                  <a:ext uri="{FF2B5EF4-FFF2-40B4-BE49-F238E27FC236}">
                    <a16:creationId xmlns:a16="http://schemas.microsoft.com/office/drawing/2014/main" id="{957775F8-1CA6-475E-B522-043A481AD7E2}"/>
                  </a:ext>
                </a:extLst>
              </p:cNvPr>
              <p:cNvSpPr/>
              <p:nvPr/>
            </p:nvSpPr>
            <p:spPr>
              <a:xfrm>
                <a:off x="422831" y="1998537"/>
                <a:ext cx="160809" cy="113162"/>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725" name="Freeform: Shape 724">
                <a:extLst>
                  <a:ext uri="{FF2B5EF4-FFF2-40B4-BE49-F238E27FC236}">
                    <a16:creationId xmlns:a16="http://schemas.microsoft.com/office/drawing/2014/main" id="{3F201ACD-C0A4-434B-B26C-361115E8CDD4}"/>
                  </a:ext>
                </a:extLst>
              </p:cNvPr>
              <p:cNvSpPr/>
              <p:nvPr/>
            </p:nvSpPr>
            <p:spPr>
              <a:xfrm>
                <a:off x="366737" y="1859061"/>
                <a:ext cx="178677" cy="41691"/>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726" name="Freeform: Shape 725">
                <a:extLst>
                  <a:ext uri="{FF2B5EF4-FFF2-40B4-BE49-F238E27FC236}">
                    <a16:creationId xmlns:a16="http://schemas.microsoft.com/office/drawing/2014/main" id="{3C0147AC-8661-44ED-9AF0-4D1E59CD2F8C}"/>
                  </a:ext>
                </a:extLst>
              </p:cNvPr>
              <p:cNvSpPr/>
              <p:nvPr/>
            </p:nvSpPr>
            <p:spPr>
              <a:xfrm>
                <a:off x="422831" y="1649522"/>
                <a:ext cx="160809" cy="113162"/>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grpFill/>
              <a:ln w="9525" cap="flat">
                <a:noFill/>
                <a:prstDash val="solid"/>
                <a:miter/>
              </a:ln>
            </p:spPr>
            <p:txBody>
              <a:bodyPr rtlCol="0" anchor="ctr"/>
              <a:lstStyle/>
              <a:p>
                <a:endParaRPr lang="en-US"/>
              </a:p>
            </p:txBody>
          </p:sp>
          <p:sp>
            <p:nvSpPr>
              <p:cNvPr id="727" name="Freeform: Shape 726">
                <a:extLst>
                  <a:ext uri="{FF2B5EF4-FFF2-40B4-BE49-F238E27FC236}">
                    <a16:creationId xmlns:a16="http://schemas.microsoft.com/office/drawing/2014/main" id="{E353AB81-F03C-460D-A1B2-7AC4FDCB6BC3}"/>
                  </a:ext>
                </a:extLst>
              </p:cNvPr>
              <p:cNvSpPr/>
              <p:nvPr/>
            </p:nvSpPr>
            <p:spPr>
              <a:xfrm>
                <a:off x="575896" y="1495861"/>
                <a:ext cx="113162" cy="160809"/>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grpFill/>
              <a:ln w="9525" cap="flat">
                <a:noFill/>
                <a:prstDash val="solid"/>
                <a:miter/>
              </a:ln>
            </p:spPr>
            <p:txBody>
              <a:bodyPr rtlCol="0" anchor="ctr"/>
              <a:lstStyle/>
              <a:p>
                <a:endParaRPr lang="en-US"/>
              </a:p>
            </p:txBody>
          </p:sp>
          <p:sp>
            <p:nvSpPr>
              <p:cNvPr id="728" name="Freeform: Shape 727">
                <a:extLst>
                  <a:ext uri="{FF2B5EF4-FFF2-40B4-BE49-F238E27FC236}">
                    <a16:creationId xmlns:a16="http://schemas.microsoft.com/office/drawing/2014/main" id="{FB2C531C-335C-49CA-8AB7-74684F04B561}"/>
                  </a:ext>
                </a:extLst>
              </p:cNvPr>
              <p:cNvSpPr/>
              <p:nvPr/>
            </p:nvSpPr>
            <p:spPr>
              <a:xfrm>
                <a:off x="661962" y="1734992"/>
                <a:ext cx="285882" cy="285882"/>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grpFill/>
              <a:ln w="8653" cap="flat">
                <a:noFill/>
                <a:prstDash val="solid"/>
                <a:miter/>
              </a:ln>
            </p:spPr>
            <p:txBody>
              <a:bodyPr rtlCol="0" anchor="ctr"/>
              <a:lstStyle/>
              <a:p>
                <a:endParaRPr lang="en-US"/>
              </a:p>
            </p:txBody>
          </p:sp>
          <p:sp>
            <p:nvSpPr>
              <p:cNvPr id="729" name="Freeform: Shape 728">
                <a:extLst>
                  <a:ext uri="{FF2B5EF4-FFF2-40B4-BE49-F238E27FC236}">
                    <a16:creationId xmlns:a16="http://schemas.microsoft.com/office/drawing/2014/main" id="{CCAD3CD2-36BD-430B-8CB5-E1675F7864C5}"/>
                  </a:ext>
                </a:extLst>
              </p:cNvPr>
              <p:cNvSpPr/>
              <p:nvPr/>
            </p:nvSpPr>
            <p:spPr>
              <a:xfrm>
                <a:off x="862940" y="1529658"/>
                <a:ext cx="59559" cy="59559"/>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730" name="Freeform: Shape 729">
                <a:extLst>
                  <a:ext uri="{FF2B5EF4-FFF2-40B4-BE49-F238E27FC236}">
                    <a16:creationId xmlns:a16="http://schemas.microsoft.com/office/drawing/2014/main" id="{9059E644-A4F9-4AD1-A034-FD7AAF5649C9}"/>
                  </a:ext>
                </a:extLst>
              </p:cNvPr>
              <p:cNvSpPr/>
              <p:nvPr/>
            </p:nvSpPr>
            <p:spPr>
              <a:xfrm>
                <a:off x="1015940" y="1619552"/>
                <a:ext cx="47647" cy="47647"/>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731" name="Freeform: Shape 730">
                <a:extLst>
                  <a:ext uri="{FF2B5EF4-FFF2-40B4-BE49-F238E27FC236}">
                    <a16:creationId xmlns:a16="http://schemas.microsoft.com/office/drawing/2014/main" id="{CC01A1CD-2306-4CB6-A9B0-BF16324C2AB2}"/>
                  </a:ext>
                </a:extLst>
              </p:cNvPr>
              <p:cNvSpPr/>
              <p:nvPr/>
            </p:nvSpPr>
            <p:spPr>
              <a:xfrm>
                <a:off x="1101903" y="1768469"/>
                <a:ext cx="47647" cy="47647"/>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grpFill/>
              <a:ln w="9525" cap="flat">
                <a:noFill/>
                <a:prstDash val="solid"/>
                <a:miter/>
              </a:ln>
            </p:spPr>
            <p:txBody>
              <a:bodyPr rtlCol="0" anchor="ctr"/>
              <a:lstStyle/>
              <a:p>
                <a:endParaRPr lang="en-US"/>
              </a:p>
            </p:txBody>
          </p:sp>
          <p:sp>
            <p:nvSpPr>
              <p:cNvPr id="732" name="Freeform: Shape 731">
                <a:extLst>
                  <a:ext uri="{FF2B5EF4-FFF2-40B4-BE49-F238E27FC236}">
                    <a16:creationId xmlns:a16="http://schemas.microsoft.com/office/drawing/2014/main" id="{15BF708C-F05D-4E07-BF68-B495D3B4DACE}"/>
                  </a:ext>
                </a:extLst>
              </p:cNvPr>
              <p:cNvSpPr/>
              <p:nvPr/>
            </p:nvSpPr>
            <p:spPr>
              <a:xfrm>
                <a:off x="1097689" y="1936018"/>
                <a:ext cx="59559" cy="59559"/>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grpFill/>
              <a:ln w="9525" cap="flat">
                <a:noFill/>
                <a:prstDash val="solid"/>
                <a:miter/>
              </a:ln>
            </p:spPr>
            <p:txBody>
              <a:bodyPr rtlCol="0" anchor="ctr"/>
              <a:lstStyle/>
              <a:p>
                <a:endParaRPr lang="en-US"/>
              </a:p>
            </p:txBody>
          </p:sp>
          <p:sp>
            <p:nvSpPr>
              <p:cNvPr id="733" name="Freeform: Shape 732">
                <a:extLst>
                  <a:ext uri="{FF2B5EF4-FFF2-40B4-BE49-F238E27FC236}">
                    <a16:creationId xmlns:a16="http://schemas.microsoft.com/office/drawing/2014/main" id="{FEDE36A8-0CD1-4FC6-A7E3-40580DD60D73}"/>
                  </a:ext>
                </a:extLst>
              </p:cNvPr>
              <p:cNvSpPr/>
              <p:nvPr/>
            </p:nvSpPr>
            <p:spPr>
              <a:xfrm>
                <a:off x="1015828" y="2088974"/>
                <a:ext cx="47647" cy="47647"/>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734" name="Freeform: Shape 733">
                <a:extLst>
                  <a:ext uri="{FF2B5EF4-FFF2-40B4-BE49-F238E27FC236}">
                    <a16:creationId xmlns:a16="http://schemas.microsoft.com/office/drawing/2014/main" id="{AE46CA6C-8DBD-47D4-A6D0-AC05B6CE1649}"/>
                  </a:ext>
                </a:extLst>
              </p:cNvPr>
              <p:cNvSpPr/>
              <p:nvPr/>
            </p:nvSpPr>
            <p:spPr>
              <a:xfrm>
                <a:off x="867325" y="2174455"/>
                <a:ext cx="47647" cy="47647"/>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735" name="Freeform: Shape 734">
                <a:extLst>
                  <a:ext uri="{FF2B5EF4-FFF2-40B4-BE49-F238E27FC236}">
                    <a16:creationId xmlns:a16="http://schemas.microsoft.com/office/drawing/2014/main" id="{A520E564-1D8F-456A-B6A6-2FDE6FE9C375}"/>
                  </a:ext>
                </a:extLst>
              </p:cNvPr>
              <p:cNvSpPr/>
              <p:nvPr/>
            </p:nvSpPr>
            <p:spPr>
              <a:xfrm>
                <a:off x="691170" y="2170712"/>
                <a:ext cx="59559" cy="59559"/>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736" name="Freeform: Shape 735">
                <a:extLst>
                  <a:ext uri="{FF2B5EF4-FFF2-40B4-BE49-F238E27FC236}">
                    <a16:creationId xmlns:a16="http://schemas.microsoft.com/office/drawing/2014/main" id="{BC391997-71AF-4491-BD71-9D6DB1972BB4}"/>
                  </a:ext>
                </a:extLst>
              </p:cNvPr>
              <p:cNvSpPr/>
              <p:nvPr/>
            </p:nvSpPr>
            <p:spPr>
              <a:xfrm>
                <a:off x="547060" y="2088835"/>
                <a:ext cx="47647" cy="47647"/>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737" name="Freeform: Shape 736">
                <a:extLst>
                  <a:ext uri="{FF2B5EF4-FFF2-40B4-BE49-F238E27FC236}">
                    <a16:creationId xmlns:a16="http://schemas.microsoft.com/office/drawing/2014/main" id="{1C775903-4AE8-446E-9A7C-9B03A2D4E5B1}"/>
                  </a:ext>
                </a:extLst>
              </p:cNvPr>
              <p:cNvSpPr/>
              <p:nvPr/>
            </p:nvSpPr>
            <p:spPr>
              <a:xfrm>
                <a:off x="460901" y="1940418"/>
                <a:ext cx="47647" cy="47647"/>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grpFill/>
              <a:ln w="9525" cap="flat">
                <a:noFill/>
                <a:prstDash val="solid"/>
                <a:miter/>
              </a:ln>
            </p:spPr>
            <p:txBody>
              <a:bodyPr rtlCol="0" anchor="ctr"/>
              <a:lstStyle/>
              <a:p>
                <a:endParaRPr lang="en-US"/>
              </a:p>
            </p:txBody>
          </p:sp>
          <p:sp>
            <p:nvSpPr>
              <p:cNvPr id="738" name="Freeform: Shape 737">
                <a:extLst>
                  <a:ext uri="{FF2B5EF4-FFF2-40B4-BE49-F238E27FC236}">
                    <a16:creationId xmlns:a16="http://schemas.microsoft.com/office/drawing/2014/main" id="{1B725CF6-68DC-4704-A18A-ACD44E6120F7}"/>
                  </a:ext>
                </a:extLst>
              </p:cNvPr>
              <p:cNvSpPr/>
              <p:nvPr/>
            </p:nvSpPr>
            <p:spPr>
              <a:xfrm>
                <a:off x="456415" y="1764219"/>
                <a:ext cx="59559" cy="59559"/>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grpFill/>
              <a:ln w="9525" cap="flat">
                <a:noFill/>
                <a:prstDash val="solid"/>
                <a:miter/>
              </a:ln>
            </p:spPr>
            <p:txBody>
              <a:bodyPr rtlCol="0" anchor="ctr"/>
              <a:lstStyle/>
              <a:p>
                <a:endParaRPr lang="en-US"/>
              </a:p>
            </p:txBody>
          </p:sp>
          <p:sp>
            <p:nvSpPr>
              <p:cNvPr id="739" name="Freeform: Shape 738">
                <a:extLst>
                  <a:ext uri="{FF2B5EF4-FFF2-40B4-BE49-F238E27FC236}">
                    <a16:creationId xmlns:a16="http://schemas.microsoft.com/office/drawing/2014/main" id="{FE51B66E-78ED-425B-929C-93AAB9E55D03}"/>
                  </a:ext>
                </a:extLst>
              </p:cNvPr>
              <p:cNvSpPr/>
              <p:nvPr/>
            </p:nvSpPr>
            <p:spPr>
              <a:xfrm>
                <a:off x="546436" y="1620104"/>
                <a:ext cx="47647" cy="47647"/>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740" name="Freeform: Shape 739">
                <a:extLst>
                  <a:ext uri="{FF2B5EF4-FFF2-40B4-BE49-F238E27FC236}">
                    <a16:creationId xmlns:a16="http://schemas.microsoft.com/office/drawing/2014/main" id="{D3464531-2B21-46D5-BF54-E6357A49C000}"/>
                  </a:ext>
                </a:extLst>
              </p:cNvPr>
              <p:cNvSpPr/>
              <p:nvPr/>
            </p:nvSpPr>
            <p:spPr>
              <a:xfrm>
                <a:off x="694860" y="1533925"/>
                <a:ext cx="47647" cy="47647"/>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741" name="Freeform: Shape 740">
                <a:extLst>
                  <a:ext uri="{FF2B5EF4-FFF2-40B4-BE49-F238E27FC236}">
                    <a16:creationId xmlns:a16="http://schemas.microsoft.com/office/drawing/2014/main" id="{DE730683-ED4C-4475-A128-D874658DF3B7}"/>
                  </a:ext>
                </a:extLst>
              </p:cNvPr>
              <p:cNvSpPr/>
              <p:nvPr/>
            </p:nvSpPr>
            <p:spPr>
              <a:xfrm>
                <a:off x="786031" y="1387355"/>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742" name="Freeform: Shape 741">
                <a:extLst>
                  <a:ext uri="{FF2B5EF4-FFF2-40B4-BE49-F238E27FC236}">
                    <a16:creationId xmlns:a16="http://schemas.microsoft.com/office/drawing/2014/main" id="{0066FBB7-F896-492A-BF5E-C8415A35C97D}"/>
                  </a:ext>
                </a:extLst>
              </p:cNvPr>
              <p:cNvSpPr/>
              <p:nvPr/>
            </p:nvSpPr>
            <p:spPr>
              <a:xfrm>
                <a:off x="1013785" y="1442434"/>
                <a:ext cx="53603" cy="53603"/>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743" name="Freeform: Shape 742">
                <a:extLst>
                  <a:ext uri="{FF2B5EF4-FFF2-40B4-BE49-F238E27FC236}">
                    <a16:creationId xmlns:a16="http://schemas.microsoft.com/office/drawing/2014/main" id="{F1DE678A-B584-4AE1-8254-7698DBE0B9C3}"/>
                  </a:ext>
                </a:extLst>
              </p:cNvPr>
              <p:cNvSpPr/>
              <p:nvPr/>
            </p:nvSpPr>
            <p:spPr>
              <a:xfrm>
                <a:off x="1186642" y="1615218"/>
                <a:ext cx="53603" cy="53603"/>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744" name="Freeform: Shape 743">
                <a:extLst>
                  <a:ext uri="{FF2B5EF4-FFF2-40B4-BE49-F238E27FC236}">
                    <a16:creationId xmlns:a16="http://schemas.microsoft.com/office/drawing/2014/main" id="{D3AD8A32-2F7D-46F5-A5DD-E104AC694B20}"/>
                  </a:ext>
                </a:extLst>
              </p:cNvPr>
              <p:cNvSpPr/>
              <p:nvPr/>
            </p:nvSpPr>
            <p:spPr>
              <a:xfrm>
                <a:off x="1257738" y="1859061"/>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745" name="Freeform: Shape 744">
                <a:extLst>
                  <a:ext uri="{FF2B5EF4-FFF2-40B4-BE49-F238E27FC236}">
                    <a16:creationId xmlns:a16="http://schemas.microsoft.com/office/drawing/2014/main" id="{2BEDD14F-D773-4C29-A739-99CD846828BA}"/>
                  </a:ext>
                </a:extLst>
              </p:cNvPr>
              <p:cNvSpPr/>
              <p:nvPr/>
            </p:nvSpPr>
            <p:spPr>
              <a:xfrm>
                <a:off x="1186640" y="2086789"/>
                <a:ext cx="53603" cy="53603"/>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746" name="Freeform: Shape 745">
                <a:extLst>
                  <a:ext uri="{FF2B5EF4-FFF2-40B4-BE49-F238E27FC236}">
                    <a16:creationId xmlns:a16="http://schemas.microsoft.com/office/drawing/2014/main" id="{C0EA69D7-08D4-4B6B-9B82-A3FBD1077CD0}"/>
                  </a:ext>
                </a:extLst>
              </p:cNvPr>
              <p:cNvSpPr/>
              <p:nvPr/>
            </p:nvSpPr>
            <p:spPr>
              <a:xfrm>
                <a:off x="370053" y="2086825"/>
                <a:ext cx="53603" cy="53603"/>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grpFill/>
              <a:ln w="9525" cap="flat">
                <a:noFill/>
                <a:prstDash val="solid"/>
                <a:miter/>
              </a:ln>
            </p:spPr>
            <p:txBody>
              <a:bodyPr rtlCol="0" anchor="ctr"/>
              <a:lstStyle/>
              <a:p>
                <a:endParaRPr lang="en-US"/>
              </a:p>
            </p:txBody>
          </p:sp>
          <p:sp>
            <p:nvSpPr>
              <p:cNvPr id="747" name="Freeform: Shape 746">
                <a:extLst>
                  <a:ext uri="{FF2B5EF4-FFF2-40B4-BE49-F238E27FC236}">
                    <a16:creationId xmlns:a16="http://schemas.microsoft.com/office/drawing/2014/main" id="{C188AB09-BC57-4B8E-B3A0-3DE80A38596D}"/>
                  </a:ext>
                </a:extLst>
              </p:cNvPr>
              <p:cNvSpPr/>
              <p:nvPr/>
            </p:nvSpPr>
            <p:spPr>
              <a:xfrm>
                <a:off x="314325" y="1859061"/>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748" name="Freeform: Shape 747">
                <a:extLst>
                  <a:ext uri="{FF2B5EF4-FFF2-40B4-BE49-F238E27FC236}">
                    <a16:creationId xmlns:a16="http://schemas.microsoft.com/office/drawing/2014/main" id="{A44BF65C-71BE-42EC-8BD8-244255404E8A}"/>
                  </a:ext>
                </a:extLst>
              </p:cNvPr>
              <p:cNvSpPr/>
              <p:nvPr/>
            </p:nvSpPr>
            <p:spPr>
              <a:xfrm>
                <a:off x="369806" y="1615750"/>
                <a:ext cx="53603" cy="53603"/>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749" name="Freeform: Shape 748">
                <a:extLst>
                  <a:ext uri="{FF2B5EF4-FFF2-40B4-BE49-F238E27FC236}">
                    <a16:creationId xmlns:a16="http://schemas.microsoft.com/office/drawing/2014/main" id="{82609977-21B6-46B8-95E4-CB6C8DB2B67C}"/>
                  </a:ext>
                </a:extLst>
              </p:cNvPr>
              <p:cNvSpPr/>
              <p:nvPr/>
            </p:nvSpPr>
            <p:spPr>
              <a:xfrm>
                <a:off x="542270" y="1442986"/>
                <a:ext cx="53603" cy="53603"/>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grpFill/>
              <a:ln w="9525" cap="flat">
                <a:noFill/>
                <a:prstDash val="solid"/>
                <a:miter/>
              </a:ln>
            </p:spPr>
            <p:txBody>
              <a:bodyPr rtlCol="0" anchor="ctr"/>
              <a:lstStyle/>
              <a:p>
                <a:endParaRPr lang="en-US"/>
              </a:p>
            </p:txBody>
          </p:sp>
        </p:grpSp>
      </p:grpSp>
      <p:sp>
        <p:nvSpPr>
          <p:cNvPr id="750" name="Rectangle 749">
            <a:extLst>
              <a:ext uri="{FF2B5EF4-FFF2-40B4-BE49-F238E27FC236}">
                <a16:creationId xmlns:a16="http://schemas.microsoft.com/office/drawing/2014/main" id="{9222C8D6-F3D5-4DDC-AB6F-F18EDBAD1DB6}"/>
              </a:ext>
            </a:extLst>
          </p:cNvPr>
          <p:cNvSpPr/>
          <p:nvPr/>
        </p:nvSpPr>
        <p:spPr>
          <a:xfrm>
            <a:off x="6246340" y="2498184"/>
            <a:ext cx="1926804" cy="1018255"/>
          </a:xfrm>
          <a:prstGeom prst="rect">
            <a:avLst/>
          </a:prstGeom>
          <a:gradFill flip="none" rotWithShape="1">
            <a:gsLst>
              <a:gs pos="23000">
                <a:srgbClr val="1B545F"/>
              </a:gs>
              <a:gs pos="67000">
                <a:srgbClr val="368B9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1" name="Rectangle 750">
            <a:extLst>
              <a:ext uri="{FF2B5EF4-FFF2-40B4-BE49-F238E27FC236}">
                <a16:creationId xmlns:a16="http://schemas.microsoft.com/office/drawing/2014/main" id="{92646563-5801-4DE8-87C7-EE4639852044}"/>
              </a:ext>
            </a:extLst>
          </p:cNvPr>
          <p:cNvSpPr/>
          <p:nvPr/>
        </p:nvSpPr>
        <p:spPr>
          <a:xfrm>
            <a:off x="4194466" y="2497803"/>
            <a:ext cx="1931726" cy="1018255"/>
          </a:xfrm>
          <a:prstGeom prst="rect">
            <a:avLst/>
          </a:prstGeom>
          <a:gradFill flip="none" rotWithShape="1">
            <a:gsLst>
              <a:gs pos="23000">
                <a:srgbClr val="C4300B"/>
              </a:gs>
              <a:gs pos="67000">
                <a:srgbClr val="FF950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2" name="Rectangle 751">
            <a:extLst>
              <a:ext uri="{FF2B5EF4-FFF2-40B4-BE49-F238E27FC236}">
                <a16:creationId xmlns:a16="http://schemas.microsoft.com/office/drawing/2014/main" id="{15DA508F-8F7C-43C3-B6B1-44B511519498}"/>
              </a:ext>
            </a:extLst>
          </p:cNvPr>
          <p:cNvSpPr/>
          <p:nvPr/>
        </p:nvSpPr>
        <p:spPr>
          <a:xfrm>
            <a:off x="6237363" y="2491249"/>
            <a:ext cx="1931726" cy="1018255"/>
          </a:xfrm>
          <a:prstGeom prst="rect">
            <a:avLst/>
          </a:prstGeom>
          <a:blipFill dpi="0" rotWithShape="1">
            <a:blip r:embed="rId3">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3" name="Rectangle 752">
            <a:extLst>
              <a:ext uri="{FF2B5EF4-FFF2-40B4-BE49-F238E27FC236}">
                <a16:creationId xmlns:a16="http://schemas.microsoft.com/office/drawing/2014/main" id="{C3A5E43F-9A3E-4743-AA30-A2EB629F4FD2}"/>
              </a:ext>
            </a:extLst>
          </p:cNvPr>
          <p:cNvSpPr/>
          <p:nvPr/>
        </p:nvSpPr>
        <p:spPr>
          <a:xfrm>
            <a:off x="4200926" y="2494698"/>
            <a:ext cx="1931726" cy="1003085"/>
          </a:xfrm>
          <a:prstGeom prst="rect">
            <a:avLst/>
          </a:prstGeom>
          <a:blipFill dpi="0" rotWithShape="1">
            <a:blip r:embed="rId3">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4" name="Group 753">
            <a:extLst>
              <a:ext uri="{FF2B5EF4-FFF2-40B4-BE49-F238E27FC236}">
                <a16:creationId xmlns:a16="http://schemas.microsoft.com/office/drawing/2014/main" id="{B725A038-7559-4ACA-B232-CCCAA7E7787A}"/>
              </a:ext>
            </a:extLst>
          </p:cNvPr>
          <p:cNvGrpSpPr/>
          <p:nvPr/>
        </p:nvGrpSpPr>
        <p:grpSpPr>
          <a:xfrm>
            <a:off x="6397922" y="2757952"/>
            <a:ext cx="1540624" cy="423803"/>
            <a:chOff x="3689293" y="3035834"/>
            <a:chExt cx="3581088" cy="985104"/>
          </a:xfrm>
          <a:solidFill>
            <a:schemeClr val="bg1"/>
          </a:solidFill>
        </p:grpSpPr>
        <p:sp>
          <p:nvSpPr>
            <p:cNvPr id="755" name="Freeform: Shape 754">
              <a:extLst>
                <a:ext uri="{FF2B5EF4-FFF2-40B4-BE49-F238E27FC236}">
                  <a16:creationId xmlns:a16="http://schemas.microsoft.com/office/drawing/2014/main" id="{700032EE-E044-4809-B112-95AC4D760217}"/>
                </a:ext>
              </a:extLst>
            </p:cNvPr>
            <p:cNvSpPr/>
            <p:nvPr/>
          </p:nvSpPr>
          <p:spPr>
            <a:xfrm>
              <a:off x="4860816" y="3817247"/>
              <a:ext cx="154853" cy="196544"/>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756" name="Freeform: Shape 755">
              <a:extLst>
                <a:ext uri="{FF2B5EF4-FFF2-40B4-BE49-F238E27FC236}">
                  <a16:creationId xmlns:a16="http://schemas.microsoft.com/office/drawing/2014/main" id="{52404EDB-44F7-4BF8-8A9E-058D446E8E70}"/>
                </a:ext>
              </a:extLst>
            </p:cNvPr>
            <p:cNvSpPr/>
            <p:nvPr/>
          </p:nvSpPr>
          <p:spPr>
            <a:xfrm>
              <a:off x="5056169" y="3817247"/>
              <a:ext cx="131030" cy="196544"/>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757" name="Freeform: Shape 756">
              <a:extLst>
                <a:ext uri="{FF2B5EF4-FFF2-40B4-BE49-F238E27FC236}">
                  <a16:creationId xmlns:a16="http://schemas.microsoft.com/office/drawing/2014/main" id="{9516CBAD-8A16-48B9-A66D-EF7F41A9C7FA}"/>
                </a:ext>
              </a:extLst>
            </p:cNvPr>
            <p:cNvSpPr/>
            <p:nvPr/>
          </p:nvSpPr>
          <p:spPr>
            <a:xfrm>
              <a:off x="5197324" y="3817247"/>
              <a:ext cx="178677" cy="196544"/>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grpFill/>
            <a:ln w="9525" cap="flat">
              <a:noFill/>
              <a:prstDash val="solid"/>
              <a:miter/>
            </a:ln>
          </p:spPr>
          <p:txBody>
            <a:bodyPr rtlCol="0" anchor="ctr"/>
            <a:lstStyle/>
            <a:p>
              <a:endParaRPr lang="en-US"/>
            </a:p>
          </p:txBody>
        </p:sp>
        <p:sp>
          <p:nvSpPr>
            <p:cNvPr id="758" name="Freeform: Shape 757">
              <a:extLst>
                <a:ext uri="{FF2B5EF4-FFF2-40B4-BE49-F238E27FC236}">
                  <a16:creationId xmlns:a16="http://schemas.microsoft.com/office/drawing/2014/main" id="{9819B6B2-3991-475C-90DA-91AD56623BCA}"/>
                </a:ext>
              </a:extLst>
            </p:cNvPr>
            <p:cNvSpPr/>
            <p:nvPr/>
          </p:nvSpPr>
          <p:spPr>
            <a:xfrm>
              <a:off x="5396250" y="3817247"/>
              <a:ext cx="131030" cy="196544"/>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grpFill/>
            <a:ln w="9525" cap="flat">
              <a:noFill/>
              <a:prstDash val="solid"/>
              <a:miter/>
            </a:ln>
          </p:spPr>
          <p:txBody>
            <a:bodyPr rtlCol="0" anchor="ctr"/>
            <a:lstStyle/>
            <a:p>
              <a:endParaRPr lang="en-US"/>
            </a:p>
          </p:txBody>
        </p:sp>
        <p:sp>
          <p:nvSpPr>
            <p:cNvPr id="759" name="Freeform: Shape 758">
              <a:extLst>
                <a:ext uri="{FF2B5EF4-FFF2-40B4-BE49-F238E27FC236}">
                  <a16:creationId xmlns:a16="http://schemas.microsoft.com/office/drawing/2014/main" id="{D02A49DE-26BB-4CF3-B70F-246FBA88EC3C}"/>
                </a:ext>
              </a:extLst>
            </p:cNvPr>
            <p:cNvSpPr/>
            <p:nvPr/>
          </p:nvSpPr>
          <p:spPr>
            <a:xfrm>
              <a:off x="5500479" y="3817247"/>
              <a:ext cx="160809" cy="196544"/>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760" name="Freeform: Shape 759">
              <a:extLst>
                <a:ext uri="{FF2B5EF4-FFF2-40B4-BE49-F238E27FC236}">
                  <a16:creationId xmlns:a16="http://schemas.microsoft.com/office/drawing/2014/main" id="{9965B875-D2CC-44F4-81CC-04933939873B}"/>
                </a:ext>
              </a:extLst>
            </p:cNvPr>
            <p:cNvSpPr/>
            <p:nvPr/>
          </p:nvSpPr>
          <p:spPr>
            <a:xfrm>
              <a:off x="5680942" y="3817247"/>
              <a:ext cx="154853" cy="196544"/>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761" name="Freeform: Shape 760">
              <a:extLst>
                <a:ext uri="{FF2B5EF4-FFF2-40B4-BE49-F238E27FC236}">
                  <a16:creationId xmlns:a16="http://schemas.microsoft.com/office/drawing/2014/main" id="{B35F6DBA-0375-4AAE-8CEC-F9445DF493E1}"/>
                </a:ext>
              </a:extLst>
            </p:cNvPr>
            <p:cNvSpPr/>
            <p:nvPr/>
          </p:nvSpPr>
          <p:spPr>
            <a:xfrm>
              <a:off x="5944192" y="3817247"/>
              <a:ext cx="160809" cy="196544"/>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grpFill/>
            <a:ln w="9525" cap="flat">
              <a:noFill/>
              <a:prstDash val="solid"/>
              <a:miter/>
            </a:ln>
          </p:spPr>
          <p:txBody>
            <a:bodyPr rtlCol="0" anchor="ctr"/>
            <a:lstStyle/>
            <a:p>
              <a:endParaRPr lang="en-US"/>
            </a:p>
          </p:txBody>
        </p:sp>
        <p:sp>
          <p:nvSpPr>
            <p:cNvPr id="762" name="Freeform: Shape 761">
              <a:extLst>
                <a:ext uri="{FF2B5EF4-FFF2-40B4-BE49-F238E27FC236}">
                  <a16:creationId xmlns:a16="http://schemas.microsoft.com/office/drawing/2014/main" id="{07B0DDE5-A025-4A51-A0F1-AE433D9DF3EE}"/>
                </a:ext>
              </a:extLst>
            </p:cNvPr>
            <p:cNvSpPr/>
            <p:nvPr/>
          </p:nvSpPr>
          <p:spPr>
            <a:xfrm>
              <a:off x="6148479" y="3817247"/>
              <a:ext cx="131030" cy="196544"/>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763" name="Freeform: Shape 762">
              <a:extLst>
                <a:ext uri="{FF2B5EF4-FFF2-40B4-BE49-F238E27FC236}">
                  <a16:creationId xmlns:a16="http://schemas.microsoft.com/office/drawing/2014/main" id="{419AD63B-30C7-4AD1-9824-F7434483E364}"/>
                </a:ext>
              </a:extLst>
            </p:cNvPr>
            <p:cNvSpPr/>
            <p:nvPr/>
          </p:nvSpPr>
          <p:spPr>
            <a:xfrm>
              <a:off x="6290825" y="3817247"/>
              <a:ext cx="160809" cy="196544"/>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764" name="Freeform: Shape 763">
              <a:extLst>
                <a:ext uri="{FF2B5EF4-FFF2-40B4-BE49-F238E27FC236}">
                  <a16:creationId xmlns:a16="http://schemas.microsoft.com/office/drawing/2014/main" id="{BC646646-D1BB-43D6-8ED1-2D9C3EE48949}"/>
                </a:ext>
              </a:extLst>
            </p:cNvPr>
            <p:cNvSpPr/>
            <p:nvPr/>
          </p:nvSpPr>
          <p:spPr>
            <a:xfrm>
              <a:off x="6450443" y="3817247"/>
              <a:ext cx="273971" cy="196544"/>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grpFill/>
            <a:ln w="9525" cap="flat">
              <a:noFill/>
              <a:prstDash val="solid"/>
              <a:miter/>
            </a:ln>
          </p:spPr>
          <p:txBody>
            <a:bodyPr rtlCol="0" anchor="ctr"/>
            <a:lstStyle/>
            <a:p>
              <a:endParaRPr lang="en-US"/>
            </a:p>
          </p:txBody>
        </p:sp>
        <p:sp>
          <p:nvSpPr>
            <p:cNvPr id="765" name="Freeform: Shape 764">
              <a:extLst>
                <a:ext uri="{FF2B5EF4-FFF2-40B4-BE49-F238E27FC236}">
                  <a16:creationId xmlns:a16="http://schemas.microsoft.com/office/drawing/2014/main" id="{4A150E18-A0A7-4F44-8F50-468639AC90B5}"/>
                </a:ext>
              </a:extLst>
            </p:cNvPr>
            <p:cNvSpPr/>
            <p:nvPr/>
          </p:nvSpPr>
          <p:spPr>
            <a:xfrm>
              <a:off x="6729178" y="3816651"/>
              <a:ext cx="184633" cy="196544"/>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grpFill/>
            <a:ln w="9525" cap="flat">
              <a:noFill/>
              <a:prstDash val="solid"/>
              <a:miter/>
            </a:ln>
          </p:spPr>
          <p:txBody>
            <a:bodyPr rtlCol="0" anchor="ctr"/>
            <a:lstStyle/>
            <a:p>
              <a:endParaRPr lang="en-US"/>
            </a:p>
          </p:txBody>
        </p:sp>
        <p:sp>
          <p:nvSpPr>
            <p:cNvPr id="766" name="Freeform: Shape 765">
              <a:extLst>
                <a:ext uri="{FF2B5EF4-FFF2-40B4-BE49-F238E27FC236}">
                  <a16:creationId xmlns:a16="http://schemas.microsoft.com/office/drawing/2014/main" id="{D19F6FA8-1E75-45E1-99AB-85B11BBA66F3}"/>
                </a:ext>
              </a:extLst>
            </p:cNvPr>
            <p:cNvSpPr/>
            <p:nvPr/>
          </p:nvSpPr>
          <p:spPr>
            <a:xfrm>
              <a:off x="6940017" y="3817247"/>
              <a:ext cx="142941" cy="196544"/>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grpFill/>
            <a:ln w="9525" cap="flat">
              <a:noFill/>
              <a:prstDash val="solid"/>
              <a:miter/>
            </a:ln>
          </p:spPr>
          <p:txBody>
            <a:bodyPr rtlCol="0" anchor="ctr"/>
            <a:lstStyle/>
            <a:p>
              <a:endParaRPr lang="en-US"/>
            </a:p>
          </p:txBody>
        </p:sp>
        <p:sp>
          <p:nvSpPr>
            <p:cNvPr id="767" name="Freeform: Shape 766">
              <a:extLst>
                <a:ext uri="{FF2B5EF4-FFF2-40B4-BE49-F238E27FC236}">
                  <a16:creationId xmlns:a16="http://schemas.microsoft.com/office/drawing/2014/main" id="{7442F341-1E59-476B-9ABC-0E7F62C78FB5}"/>
                </a:ext>
              </a:extLst>
            </p:cNvPr>
            <p:cNvSpPr/>
            <p:nvPr/>
          </p:nvSpPr>
          <p:spPr>
            <a:xfrm>
              <a:off x="7113333" y="3817247"/>
              <a:ext cx="154853" cy="196544"/>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grpFill/>
            <a:ln w="9525" cap="flat">
              <a:noFill/>
              <a:prstDash val="solid"/>
              <a:miter/>
            </a:ln>
          </p:spPr>
          <p:txBody>
            <a:bodyPr rtlCol="0" anchor="ctr"/>
            <a:lstStyle/>
            <a:p>
              <a:endParaRPr lang="en-US"/>
            </a:p>
          </p:txBody>
        </p:sp>
        <p:sp>
          <p:nvSpPr>
            <p:cNvPr id="768" name="Freeform: Shape 767">
              <a:extLst>
                <a:ext uri="{FF2B5EF4-FFF2-40B4-BE49-F238E27FC236}">
                  <a16:creationId xmlns:a16="http://schemas.microsoft.com/office/drawing/2014/main" id="{81A18707-40DD-4029-807E-617905D8352A}"/>
                </a:ext>
              </a:extLst>
            </p:cNvPr>
            <p:cNvSpPr/>
            <p:nvPr/>
          </p:nvSpPr>
          <p:spPr>
            <a:xfrm>
              <a:off x="4160999" y="3786871"/>
              <a:ext cx="41691" cy="178677"/>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769" name="Freeform: Shape 768">
              <a:extLst>
                <a:ext uri="{FF2B5EF4-FFF2-40B4-BE49-F238E27FC236}">
                  <a16:creationId xmlns:a16="http://schemas.microsoft.com/office/drawing/2014/main" id="{B6CA4705-1C85-43B7-807A-8A590108AF24}"/>
                </a:ext>
              </a:extLst>
            </p:cNvPr>
            <p:cNvSpPr/>
            <p:nvPr/>
          </p:nvSpPr>
          <p:spPr>
            <a:xfrm>
              <a:off x="4388938" y="3908220"/>
              <a:ext cx="53603" cy="53603"/>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sp>
          <p:nvSpPr>
            <p:cNvPr id="771" name="Freeform: Shape 770">
              <a:extLst>
                <a:ext uri="{FF2B5EF4-FFF2-40B4-BE49-F238E27FC236}">
                  <a16:creationId xmlns:a16="http://schemas.microsoft.com/office/drawing/2014/main" id="{1E529F42-3C21-43F7-B7B8-639D6903707A}"/>
                </a:ext>
              </a:extLst>
            </p:cNvPr>
            <p:cNvSpPr/>
            <p:nvPr/>
          </p:nvSpPr>
          <p:spPr>
            <a:xfrm>
              <a:off x="4160999" y="3979247"/>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772" name="Freeform: Shape 771">
              <a:extLst>
                <a:ext uri="{FF2B5EF4-FFF2-40B4-BE49-F238E27FC236}">
                  <a16:creationId xmlns:a16="http://schemas.microsoft.com/office/drawing/2014/main" id="{2450A38E-816D-434E-8C18-2349A449F225}"/>
                </a:ext>
              </a:extLst>
            </p:cNvPr>
            <p:cNvSpPr/>
            <p:nvPr/>
          </p:nvSpPr>
          <p:spPr>
            <a:xfrm>
              <a:off x="3917381" y="3908442"/>
              <a:ext cx="53603" cy="53603"/>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grpSp>
          <p:nvGrpSpPr>
            <p:cNvPr id="773" name="Group 772">
              <a:extLst>
                <a:ext uri="{FF2B5EF4-FFF2-40B4-BE49-F238E27FC236}">
                  <a16:creationId xmlns:a16="http://schemas.microsoft.com/office/drawing/2014/main" id="{43CCC0EC-88DC-47F8-BECF-1FD498676548}"/>
                </a:ext>
              </a:extLst>
            </p:cNvPr>
            <p:cNvGrpSpPr/>
            <p:nvPr/>
          </p:nvGrpSpPr>
          <p:grpSpPr>
            <a:xfrm>
              <a:off x="3689293" y="3035834"/>
              <a:ext cx="3581088" cy="874433"/>
              <a:chOff x="314325" y="1387355"/>
              <a:chExt cx="3581088" cy="874433"/>
            </a:xfrm>
            <a:grpFill/>
          </p:grpSpPr>
          <p:sp>
            <p:nvSpPr>
              <p:cNvPr id="774" name="Freeform: Shape 773">
                <a:extLst>
                  <a:ext uri="{FF2B5EF4-FFF2-40B4-BE49-F238E27FC236}">
                    <a16:creationId xmlns:a16="http://schemas.microsoft.com/office/drawing/2014/main" id="{6619C5E8-1CE9-410D-A88C-AD8AA9EE284A}"/>
                  </a:ext>
                </a:extLst>
              </p:cNvPr>
              <p:cNvSpPr/>
              <p:nvPr/>
            </p:nvSpPr>
            <p:spPr>
              <a:xfrm>
                <a:off x="1481492" y="1412183"/>
                <a:ext cx="387133" cy="46455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grpFill/>
              <a:ln w="8653" cap="flat">
                <a:noFill/>
                <a:prstDash val="solid"/>
                <a:miter/>
              </a:ln>
            </p:spPr>
            <p:txBody>
              <a:bodyPr rtlCol="0" anchor="ctr"/>
              <a:lstStyle/>
              <a:p>
                <a:endParaRPr lang="en-US"/>
              </a:p>
            </p:txBody>
          </p:sp>
          <p:sp>
            <p:nvSpPr>
              <p:cNvPr id="775" name="Freeform: Shape 774">
                <a:extLst>
                  <a:ext uri="{FF2B5EF4-FFF2-40B4-BE49-F238E27FC236}">
                    <a16:creationId xmlns:a16="http://schemas.microsoft.com/office/drawing/2014/main" id="{62F4F8C7-414F-4A5A-B2AB-C09F4289CB89}"/>
                  </a:ext>
                </a:extLst>
              </p:cNvPr>
              <p:cNvSpPr/>
              <p:nvPr/>
            </p:nvSpPr>
            <p:spPr>
              <a:xfrm>
                <a:off x="1920441" y="1531896"/>
                <a:ext cx="285882" cy="34544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grpFill/>
              <a:ln w="8653" cap="flat">
                <a:noFill/>
                <a:prstDash val="solid"/>
                <a:miter/>
              </a:ln>
            </p:spPr>
            <p:txBody>
              <a:bodyPr rtlCol="0" anchor="ctr"/>
              <a:lstStyle/>
              <a:p>
                <a:endParaRPr lang="en-US"/>
              </a:p>
            </p:txBody>
          </p:sp>
          <p:sp>
            <p:nvSpPr>
              <p:cNvPr id="776" name="Freeform: Shape 775">
                <a:extLst>
                  <a:ext uri="{FF2B5EF4-FFF2-40B4-BE49-F238E27FC236}">
                    <a16:creationId xmlns:a16="http://schemas.microsoft.com/office/drawing/2014/main" id="{88E05BBB-209A-4FEC-9D3E-165D2E58A915}"/>
                  </a:ext>
                </a:extLst>
              </p:cNvPr>
              <p:cNvSpPr/>
              <p:nvPr/>
            </p:nvSpPr>
            <p:spPr>
              <a:xfrm>
                <a:off x="2255758" y="1474720"/>
                <a:ext cx="226323" cy="3990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777" name="Freeform: Shape 776">
                <a:extLst>
                  <a:ext uri="{FF2B5EF4-FFF2-40B4-BE49-F238E27FC236}">
                    <a16:creationId xmlns:a16="http://schemas.microsoft.com/office/drawing/2014/main" id="{0CC3228E-4BCF-4A18-A970-565759E47AD5}"/>
                  </a:ext>
                </a:extLst>
              </p:cNvPr>
              <p:cNvSpPr/>
              <p:nvPr/>
            </p:nvSpPr>
            <p:spPr>
              <a:xfrm>
                <a:off x="2517817" y="1531896"/>
                <a:ext cx="285882" cy="34544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grpFill/>
              <a:ln w="8653" cap="flat">
                <a:noFill/>
                <a:prstDash val="solid"/>
                <a:miter/>
              </a:ln>
            </p:spPr>
            <p:txBody>
              <a:bodyPr rtlCol="0" anchor="ctr"/>
              <a:lstStyle/>
              <a:p>
                <a:endParaRPr lang="en-US"/>
              </a:p>
            </p:txBody>
          </p:sp>
          <p:sp>
            <p:nvSpPr>
              <p:cNvPr id="778" name="Freeform: Shape 777">
                <a:extLst>
                  <a:ext uri="{FF2B5EF4-FFF2-40B4-BE49-F238E27FC236}">
                    <a16:creationId xmlns:a16="http://schemas.microsoft.com/office/drawing/2014/main" id="{151DC74D-F71E-470A-972A-AE2E130B3A01}"/>
                  </a:ext>
                </a:extLst>
              </p:cNvPr>
              <p:cNvSpPr/>
              <p:nvPr/>
            </p:nvSpPr>
            <p:spPr>
              <a:xfrm>
                <a:off x="2898994" y="1394911"/>
                <a:ext cx="65515" cy="476471"/>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grpFill/>
              <a:ln w="8653" cap="flat">
                <a:noFill/>
                <a:prstDash val="solid"/>
                <a:miter/>
              </a:ln>
            </p:spPr>
            <p:txBody>
              <a:bodyPr rtlCol="0" anchor="ctr"/>
              <a:lstStyle/>
              <a:p>
                <a:endParaRPr lang="en-US"/>
              </a:p>
            </p:txBody>
          </p:sp>
          <p:sp>
            <p:nvSpPr>
              <p:cNvPr id="779" name="Freeform: Shape 778">
                <a:extLst>
                  <a:ext uri="{FF2B5EF4-FFF2-40B4-BE49-F238E27FC236}">
                    <a16:creationId xmlns:a16="http://schemas.microsoft.com/office/drawing/2014/main" id="{0EF1035F-BA7D-4055-B5C6-E90BCF19D042}"/>
                  </a:ext>
                </a:extLst>
              </p:cNvPr>
              <p:cNvSpPr/>
              <p:nvPr/>
            </p:nvSpPr>
            <p:spPr>
              <a:xfrm>
                <a:off x="3025259" y="1535470"/>
                <a:ext cx="315662" cy="488382"/>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grpFill/>
              <a:ln w="8653" cap="flat">
                <a:noFill/>
                <a:prstDash val="solid"/>
                <a:miter/>
              </a:ln>
            </p:spPr>
            <p:txBody>
              <a:bodyPr rtlCol="0" anchor="ctr"/>
              <a:lstStyle/>
              <a:p>
                <a:endParaRPr lang="en-US"/>
              </a:p>
            </p:txBody>
          </p:sp>
          <p:sp>
            <p:nvSpPr>
              <p:cNvPr id="780" name="Freeform: Shape 779">
                <a:extLst>
                  <a:ext uri="{FF2B5EF4-FFF2-40B4-BE49-F238E27FC236}">
                    <a16:creationId xmlns:a16="http://schemas.microsoft.com/office/drawing/2014/main" id="{FC70DDB2-4A17-48A8-BE19-BBD8C8FA884D}"/>
                  </a:ext>
                </a:extLst>
              </p:cNvPr>
              <p:cNvSpPr/>
              <p:nvPr/>
            </p:nvSpPr>
            <p:spPr>
              <a:xfrm>
                <a:off x="3380825" y="1532492"/>
                <a:ext cx="256103" cy="345441"/>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grpFill/>
              <a:ln w="8653" cap="flat">
                <a:noFill/>
                <a:prstDash val="solid"/>
                <a:miter/>
              </a:ln>
            </p:spPr>
            <p:txBody>
              <a:bodyPr rtlCol="0" anchor="ctr"/>
              <a:lstStyle/>
              <a:p>
                <a:endParaRPr lang="en-US"/>
              </a:p>
            </p:txBody>
          </p:sp>
          <p:sp>
            <p:nvSpPr>
              <p:cNvPr id="781" name="Freeform: Shape 780">
                <a:extLst>
                  <a:ext uri="{FF2B5EF4-FFF2-40B4-BE49-F238E27FC236}">
                    <a16:creationId xmlns:a16="http://schemas.microsoft.com/office/drawing/2014/main" id="{CC17D74D-5F30-45CF-A639-44626ED38BF6}"/>
                  </a:ext>
                </a:extLst>
              </p:cNvPr>
              <p:cNvSpPr/>
              <p:nvPr/>
            </p:nvSpPr>
            <p:spPr>
              <a:xfrm>
                <a:off x="3669090" y="1474720"/>
                <a:ext cx="226323" cy="3990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782" name="Freeform: Shape 781">
                <a:extLst>
                  <a:ext uri="{FF2B5EF4-FFF2-40B4-BE49-F238E27FC236}">
                    <a16:creationId xmlns:a16="http://schemas.microsoft.com/office/drawing/2014/main" id="{26823B5D-80F1-4D0C-992C-8DEEF5496529}"/>
                  </a:ext>
                </a:extLst>
              </p:cNvPr>
              <p:cNvSpPr/>
              <p:nvPr/>
            </p:nvSpPr>
            <p:spPr>
              <a:xfrm>
                <a:off x="523785" y="1596219"/>
                <a:ext cx="565810" cy="565810"/>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grpFill/>
              <a:ln w="8653" cap="flat">
                <a:noFill/>
                <a:prstDash val="solid"/>
                <a:miter/>
              </a:ln>
            </p:spPr>
            <p:txBody>
              <a:bodyPr rtlCol="0" anchor="ctr"/>
              <a:lstStyle/>
              <a:p>
                <a:endParaRPr lang="en-US"/>
              </a:p>
            </p:txBody>
          </p:sp>
          <p:sp>
            <p:nvSpPr>
              <p:cNvPr id="783" name="Freeform: Shape 782">
                <a:extLst>
                  <a:ext uri="{FF2B5EF4-FFF2-40B4-BE49-F238E27FC236}">
                    <a16:creationId xmlns:a16="http://schemas.microsoft.com/office/drawing/2014/main" id="{C875EDC8-E378-464B-9E88-ABC95A84A079}"/>
                  </a:ext>
                </a:extLst>
              </p:cNvPr>
              <p:cNvSpPr/>
              <p:nvPr/>
            </p:nvSpPr>
            <p:spPr>
              <a:xfrm>
                <a:off x="786031" y="1439767"/>
                <a:ext cx="41691" cy="178677"/>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784" name="Freeform: Shape 783">
                <a:extLst>
                  <a:ext uri="{FF2B5EF4-FFF2-40B4-BE49-F238E27FC236}">
                    <a16:creationId xmlns:a16="http://schemas.microsoft.com/office/drawing/2014/main" id="{574BD052-8648-4675-B4AB-1AD22F6EDAA3}"/>
                  </a:ext>
                </a:extLst>
              </p:cNvPr>
              <p:cNvSpPr/>
              <p:nvPr/>
            </p:nvSpPr>
            <p:spPr>
              <a:xfrm>
                <a:off x="925507" y="1495861"/>
                <a:ext cx="113162" cy="160809"/>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785" name="Freeform: Shape 784">
                <a:extLst>
                  <a:ext uri="{FF2B5EF4-FFF2-40B4-BE49-F238E27FC236}">
                    <a16:creationId xmlns:a16="http://schemas.microsoft.com/office/drawing/2014/main" id="{EB9F14BA-A9B2-4A9B-891D-17CC4E21B5CB}"/>
                  </a:ext>
                </a:extLst>
              </p:cNvPr>
              <p:cNvSpPr/>
              <p:nvPr/>
            </p:nvSpPr>
            <p:spPr>
              <a:xfrm>
                <a:off x="1027949" y="1649522"/>
                <a:ext cx="160809" cy="113162"/>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786" name="Freeform: Shape 785">
                <a:extLst>
                  <a:ext uri="{FF2B5EF4-FFF2-40B4-BE49-F238E27FC236}">
                    <a16:creationId xmlns:a16="http://schemas.microsoft.com/office/drawing/2014/main" id="{25CB795E-ABC3-467D-A380-234962DCB5DC}"/>
                  </a:ext>
                </a:extLst>
              </p:cNvPr>
              <p:cNvSpPr/>
              <p:nvPr/>
            </p:nvSpPr>
            <p:spPr>
              <a:xfrm>
                <a:off x="1065362" y="1859061"/>
                <a:ext cx="178677" cy="41691"/>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787" name="Freeform: Shape 786">
                <a:extLst>
                  <a:ext uri="{FF2B5EF4-FFF2-40B4-BE49-F238E27FC236}">
                    <a16:creationId xmlns:a16="http://schemas.microsoft.com/office/drawing/2014/main" id="{765399EB-5818-45A8-ABD2-D9B17CBBF2EB}"/>
                  </a:ext>
                </a:extLst>
              </p:cNvPr>
              <p:cNvSpPr/>
              <p:nvPr/>
            </p:nvSpPr>
            <p:spPr>
              <a:xfrm>
                <a:off x="1027949" y="1998537"/>
                <a:ext cx="160809" cy="113162"/>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grpFill/>
              <a:ln w="9525" cap="flat">
                <a:noFill/>
                <a:prstDash val="solid"/>
                <a:miter/>
              </a:ln>
            </p:spPr>
            <p:txBody>
              <a:bodyPr rtlCol="0" anchor="ctr"/>
              <a:lstStyle/>
              <a:p>
                <a:endParaRPr lang="en-US"/>
              </a:p>
            </p:txBody>
          </p:sp>
          <p:sp>
            <p:nvSpPr>
              <p:cNvPr id="788" name="Freeform: Shape 787">
                <a:extLst>
                  <a:ext uri="{FF2B5EF4-FFF2-40B4-BE49-F238E27FC236}">
                    <a16:creationId xmlns:a16="http://schemas.microsoft.com/office/drawing/2014/main" id="{7B0D0EDB-848E-4803-AE6A-8C1669E80FA5}"/>
                  </a:ext>
                </a:extLst>
              </p:cNvPr>
              <p:cNvSpPr/>
              <p:nvPr/>
            </p:nvSpPr>
            <p:spPr>
              <a:xfrm>
                <a:off x="925507" y="2100979"/>
                <a:ext cx="113162" cy="160809"/>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789" name="Freeform: Shape 788">
                <a:extLst>
                  <a:ext uri="{FF2B5EF4-FFF2-40B4-BE49-F238E27FC236}">
                    <a16:creationId xmlns:a16="http://schemas.microsoft.com/office/drawing/2014/main" id="{FA92CFB6-761B-456F-A1A3-D182E7E6B8FD}"/>
                  </a:ext>
                </a:extLst>
              </p:cNvPr>
              <p:cNvSpPr/>
              <p:nvPr/>
            </p:nvSpPr>
            <p:spPr>
              <a:xfrm>
                <a:off x="576492" y="2100979"/>
                <a:ext cx="113162" cy="160809"/>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790" name="Freeform: Shape 789">
                <a:extLst>
                  <a:ext uri="{FF2B5EF4-FFF2-40B4-BE49-F238E27FC236}">
                    <a16:creationId xmlns:a16="http://schemas.microsoft.com/office/drawing/2014/main" id="{9516C2AD-C9AA-4521-88CE-B70CDF3996BB}"/>
                  </a:ext>
                </a:extLst>
              </p:cNvPr>
              <p:cNvSpPr/>
              <p:nvPr/>
            </p:nvSpPr>
            <p:spPr>
              <a:xfrm>
                <a:off x="422831" y="1998537"/>
                <a:ext cx="160809" cy="113162"/>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791" name="Freeform: Shape 790">
                <a:extLst>
                  <a:ext uri="{FF2B5EF4-FFF2-40B4-BE49-F238E27FC236}">
                    <a16:creationId xmlns:a16="http://schemas.microsoft.com/office/drawing/2014/main" id="{438F3002-6F32-4AAD-9500-B988E0DC140E}"/>
                  </a:ext>
                </a:extLst>
              </p:cNvPr>
              <p:cNvSpPr/>
              <p:nvPr/>
            </p:nvSpPr>
            <p:spPr>
              <a:xfrm>
                <a:off x="366737" y="1859061"/>
                <a:ext cx="178677" cy="41691"/>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792" name="Freeform: Shape 791">
                <a:extLst>
                  <a:ext uri="{FF2B5EF4-FFF2-40B4-BE49-F238E27FC236}">
                    <a16:creationId xmlns:a16="http://schemas.microsoft.com/office/drawing/2014/main" id="{5ABE4135-D4CF-4CC4-8AD3-8580BC6A8496}"/>
                  </a:ext>
                </a:extLst>
              </p:cNvPr>
              <p:cNvSpPr/>
              <p:nvPr/>
            </p:nvSpPr>
            <p:spPr>
              <a:xfrm>
                <a:off x="422831" y="1649522"/>
                <a:ext cx="160809" cy="113162"/>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grpFill/>
              <a:ln w="9525" cap="flat">
                <a:noFill/>
                <a:prstDash val="solid"/>
                <a:miter/>
              </a:ln>
            </p:spPr>
            <p:txBody>
              <a:bodyPr rtlCol="0" anchor="ctr"/>
              <a:lstStyle/>
              <a:p>
                <a:endParaRPr lang="en-US"/>
              </a:p>
            </p:txBody>
          </p:sp>
          <p:sp>
            <p:nvSpPr>
              <p:cNvPr id="793" name="Freeform: Shape 792">
                <a:extLst>
                  <a:ext uri="{FF2B5EF4-FFF2-40B4-BE49-F238E27FC236}">
                    <a16:creationId xmlns:a16="http://schemas.microsoft.com/office/drawing/2014/main" id="{E667D463-E605-416D-AD13-7443B76F36C6}"/>
                  </a:ext>
                </a:extLst>
              </p:cNvPr>
              <p:cNvSpPr/>
              <p:nvPr/>
            </p:nvSpPr>
            <p:spPr>
              <a:xfrm>
                <a:off x="575896" y="1495861"/>
                <a:ext cx="113162" cy="160809"/>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grpFill/>
              <a:ln w="9525" cap="flat">
                <a:noFill/>
                <a:prstDash val="solid"/>
                <a:miter/>
              </a:ln>
            </p:spPr>
            <p:txBody>
              <a:bodyPr rtlCol="0" anchor="ctr"/>
              <a:lstStyle/>
              <a:p>
                <a:endParaRPr lang="en-US"/>
              </a:p>
            </p:txBody>
          </p:sp>
          <p:sp>
            <p:nvSpPr>
              <p:cNvPr id="794" name="Freeform: Shape 793">
                <a:extLst>
                  <a:ext uri="{FF2B5EF4-FFF2-40B4-BE49-F238E27FC236}">
                    <a16:creationId xmlns:a16="http://schemas.microsoft.com/office/drawing/2014/main" id="{646A2E42-49AA-4A10-9FCA-452659F84956}"/>
                  </a:ext>
                </a:extLst>
              </p:cNvPr>
              <p:cNvSpPr/>
              <p:nvPr/>
            </p:nvSpPr>
            <p:spPr>
              <a:xfrm>
                <a:off x="661962" y="1734992"/>
                <a:ext cx="285882" cy="285882"/>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grpFill/>
              <a:ln w="8653" cap="flat">
                <a:noFill/>
                <a:prstDash val="solid"/>
                <a:miter/>
              </a:ln>
            </p:spPr>
            <p:txBody>
              <a:bodyPr rtlCol="0" anchor="ctr"/>
              <a:lstStyle/>
              <a:p>
                <a:endParaRPr lang="en-US"/>
              </a:p>
            </p:txBody>
          </p:sp>
          <p:sp>
            <p:nvSpPr>
              <p:cNvPr id="795" name="Freeform: Shape 794">
                <a:extLst>
                  <a:ext uri="{FF2B5EF4-FFF2-40B4-BE49-F238E27FC236}">
                    <a16:creationId xmlns:a16="http://schemas.microsoft.com/office/drawing/2014/main" id="{BC626F03-66B4-48E0-BDD6-DA96607BCA28}"/>
                  </a:ext>
                </a:extLst>
              </p:cNvPr>
              <p:cNvSpPr/>
              <p:nvPr/>
            </p:nvSpPr>
            <p:spPr>
              <a:xfrm>
                <a:off x="862940" y="1529658"/>
                <a:ext cx="59559" cy="59559"/>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796" name="Freeform: Shape 795">
                <a:extLst>
                  <a:ext uri="{FF2B5EF4-FFF2-40B4-BE49-F238E27FC236}">
                    <a16:creationId xmlns:a16="http://schemas.microsoft.com/office/drawing/2014/main" id="{F7825885-60F9-4A34-BF31-334D4ED8BE72}"/>
                  </a:ext>
                </a:extLst>
              </p:cNvPr>
              <p:cNvSpPr/>
              <p:nvPr/>
            </p:nvSpPr>
            <p:spPr>
              <a:xfrm>
                <a:off x="1015940" y="1619552"/>
                <a:ext cx="47647" cy="47647"/>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797" name="Freeform: Shape 796">
                <a:extLst>
                  <a:ext uri="{FF2B5EF4-FFF2-40B4-BE49-F238E27FC236}">
                    <a16:creationId xmlns:a16="http://schemas.microsoft.com/office/drawing/2014/main" id="{3996C65C-CB2F-4A05-99B9-BCD337053B15}"/>
                  </a:ext>
                </a:extLst>
              </p:cNvPr>
              <p:cNvSpPr/>
              <p:nvPr/>
            </p:nvSpPr>
            <p:spPr>
              <a:xfrm>
                <a:off x="1101903" y="1768469"/>
                <a:ext cx="47647" cy="47647"/>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grpFill/>
              <a:ln w="9525" cap="flat">
                <a:noFill/>
                <a:prstDash val="solid"/>
                <a:miter/>
              </a:ln>
            </p:spPr>
            <p:txBody>
              <a:bodyPr rtlCol="0" anchor="ctr"/>
              <a:lstStyle/>
              <a:p>
                <a:endParaRPr lang="en-US"/>
              </a:p>
            </p:txBody>
          </p:sp>
          <p:sp>
            <p:nvSpPr>
              <p:cNvPr id="798" name="Freeform: Shape 797">
                <a:extLst>
                  <a:ext uri="{FF2B5EF4-FFF2-40B4-BE49-F238E27FC236}">
                    <a16:creationId xmlns:a16="http://schemas.microsoft.com/office/drawing/2014/main" id="{F0290890-0317-4FB5-BBCB-18972BD20C81}"/>
                  </a:ext>
                </a:extLst>
              </p:cNvPr>
              <p:cNvSpPr/>
              <p:nvPr/>
            </p:nvSpPr>
            <p:spPr>
              <a:xfrm>
                <a:off x="1097689" y="1936018"/>
                <a:ext cx="59559" cy="59559"/>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grpFill/>
              <a:ln w="9525" cap="flat">
                <a:noFill/>
                <a:prstDash val="solid"/>
                <a:miter/>
              </a:ln>
            </p:spPr>
            <p:txBody>
              <a:bodyPr rtlCol="0" anchor="ctr"/>
              <a:lstStyle/>
              <a:p>
                <a:endParaRPr lang="en-US"/>
              </a:p>
            </p:txBody>
          </p:sp>
          <p:sp>
            <p:nvSpPr>
              <p:cNvPr id="799" name="Freeform: Shape 798">
                <a:extLst>
                  <a:ext uri="{FF2B5EF4-FFF2-40B4-BE49-F238E27FC236}">
                    <a16:creationId xmlns:a16="http://schemas.microsoft.com/office/drawing/2014/main" id="{E74DBDE5-E936-4003-AE27-9120D9EF96CF}"/>
                  </a:ext>
                </a:extLst>
              </p:cNvPr>
              <p:cNvSpPr/>
              <p:nvPr/>
            </p:nvSpPr>
            <p:spPr>
              <a:xfrm>
                <a:off x="1015828" y="2088974"/>
                <a:ext cx="47647" cy="47647"/>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800" name="Freeform: Shape 799">
                <a:extLst>
                  <a:ext uri="{FF2B5EF4-FFF2-40B4-BE49-F238E27FC236}">
                    <a16:creationId xmlns:a16="http://schemas.microsoft.com/office/drawing/2014/main" id="{CC11B83A-F3F9-4F78-AC30-7496A6F045B9}"/>
                  </a:ext>
                </a:extLst>
              </p:cNvPr>
              <p:cNvSpPr/>
              <p:nvPr/>
            </p:nvSpPr>
            <p:spPr>
              <a:xfrm>
                <a:off x="867325" y="2174455"/>
                <a:ext cx="47647" cy="47647"/>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801" name="Freeform: Shape 800">
                <a:extLst>
                  <a:ext uri="{FF2B5EF4-FFF2-40B4-BE49-F238E27FC236}">
                    <a16:creationId xmlns:a16="http://schemas.microsoft.com/office/drawing/2014/main" id="{762157CF-A77C-4C15-8B72-D8B0BDD3B01D}"/>
                  </a:ext>
                </a:extLst>
              </p:cNvPr>
              <p:cNvSpPr/>
              <p:nvPr/>
            </p:nvSpPr>
            <p:spPr>
              <a:xfrm>
                <a:off x="691170" y="2170712"/>
                <a:ext cx="59559" cy="59559"/>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802" name="Freeform: Shape 801">
                <a:extLst>
                  <a:ext uri="{FF2B5EF4-FFF2-40B4-BE49-F238E27FC236}">
                    <a16:creationId xmlns:a16="http://schemas.microsoft.com/office/drawing/2014/main" id="{F6F9B7E5-91D4-4520-AABC-73B1F12BCFBA}"/>
                  </a:ext>
                </a:extLst>
              </p:cNvPr>
              <p:cNvSpPr/>
              <p:nvPr/>
            </p:nvSpPr>
            <p:spPr>
              <a:xfrm>
                <a:off x="547060" y="2088835"/>
                <a:ext cx="47647" cy="47647"/>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803" name="Freeform: Shape 802">
                <a:extLst>
                  <a:ext uri="{FF2B5EF4-FFF2-40B4-BE49-F238E27FC236}">
                    <a16:creationId xmlns:a16="http://schemas.microsoft.com/office/drawing/2014/main" id="{EDD117AF-55F9-461C-A4CC-3E39022F1703}"/>
                  </a:ext>
                </a:extLst>
              </p:cNvPr>
              <p:cNvSpPr/>
              <p:nvPr/>
            </p:nvSpPr>
            <p:spPr>
              <a:xfrm>
                <a:off x="460901" y="1940418"/>
                <a:ext cx="47647" cy="47647"/>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grpFill/>
              <a:ln w="9525" cap="flat">
                <a:noFill/>
                <a:prstDash val="solid"/>
                <a:miter/>
              </a:ln>
            </p:spPr>
            <p:txBody>
              <a:bodyPr rtlCol="0" anchor="ctr"/>
              <a:lstStyle/>
              <a:p>
                <a:endParaRPr lang="en-US"/>
              </a:p>
            </p:txBody>
          </p:sp>
          <p:sp>
            <p:nvSpPr>
              <p:cNvPr id="804" name="Freeform: Shape 803">
                <a:extLst>
                  <a:ext uri="{FF2B5EF4-FFF2-40B4-BE49-F238E27FC236}">
                    <a16:creationId xmlns:a16="http://schemas.microsoft.com/office/drawing/2014/main" id="{159336C6-B853-410C-849D-A78182EBF79F}"/>
                  </a:ext>
                </a:extLst>
              </p:cNvPr>
              <p:cNvSpPr/>
              <p:nvPr/>
            </p:nvSpPr>
            <p:spPr>
              <a:xfrm>
                <a:off x="456415" y="1764219"/>
                <a:ext cx="59559" cy="59559"/>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grpFill/>
              <a:ln w="9525" cap="flat">
                <a:noFill/>
                <a:prstDash val="solid"/>
                <a:miter/>
              </a:ln>
            </p:spPr>
            <p:txBody>
              <a:bodyPr rtlCol="0" anchor="ctr"/>
              <a:lstStyle/>
              <a:p>
                <a:endParaRPr lang="en-US"/>
              </a:p>
            </p:txBody>
          </p:sp>
          <p:sp>
            <p:nvSpPr>
              <p:cNvPr id="805" name="Freeform: Shape 804">
                <a:extLst>
                  <a:ext uri="{FF2B5EF4-FFF2-40B4-BE49-F238E27FC236}">
                    <a16:creationId xmlns:a16="http://schemas.microsoft.com/office/drawing/2014/main" id="{7E825BF0-1816-4CB7-BCA5-6D2692FAB3E0}"/>
                  </a:ext>
                </a:extLst>
              </p:cNvPr>
              <p:cNvSpPr/>
              <p:nvPr/>
            </p:nvSpPr>
            <p:spPr>
              <a:xfrm>
                <a:off x="546436" y="1620104"/>
                <a:ext cx="47647" cy="47647"/>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806" name="Freeform: Shape 805">
                <a:extLst>
                  <a:ext uri="{FF2B5EF4-FFF2-40B4-BE49-F238E27FC236}">
                    <a16:creationId xmlns:a16="http://schemas.microsoft.com/office/drawing/2014/main" id="{1462A684-71CD-47E3-95BC-A6188C3862FA}"/>
                  </a:ext>
                </a:extLst>
              </p:cNvPr>
              <p:cNvSpPr/>
              <p:nvPr/>
            </p:nvSpPr>
            <p:spPr>
              <a:xfrm>
                <a:off x="694860" y="1533925"/>
                <a:ext cx="47647" cy="47647"/>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807" name="Freeform: Shape 806">
                <a:extLst>
                  <a:ext uri="{FF2B5EF4-FFF2-40B4-BE49-F238E27FC236}">
                    <a16:creationId xmlns:a16="http://schemas.microsoft.com/office/drawing/2014/main" id="{C55EB2B0-2491-4E1A-BAF6-DCD4AAAB735C}"/>
                  </a:ext>
                </a:extLst>
              </p:cNvPr>
              <p:cNvSpPr/>
              <p:nvPr/>
            </p:nvSpPr>
            <p:spPr>
              <a:xfrm>
                <a:off x="786031" y="1387355"/>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808" name="Freeform: Shape 807">
                <a:extLst>
                  <a:ext uri="{FF2B5EF4-FFF2-40B4-BE49-F238E27FC236}">
                    <a16:creationId xmlns:a16="http://schemas.microsoft.com/office/drawing/2014/main" id="{43AB5DF4-A365-42FE-A9CB-19DE1DAA2611}"/>
                  </a:ext>
                </a:extLst>
              </p:cNvPr>
              <p:cNvSpPr/>
              <p:nvPr/>
            </p:nvSpPr>
            <p:spPr>
              <a:xfrm>
                <a:off x="1013785" y="1442434"/>
                <a:ext cx="53603" cy="53603"/>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809" name="Freeform: Shape 808">
                <a:extLst>
                  <a:ext uri="{FF2B5EF4-FFF2-40B4-BE49-F238E27FC236}">
                    <a16:creationId xmlns:a16="http://schemas.microsoft.com/office/drawing/2014/main" id="{BCB9DDE1-BEC3-4F2D-8B52-3E1DA6D2075E}"/>
                  </a:ext>
                </a:extLst>
              </p:cNvPr>
              <p:cNvSpPr/>
              <p:nvPr/>
            </p:nvSpPr>
            <p:spPr>
              <a:xfrm>
                <a:off x="1186642" y="1615218"/>
                <a:ext cx="53603" cy="53603"/>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810" name="Freeform: Shape 809">
                <a:extLst>
                  <a:ext uri="{FF2B5EF4-FFF2-40B4-BE49-F238E27FC236}">
                    <a16:creationId xmlns:a16="http://schemas.microsoft.com/office/drawing/2014/main" id="{6D9954C2-5D72-4B84-8312-A98E1AFFC075}"/>
                  </a:ext>
                </a:extLst>
              </p:cNvPr>
              <p:cNvSpPr/>
              <p:nvPr/>
            </p:nvSpPr>
            <p:spPr>
              <a:xfrm>
                <a:off x="1257738" y="1859061"/>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811" name="Freeform: Shape 810">
                <a:extLst>
                  <a:ext uri="{FF2B5EF4-FFF2-40B4-BE49-F238E27FC236}">
                    <a16:creationId xmlns:a16="http://schemas.microsoft.com/office/drawing/2014/main" id="{B61F408B-59A1-4104-A8CB-B1EE791924D9}"/>
                  </a:ext>
                </a:extLst>
              </p:cNvPr>
              <p:cNvSpPr/>
              <p:nvPr/>
            </p:nvSpPr>
            <p:spPr>
              <a:xfrm>
                <a:off x="1186640" y="2086789"/>
                <a:ext cx="53603" cy="53603"/>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812" name="Freeform: Shape 811">
                <a:extLst>
                  <a:ext uri="{FF2B5EF4-FFF2-40B4-BE49-F238E27FC236}">
                    <a16:creationId xmlns:a16="http://schemas.microsoft.com/office/drawing/2014/main" id="{ECDCD6B6-D876-4CAE-8829-543DFE242C61}"/>
                  </a:ext>
                </a:extLst>
              </p:cNvPr>
              <p:cNvSpPr/>
              <p:nvPr/>
            </p:nvSpPr>
            <p:spPr>
              <a:xfrm>
                <a:off x="370053" y="2086825"/>
                <a:ext cx="53603" cy="53603"/>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grpFill/>
              <a:ln w="9525" cap="flat">
                <a:noFill/>
                <a:prstDash val="solid"/>
                <a:miter/>
              </a:ln>
            </p:spPr>
            <p:txBody>
              <a:bodyPr rtlCol="0" anchor="ctr"/>
              <a:lstStyle/>
              <a:p>
                <a:endParaRPr lang="en-US"/>
              </a:p>
            </p:txBody>
          </p:sp>
          <p:sp>
            <p:nvSpPr>
              <p:cNvPr id="813" name="Freeform: Shape 812">
                <a:extLst>
                  <a:ext uri="{FF2B5EF4-FFF2-40B4-BE49-F238E27FC236}">
                    <a16:creationId xmlns:a16="http://schemas.microsoft.com/office/drawing/2014/main" id="{8057C260-9122-4083-A5D7-A29A2F89F30C}"/>
                  </a:ext>
                </a:extLst>
              </p:cNvPr>
              <p:cNvSpPr/>
              <p:nvPr/>
            </p:nvSpPr>
            <p:spPr>
              <a:xfrm>
                <a:off x="314325" y="1859061"/>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814" name="Freeform: Shape 813">
                <a:extLst>
                  <a:ext uri="{FF2B5EF4-FFF2-40B4-BE49-F238E27FC236}">
                    <a16:creationId xmlns:a16="http://schemas.microsoft.com/office/drawing/2014/main" id="{F91703AE-0C5B-4717-BEAD-CBC7CCBF3908}"/>
                  </a:ext>
                </a:extLst>
              </p:cNvPr>
              <p:cNvSpPr/>
              <p:nvPr/>
            </p:nvSpPr>
            <p:spPr>
              <a:xfrm>
                <a:off x="369806" y="1615750"/>
                <a:ext cx="53603" cy="53603"/>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815" name="Freeform: Shape 814">
                <a:extLst>
                  <a:ext uri="{FF2B5EF4-FFF2-40B4-BE49-F238E27FC236}">
                    <a16:creationId xmlns:a16="http://schemas.microsoft.com/office/drawing/2014/main" id="{93A40F88-70E2-45D5-A331-883E842C2785}"/>
                  </a:ext>
                </a:extLst>
              </p:cNvPr>
              <p:cNvSpPr/>
              <p:nvPr/>
            </p:nvSpPr>
            <p:spPr>
              <a:xfrm>
                <a:off x="542270" y="1442986"/>
                <a:ext cx="53603" cy="53603"/>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grpFill/>
              <a:ln w="9525" cap="flat">
                <a:noFill/>
                <a:prstDash val="solid"/>
                <a:miter/>
              </a:ln>
            </p:spPr>
            <p:txBody>
              <a:bodyPr rtlCol="0" anchor="ctr"/>
              <a:lstStyle/>
              <a:p>
                <a:endParaRPr lang="en-US"/>
              </a:p>
            </p:txBody>
          </p:sp>
        </p:grpSp>
      </p:grpSp>
      <p:sp>
        <p:nvSpPr>
          <p:cNvPr id="878" name="TextBox 877">
            <a:extLst>
              <a:ext uri="{FF2B5EF4-FFF2-40B4-BE49-F238E27FC236}">
                <a16:creationId xmlns:a16="http://schemas.microsoft.com/office/drawing/2014/main" id="{2208F73E-0095-45A2-878B-4D6014FB9553}"/>
              </a:ext>
            </a:extLst>
          </p:cNvPr>
          <p:cNvSpPr txBox="1"/>
          <p:nvPr/>
        </p:nvSpPr>
        <p:spPr>
          <a:xfrm>
            <a:off x="4234592" y="3554025"/>
            <a:ext cx="1817266" cy="369332"/>
          </a:xfrm>
          <a:prstGeom prst="rect">
            <a:avLst/>
          </a:prstGeom>
          <a:noFill/>
        </p:spPr>
        <p:txBody>
          <a:bodyPr wrap="square" rtlCol="0">
            <a:spAutoFit/>
          </a:bodyPr>
          <a:lstStyle/>
          <a:p>
            <a:pPr algn="ctr"/>
            <a:r>
              <a:rPr lang="en-US" sz="900">
                <a:solidFill>
                  <a:srgbClr val="353531"/>
                </a:solidFill>
                <a:latin typeface="Source Sans Pro" panose="020B0503030403020204" pitchFamily="34" charset="0"/>
                <a:ea typeface="Source Sans Pro" panose="020B0503030403020204" pitchFamily="34" charset="0"/>
              </a:rPr>
              <a:t>Photo Overlay Red/Amber Gradient</a:t>
            </a:r>
          </a:p>
        </p:txBody>
      </p:sp>
      <p:sp>
        <p:nvSpPr>
          <p:cNvPr id="879" name="TextBox 878">
            <a:extLst>
              <a:ext uri="{FF2B5EF4-FFF2-40B4-BE49-F238E27FC236}">
                <a16:creationId xmlns:a16="http://schemas.microsoft.com/office/drawing/2014/main" id="{07DCA47E-1A18-4E86-9311-9810D8F839D9}"/>
              </a:ext>
            </a:extLst>
          </p:cNvPr>
          <p:cNvSpPr txBox="1"/>
          <p:nvPr/>
        </p:nvSpPr>
        <p:spPr>
          <a:xfrm>
            <a:off x="6165810" y="3564432"/>
            <a:ext cx="2045669" cy="369332"/>
          </a:xfrm>
          <a:prstGeom prst="rect">
            <a:avLst/>
          </a:prstGeom>
          <a:noFill/>
        </p:spPr>
        <p:txBody>
          <a:bodyPr wrap="square" rtlCol="0">
            <a:spAutoFit/>
          </a:bodyPr>
          <a:lstStyle/>
          <a:p>
            <a:pPr algn="ctr"/>
            <a:r>
              <a:rPr lang="en-US" sz="900">
                <a:solidFill>
                  <a:srgbClr val="353531"/>
                </a:solidFill>
                <a:latin typeface="Source Sans Pro" panose="020B0503030403020204" pitchFamily="34" charset="0"/>
                <a:ea typeface="Source Sans Pro" panose="020B0503030403020204" pitchFamily="34" charset="0"/>
              </a:rPr>
              <a:t>Photo Overlay Dark &amp; Medium Teal Gradient</a:t>
            </a:r>
          </a:p>
        </p:txBody>
      </p:sp>
      <p:sp>
        <p:nvSpPr>
          <p:cNvPr id="880" name="TextBox 879">
            <a:extLst>
              <a:ext uri="{FF2B5EF4-FFF2-40B4-BE49-F238E27FC236}">
                <a16:creationId xmlns:a16="http://schemas.microsoft.com/office/drawing/2014/main" id="{F8C5AFAE-CB10-4670-A345-D6464E8E2616}"/>
              </a:ext>
            </a:extLst>
          </p:cNvPr>
          <p:cNvSpPr txBox="1"/>
          <p:nvPr/>
        </p:nvSpPr>
        <p:spPr>
          <a:xfrm>
            <a:off x="209038" y="3538729"/>
            <a:ext cx="1817266" cy="369332"/>
          </a:xfrm>
          <a:prstGeom prst="rect">
            <a:avLst/>
          </a:prstGeom>
          <a:noFill/>
        </p:spPr>
        <p:txBody>
          <a:bodyPr wrap="square" rtlCol="0">
            <a:spAutoFit/>
          </a:bodyPr>
          <a:lstStyle/>
          <a:p>
            <a:pPr algn="ctr"/>
            <a:r>
              <a:rPr lang="en-US" sz="900">
                <a:solidFill>
                  <a:srgbClr val="353531"/>
                </a:solidFill>
                <a:latin typeface="Source Sans Pro" panose="020B0503030403020204" pitchFamily="34" charset="0"/>
                <a:ea typeface="Source Sans Pro" panose="020B0503030403020204" pitchFamily="34" charset="0"/>
              </a:rPr>
              <a:t>Content Boxes Red/Amber Gradient</a:t>
            </a:r>
          </a:p>
        </p:txBody>
      </p:sp>
      <p:sp>
        <p:nvSpPr>
          <p:cNvPr id="881" name="TextBox 880">
            <a:extLst>
              <a:ext uri="{FF2B5EF4-FFF2-40B4-BE49-F238E27FC236}">
                <a16:creationId xmlns:a16="http://schemas.microsoft.com/office/drawing/2014/main" id="{CAE025E0-43F1-4052-AF3A-FCCBB1D1136D}"/>
              </a:ext>
            </a:extLst>
          </p:cNvPr>
          <p:cNvSpPr txBox="1"/>
          <p:nvPr/>
        </p:nvSpPr>
        <p:spPr>
          <a:xfrm>
            <a:off x="2195207" y="3587170"/>
            <a:ext cx="2045669" cy="369332"/>
          </a:xfrm>
          <a:prstGeom prst="rect">
            <a:avLst/>
          </a:prstGeom>
          <a:noFill/>
        </p:spPr>
        <p:txBody>
          <a:bodyPr wrap="square" rtlCol="0">
            <a:spAutoFit/>
          </a:bodyPr>
          <a:lstStyle/>
          <a:p>
            <a:pPr algn="ctr"/>
            <a:r>
              <a:rPr lang="en-US" sz="900">
                <a:solidFill>
                  <a:srgbClr val="353531"/>
                </a:solidFill>
                <a:latin typeface="Source Sans Pro" panose="020B0503030403020204" pitchFamily="34" charset="0"/>
                <a:ea typeface="Source Sans Pro" panose="020B0503030403020204" pitchFamily="34" charset="0"/>
              </a:rPr>
              <a:t>Content Boxes Dark &amp; Medium Teal Gradient</a:t>
            </a:r>
          </a:p>
        </p:txBody>
      </p:sp>
      <p:grpSp>
        <p:nvGrpSpPr>
          <p:cNvPr id="882" name="Group 881">
            <a:extLst>
              <a:ext uri="{FF2B5EF4-FFF2-40B4-BE49-F238E27FC236}">
                <a16:creationId xmlns:a16="http://schemas.microsoft.com/office/drawing/2014/main" id="{4879D493-8E14-491A-ABCD-E562AFF1DAE2}"/>
              </a:ext>
            </a:extLst>
          </p:cNvPr>
          <p:cNvGrpSpPr/>
          <p:nvPr/>
        </p:nvGrpSpPr>
        <p:grpSpPr>
          <a:xfrm>
            <a:off x="4352502" y="2766908"/>
            <a:ext cx="1540624" cy="423803"/>
            <a:chOff x="3689293" y="3035834"/>
            <a:chExt cx="3581088" cy="985104"/>
          </a:xfrm>
          <a:solidFill>
            <a:schemeClr val="bg1"/>
          </a:solidFill>
        </p:grpSpPr>
        <p:sp>
          <p:nvSpPr>
            <p:cNvPr id="883" name="Freeform: Shape 882">
              <a:extLst>
                <a:ext uri="{FF2B5EF4-FFF2-40B4-BE49-F238E27FC236}">
                  <a16:creationId xmlns:a16="http://schemas.microsoft.com/office/drawing/2014/main" id="{2DA54CB7-5DA0-48C9-8F26-07640C04D009}"/>
                </a:ext>
              </a:extLst>
            </p:cNvPr>
            <p:cNvSpPr/>
            <p:nvPr/>
          </p:nvSpPr>
          <p:spPr>
            <a:xfrm>
              <a:off x="4860816" y="3817247"/>
              <a:ext cx="154853" cy="196544"/>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884" name="Freeform: Shape 883">
              <a:extLst>
                <a:ext uri="{FF2B5EF4-FFF2-40B4-BE49-F238E27FC236}">
                  <a16:creationId xmlns:a16="http://schemas.microsoft.com/office/drawing/2014/main" id="{5D72C82D-1BB2-4EF1-9823-AE38171CC83F}"/>
                </a:ext>
              </a:extLst>
            </p:cNvPr>
            <p:cNvSpPr/>
            <p:nvPr/>
          </p:nvSpPr>
          <p:spPr>
            <a:xfrm>
              <a:off x="5056169" y="3817247"/>
              <a:ext cx="131030" cy="196544"/>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885" name="Freeform: Shape 884">
              <a:extLst>
                <a:ext uri="{FF2B5EF4-FFF2-40B4-BE49-F238E27FC236}">
                  <a16:creationId xmlns:a16="http://schemas.microsoft.com/office/drawing/2014/main" id="{9745296C-9E9D-4837-A69E-DBE86CD2F915}"/>
                </a:ext>
              </a:extLst>
            </p:cNvPr>
            <p:cNvSpPr/>
            <p:nvPr/>
          </p:nvSpPr>
          <p:spPr>
            <a:xfrm>
              <a:off x="5197324" y="3817247"/>
              <a:ext cx="178677" cy="196544"/>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grpFill/>
            <a:ln w="9525" cap="flat">
              <a:noFill/>
              <a:prstDash val="solid"/>
              <a:miter/>
            </a:ln>
          </p:spPr>
          <p:txBody>
            <a:bodyPr rtlCol="0" anchor="ctr"/>
            <a:lstStyle/>
            <a:p>
              <a:endParaRPr lang="en-US"/>
            </a:p>
          </p:txBody>
        </p:sp>
        <p:sp>
          <p:nvSpPr>
            <p:cNvPr id="886" name="Freeform: Shape 885">
              <a:extLst>
                <a:ext uri="{FF2B5EF4-FFF2-40B4-BE49-F238E27FC236}">
                  <a16:creationId xmlns:a16="http://schemas.microsoft.com/office/drawing/2014/main" id="{04D19629-68FA-41A1-A4E9-0F65BC3B6E65}"/>
                </a:ext>
              </a:extLst>
            </p:cNvPr>
            <p:cNvSpPr/>
            <p:nvPr/>
          </p:nvSpPr>
          <p:spPr>
            <a:xfrm>
              <a:off x="5396250" y="3817247"/>
              <a:ext cx="131030" cy="196544"/>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grpFill/>
            <a:ln w="9525" cap="flat">
              <a:noFill/>
              <a:prstDash val="solid"/>
              <a:miter/>
            </a:ln>
          </p:spPr>
          <p:txBody>
            <a:bodyPr rtlCol="0" anchor="ctr"/>
            <a:lstStyle/>
            <a:p>
              <a:endParaRPr lang="en-US"/>
            </a:p>
          </p:txBody>
        </p:sp>
        <p:sp>
          <p:nvSpPr>
            <p:cNvPr id="887" name="Freeform: Shape 886">
              <a:extLst>
                <a:ext uri="{FF2B5EF4-FFF2-40B4-BE49-F238E27FC236}">
                  <a16:creationId xmlns:a16="http://schemas.microsoft.com/office/drawing/2014/main" id="{61AC601E-41C9-4EA8-93A8-196FED3DD3A2}"/>
                </a:ext>
              </a:extLst>
            </p:cNvPr>
            <p:cNvSpPr/>
            <p:nvPr/>
          </p:nvSpPr>
          <p:spPr>
            <a:xfrm>
              <a:off x="5500479" y="3817247"/>
              <a:ext cx="160809" cy="196544"/>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888" name="Freeform: Shape 887">
              <a:extLst>
                <a:ext uri="{FF2B5EF4-FFF2-40B4-BE49-F238E27FC236}">
                  <a16:creationId xmlns:a16="http://schemas.microsoft.com/office/drawing/2014/main" id="{C29636F5-8A81-4586-9D48-2AD755023CAC}"/>
                </a:ext>
              </a:extLst>
            </p:cNvPr>
            <p:cNvSpPr/>
            <p:nvPr/>
          </p:nvSpPr>
          <p:spPr>
            <a:xfrm>
              <a:off x="5680942" y="3817247"/>
              <a:ext cx="154853" cy="196544"/>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889" name="Freeform: Shape 888">
              <a:extLst>
                <a:ext uri="{FF2B5EF4-FFF2-40B4-BE49-F238E27FC236}">
                  <a16:creationId xmlns:a16="http://schemas.microsoft.com/office/drawing/2014/main" id="{89D5E120-AD2A-4DE1-BAE8-08E840B4E856}"/>
                </a:ext>
              </a:extLst>
            </p:cNvPr>
            <p:cNvSpPr/>
            <p:nvPr/>
          </p:nvSpPr>
          <p:spPr>
            <a:xfrm>
              <a:off x="5944192" y="3817247"/>
              <a:ext cx="160809" cy="196544"/>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grpFill/>
            <a:ln w="9525" cap="flat">
              <a:noFill/>
              <a:prstDash val="solid"/>
              <a:miter/>
            </a:ln>
          </p:spPr>
          <p:txBody>
            <a:bodyPr rtlCol="0" anchor="ctr"/>
            <a:lstStyle/>
            <a:p>
              <a:endParaRPr lang="en-US"/>
            </a:p>
          </p:txBody>
        </p:sp>
        <p:sp>
          <p:nvSpPr>
            <p:cNvPr id="890" name="Freeform: Shape 889">
              <a:extLst>
                <a:ext uri="{FF2B5EF4-FFF2-40B4-BE49-F238E27FC236}">
                  <a16:creationId xmlns:a16="http://schemas.microsoft.com/office/drawing/2014/main" id="{F3BF9AB6-A6C1-41BC-8E91-AB9C75447C70}"/>
                </a:ext>
              </a:extLst>
            </p:cNvPr>
            <p:cNvSpPr/>
            <p:nvPr/>
          </p:nvSpPr>
          <p:spPr>
            <a:xfrm>
              <a:off x="6148479" y="3817247"/>
              <a:ext cx="131030" cy="196544"/>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891" name="Freeform: Shape 890">
              <a:extLst>
                <a:ext uri="{FF2B5EF4-FFF2-40B4-BE49-F238E27FC236}">
                  <a16:creationId xmlns:a16="http://schemas.microsoft.com/office/drawing/2014/main" id="{5C9FC48F-3827-4604-AF82-BD48C8F13CC2}"/>
                </a:ext>
              </a:extLst>
            </p:cNvPr>
            <p:cNvSpPr/>
            <p:nvPr/>
          </p:nvSpPr>
          <p:spPr>
            <a:xfrm>
              <a:off x="6290825" y="3817247"/>
              <a:ext cx="160809" cy="196544"/>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892" name="Freeform: Shape 891">
              <a:extLst>
                <a:ext uri="{FF2B5EF4-FFF2-40B4-BE49-F238E27FC236}">
                  <a16:creationId xmlns:a16="http://schemas.microsoft.com/office/drawing/2014/main" id="{06444E98-57AE-41C7-8940-2527B81F1465}"/>
                </a:ext>
              </a:extLst>
            </p:cNvPr>
            <p:cNvSpPr/>
            <p:nvPr/>
          </p:nvSpPr>
          <p:spPr>
            <a:xfrm>
              <a:off x="6450443" y="3817247"/>
              <a:ext cx="273971" cy="196544"/>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grpFill/>
            <a:ln w="9525" cap="flat">
              <a:noFill/>
              <a:prstDash val="solid"/>
              <a:miter/>
            </a:ln>
          </p:spPr>
          <p:txBody>
            <a:bodyPr rtlCol="0" anchor="ctr"/>
            <a:lstStyle/>
            <a:p>
              <a:endParaRPr lang="en-US"/>
            </a:p>
          </p:txBody>
        </p:sp>
        <p:sp>
          <p:nvSpPr>
            <p:cNvPr id="893" name="Freeform: Shape 892">
              <a:extLst>
                <a:ext uri="{FF2B5EF4-FFF2-40B4-BE49-F238E27FC236}">
                  <a16:creationId xmlns:a16="http://schemas.microsoft.com/office/drawing/2014/main" id="{14F26CE1-DA7F-4290-874A-DF648602FFDB}"/>
                </a:ext>
              </a:extLst>
            </p:cNvPr>
            <p:cNvSpPr/>
            <p:nvPr/>
          </p:nvSpPr>
          <p:spPr>
            <a:xfrm>
              <a:off x="6729178" y="3816651"/>
              <a:ext cx="184633" cy="196544"/>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grpFill/>
            <a:ln w="9525" cap="flat">
              <a:noFill/>
              <a:prstDash val="solid"/>
              <a:miter/>
            </a:ln>
          </p:spPr>
          <p:txBody>
            <a:bodyPr rtlCol="0" anchor="ctr"/>
            <a:lstStyle/>
            <a:p>
              <a:endParaRPr lang="en-US"/>
            </a:p>
          </p:txBody>
        </p:sp>
        <p:sp>
          <p:nvSpPr>
            <p:cNvPr id="894" name="Freeform: Shape 893">
              <a:extLst>
                <a:ext uri="{FF2B5EF4-FFF2-40B4-BE49-F238E27FC236}">
                  <a16:creationId xmlns:a16="http://schemas.microsoft.com/office/drawing/2014/main" id="{25C8E559-ADA1-48C2-A191-138D53E65A55}"/>
                </a:ext>
              </a:extLst>
            </p:cNvPr>
            <p:cNvSpPr/>
            <p:nvPr/>
          </p:nvSpPr>
          <p:spPr>
            <a:xfrm>
              <a:off x="6940017" y="3817247"/>
              <a:ext cx="142941" cy="196544"/>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grpFill/>
            <a:ln w="9525" cap="flat">
              <a:noFill/>
              <a:prstDash val="solid"/>
              <a:miter/>
            </a:ln>
          </p:spPr>
          <p:txBody>
            <a:bodyPr rtlCol="0" anchor="ctr"/>
            <a:lstStyle/>
            <a:p>
              <a:endParaRPr lang="en-US"/>
            </a:p>
          </p:txBody>
        </p:sp>
        <p:sp>
          <p:nvSpPr>
            <p:cNvPr id="895" name="Freeform: Shape 894">
              <a:extLst>
                <a:ext uri="{FF2B5EF4-FFF2-40B4-BE49-F238E27FC236}">
                  <a16:creationId xmlns:a16="http://schemas.microsoft.com/office/drawing/2014/main" id="{50AACFA3-E99A-4486-BA57-F55EAC8BF54C}"/>
                </a:ext>
              </a:extLst>
            </p:cNvPr>
            <p:cNvSpPr/>
            <p:nvPr/>
          </p:nvSpPr>
          <p:spPr>
            <a:xfrm>
              <a:off x="7113333" y="3817247"/>
              <a:ext cx="154853" cy="196544"/>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grpFill/>
            <a:ln w="9525" cap="flat">
              <a:noFill/>
              <a:prstDash val="solid"/>
              <a:miter/>
            </a:ln>
          </p:spPr>
          <p:txBody>
            <a:bodyPr rtlCol="0" anchor="ctr"/>
            <a:lstStyle/>
            <a:p>
              <a:endParaRPr lang="en-US"/>
            </a:p>
          </p:txBody>
        </p:sp>
        <p:sp>
          <p:nvSpPr>
            <p:cNvPr id="896" name="Freeform: Shape 895">
              <a:extLst>
                <a:ext uri="{FF2B5EF4-FFF2-40B4-BE49-F238E27FC236}">
                  <a16:creationId xmlns:a16="http://schemas.microsoft.com/office/drawing/2014/main" id="{A2344A0A-2659-469A-AD09-CAC771F4634E}"/>
                </a:ext>
              </a:extLst>
            </p:cNvPr>
            <p:cNvSpPr/>
            <p:nvPr/>
          </p:nvSpPr>
          <p:spPr>
            <a:xfrm>
              <a:off x="4160999" y="3786871"/>
              <a:ext cx="41691" cy="178677"/>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897" name="Freeform: Shape 896">
              <a:extLst>
                <a:ext uri="{FF2B5EF4-FFF2-40B4-BE49-F238E27FC236}">
                  <a16:creationId xmlns:a16="http://schemas.microsoft.com/office/drawing/2014/main" id="{0B96801F-EBAC-4F1A-8004-C5E668C3B650}"/>
                </a:ext>
              </a:extLst>
            </p:cNvPr>
            <p:cNvSpPr/>
            <p:nvPr/>
          </p:nvSpPr>
          <p:spPr>
            <a:xfrm>
              <a:off x="4388938" y="3908220"/>
              <a:ext cx="53603" cy="53603"/>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sp>
          <p:nvSpPr>
            <p:cNvPr id="898" name="Freeform: Shape 897">
              <a:extLst>
                <a:ext uri="{FF2B5EF4-FFF2-40B4-BE49-F238E27FC236}">
                  <a16:creationId xmlns:a16="http://schemas.microsoft.com/office/drawing/2014/main" id="{987C3422-6682-4807-AE3C-355D98650B89}"/>
                </a:ext>
              </a:extLst>
            </p:cNvPr>
            <p:cNvSpPr/>
            <p:nvPr/>
          </p:nvSpPr>
          <p:spPr>
            <a:xfrm>
              <a:off x="4160999" y="3979247"/>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899" name="Freeform: Shape 898">
              <a:extLst>
                <a:ext uri="{FF2B5EF4-FFF2-40B4-BE49-F238E27FC236}">
                  <a16:creationId xmlns:a16="http://schemas.microsoft.com/office/drawing/2014/main" id="{4CD78BA5-F27C-41DD-8128-941953757FA8}"/>
                </a:ext>
              </a:extLst>
            </p:cNvPr>
            <p:cNvSpPr/>
            <p:nvPr/>
          </p:nvSpPr>
          <p:spPr>
            <a:xfrm>
              <a:off x="3917381" y="3908442"/>
              <a:ext cx="53603" cy="53603"/>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grpSp>
          <p:nvGrpSpPr>
            <p:cNvPr id="900" name="Group 899">
              <a:extLst>
                <a:ext uri="{FF2B5EF4-FFF2-40B4-BE49-F238E27FC236}">
                  <a16:creationId xmlns:a16="http://schemas.microsoft.com/office/drawing/2014/main" id="{9200C1FD-6474-4C0E-AAB9-8253C2906A01}"/>
                </a:ext>
              </a:extLst>
            </p:cNvPr>
            <p:cNvGrpSpPr/>
            <p:nvPr/>
          </p:nvGrpSpPr>
          <p:grpSpPr>
            <a:xfrm>
              <a:off x="3689293" y="3035834"/>
              <a:ext cx="3581088" cy="874433"/>
              <a:chOff x="314325" y="1387355"/>
              <a:chExt cx="3581088" cy="874433"/>
            </a:xfrm>
            <a:grpFill/>
          </p:grpSpPr>
          <p:sp>
            <p:nvSpPr>
              <p:cNvPr id="901" name="Freeform: Shape 900">
                <a:extLst>
                  <a:ext uri="{FF2B5EF4-FFF2-40B4-BE49-F238E27FC236}">
                    <a16:creationId xmlns:a16="http://schemas.microsoft.com/office/drawing/2014/main" id="{212A1E9F-AD09-4839-91A1-A01774060A36}"/>
                  </a:ext>
                </a:extLst>
              </p:cNvPr>
              <p:cNvSpPr/>
              <p:nvPr/>
            </p:nvSpPr>
            <p:spPr>
              <a:xfrm>
                <a:off x="1481492" y="1412183"/>
                <a:ext cx="387133" cy="46455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grpFill/>
              <a:ln w="8653" cap="flat">
                <a:noFill/>
                <a:prstDash val="solid"/>
                <a:miter/>
              </a:ln>
            </p:spPr>
            <p:txBody>
              <a:bodyPr rtlCol="0" anchor="ctr"/>
              <a:lstStyle/>
              <a:p>
                <a:endParaRPr lang="en-US"/>
              </a:p>
            </p:txBody>
          </p:sp>
          <p:sp>
            <p:nvSpPr>
              <p:cNvPr id="902" name="Freeform: Shape 901">
                <a:extLst>
                  <a:ext uri="{FF2B5EF4-FFF2-40B4-BE49-F238E27FC236}">
                    <a16:creationId xmlns:a16="http://schemas.microsoft.com/office/drawing/2014/main" id="{74562792-4F64-4C6E-A8B6-0231AFC783CA}"/>
                  </a:ext>
                </a:extLst>
              </p:cNvPr>
              <p:cNvSpPr/>
              <p:nvPr/>
            </p:nvSpPr>
            <p:spPr>
              <a:xfrm>
                <a:off x="1920441" y="1531896"/>
                <a:ext cx="285882" cy="34544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grpFill/>
              <a:ln w="8653" cap="flat">
                <a:noFill/>
                <a:prstDash val="solid"/>
                <a:miter/>
              </a:ln>
            </p:spPr>
            <p:txBody>
              <a:bodyPr rtlCol="0" anchor="ctr"/>
              <a:lstStyle/>
              <a:p>
                <a:endParaRPr lang="en-US"/>
              </a:p>
            </p:txBody>
          </p:sp>
          <p:sp>
            <p:nvSpPr>
              <p:cNvPr id="903" name="Freeform: Shape 902">
                <a:extLst>
                  <a:ext uri="{FF2B5EF4-FFF2-40B4-BE49-F238E27FC236}">
                    <a16:creationId xmlns:a16="http://schemas.microsoft.com/office/drawing/2014/main" id="{BFA2CF35-7631-4B0A-907E-60CED1AFD7E5}"/>
                  </a:ext>
                </a:extLst>
              </p:cNvPr>
              <p:cNvSpPr/>
              <p:nvPr/>
            </p:nvSpPr>
            <p:spPr>
              <a:xfrm>
                <a:off x="2255758" y="1474720"/>
                <a:ext cx="226323" cy="3990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904" name="Freeform: Shape 903">
                <a:extLst>
                  <a:ext uri="{FF2B5EF4-FFF2-40B4-BE49-F238E27FC236}">
                    <a16:creationId xmlns:a16="http://schemas.microsoft.com/office/drawing/2014/main" id="{39436A43-4E07-4366-93F8-7D4AB50DE891}"/>
                  </a:ext>
                </a:extLst>
              </p:cNvPr>
              <p:cNvSpPr/>
              <p:nvPr/>
            </p:nvSpPr>
            <p:spPr>
              <a:xfrm>
                <a:off x="2517817" y="1531896"/>
                <a:ext cx="285882" cy="34544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grpFill/>
              <a:ln w="8653" cap="flat">
                <a:noFill/>
                <a:prstDash val="solid"/>
                <a:miter/>
              </a:ln>
            </p:spPr>
            <p:txBody>
              <a:bodyPr rtlCol="0" anchor="ctr"/>
              <a:lstStyle/>
              <a:p>
                <a:endParaRPr lang="en-US"/>
              </a:p>
            </p:txBody>
          </p:sp>
          <p:sp>
            <p:nvSpPr>
              <p:cNvPr id="905" name="Freeform: Shape 904">
                <a:extLst>
                  <a:ext uri="{FF2B5EF4-FFF2-40B4-BE49-F238E27FC236}">
                    <a16:creationId xmlns:a16="http://schemas.microsoft.com/office/drawing/2014/main" id="{794A1770-9FD5-456F-96F7-589C245197E1}"/>
                  </a:ext>
                </a:extLst>
              </p:cNvPr>
              <p:cNvSpPr/>
              <p:nvPr/>
            </p:nvSpPr>
            <p:spPr>
              <a:xfrm>
                <a:off x="2898994" y="1394911"/>
                <a:ext cx="65515" cy="476471"/>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grpFill/>
              <a:ln w="8653" cap="flat">
                <a:noFill/>
                <a:prstDash val="solid"/>
                <a:miter/>
              </a:ln>
            </p:spPr>
            <p:txBody>
              <a:bodyPr rtlCol="0" anchor="ctr"/>
              <a:lstStyle/>
              <a:p>
                <a:endParaRPr lang="en-US"/>
              </a:p>
            </p:txBody>
          </p:sp>
          <p:sp>
            <p:nvSpPr>
              <p:cNvPr id="906" name="Freeform: Shape 905">
                <a:extLst>
                  <a:ext uri="{FF2B5EF4-FFF2-40B4-BE49-F238E27FC236}">
                    <a16:creationId xmlns:a16="http://schemas.microsoft.com/office/drawing/2014/main" id="{FDE3724F-092B-45D3-B8D9-BF89918C6ABD}"/>
                  </a:ext>
                </a:extLst>
              </p:cNvPr>
              <p:cNvSpPr/>
              <p:nvPr/>
            </p:nvSpPr>
            <p:spPr>
              <a:xfrm>
                <a:off x="3025259" y="1535470"/>
                <a:ext cx="315662" cy="488382"/>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grpFill/>
              <a:ln w="8653" cap="flat">
                <a:noFill/>
                <a:prstDash val="solid"/>
                <a:miter/>
              </a:ln>
            </p:spPr>
            <p:txBody>
              <a:bodyPr rtlCol="0" anchor="ctr"/>
              <a:lstStyle/>
              <a:p>
                <a:endParaRPr lang="en-US"/>
              </a:p>
            </p:txBody>
          </p:sp>
          <p:sp>
            <p:nvSpPr>
              <p:cNvPr id="907" name="Freeform: Shape 906">
                <a:extLst>
                  <a:ext uri="{FF2B5EF4-FFF2-40B4-BE49-F238E27FC236}">
                    <a16:creationId xmlns:a16="http://schemas.microsoft.com/office/drawing/2014/main" id="{62D5A714-5BE0-41FF-A14E-16D9505CF41A}"/>
                  </a:ext>
                </a:extLst>
              </p:cNvPr>
              <p:cNvSpPr/>
              <p:nvPr/>
            </p:nvSpPr>
            <p:spPr>
              <a:xfrm>
                <a:off x="3380825" y="1532492"/>
                <a:ext cx="256103" cy="345441"/>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grpFill/>
              <a:ln w="8653" cap="flat">
                <a:noFill/>
                <a:prstDash val="solid"/>
                <a:miter/>
              </a:ln>
            </p:spPr>
            <p:txBody>
              <a:bodyPr rtlCol="0" anchor="ctr"/>
              <a:lstStyle/>
              <a:p>
                <a:endParaRPr lang="en-US"/>
              </a:p>
            </p:txBody>
          </p:sp>
          <p:sp>
            <p:nvSpPr>
              <p:cNvPr id="908" name="Freeform: Shape 907">
                <a:extLst>
                  <a:ext uri="{FF2B5EF4-FFF2-40B4-BE49-F238E27FC236}">
                    <a16:creationId xmlns:a16="http://schemas.microsoft.com/office/drawing/2014/main" id="{1B6DB96F-404D-44E6-A0D3-6978E5026A18}"/>
                  </a:ext>
                </a:extLst>
              </p:cNvPr>
              <p:cNvSpPr/>
              <p:nvPr/>
            </p:nvSpPr>
            <p:spPr>
              <a:xfrm>
                <a:off x="3669090" y="1474720"/>
                <a:ext cx="226323" cy="3990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909" name="Freeform: Shape 908">
                <a:extLst>
                  <a:ext uri="{FF2B5EF4-FFF2-40B4-BE49-F238E27FC236}">
                    <a16:creationId xmlns:a16="http://schemas.microsoft.com/office/drawing/2014/main" id="{24724F68-0655-468E-A457-F1C41CEAE9E8}"/>
                  </a:ext>
                </a:extLst>
              </p:cNvPr>
              <p:cNvSpPr/>
              <p:nvPr/>
            </p:nvSpPr>
            <p:spPr>
              <a:xfrm>
                <a:off x="523785" y="1596219"/>
                <a:ext cx="565810" cy="565810"/>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grpFill/>
              <a:ln w="8653" cap="flat">
                <a:noFill/>
                <a:prstDash val="solid"/>
                <a:miter/>
              </a:ln>
            </p:spPr>
            <p:txBody>
              <a:bodyPr rtlCol="0" anchor="ctr"/>
              <a:lstStyle/>
              <a:p>
                <a:endParaRPr lang="en-US"/>
              </a:p>
            </p:txBody>
          </p:sp>
          <p:sp>
            <p:nvSpPr>
              <p:cNvPr id="910" name="Freeform: Shape 909">
                <a:extLst>
                  <a:ext uri="{FF2B5EF4-FFF2-40B4-BE49-F238E27FC236}">
                    <a16:creationId xmlns:a16="http://schemas.microsoft.com/office/drawing/2014/main" id="{282BBDCC-7434-43BA-BBC8-E4CEC11EC5D5}"/>
                  </a:ext>
                </a:extLst>
              </p:cNvPr>
              <p:cNvSpPr/>
              <p:nvPr/>
            </p:nvSpPr>
            <p:spPr>
              <a:xfrm>
                <a:off x="786031" y="1439767"/>
                <a:ext cx="41691" cy="178677"/>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911" name="Freeform: Shape 910">
                <a:extLst>
                  <a:ext uri="{FF2B5EF4-FFF2-40B4-BE49-F238E27FC236}">
                    <a16:creationId xmlns:a16="http://schemas.microsoft.com/office/drawing/2014/main" id="{C329F2CE-A66B-434F-9922-E48A843E1D3E}"/>
                  </a:ext>
                </a:extLst>
              </p:cNvPr>
              <p:cNvSpPr/>
              <p:nvPr/>
            </p:nvSpPr>
            <p:spPr>
              <a:xfrm>
                <a:off x="925507" y="1495861"/>
                <a:ext cx="113162" cy="160809"/>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912" name="Freeform: Shape 911">
                <a:extLst>
                  <a:ext uri="{FF2B5EF4-FFF2-40B4-BE49-F238E27FC236}">
                    <a16:creationId xmlns:a16="http://schemas.microsoft.com/office/drawing/2014/main" id="{C8C04CFC-38FD-46FC-9B73-ABFD815A6BE0}"/>
                  </a:ext>
                </a:extLst>
              </p:cNvPr>
              <p:cNvSpPr/>
              <p:nvPr/>
            </p:nvSpPr>
            <p:spPr>
              <a:xfrm>
                <a:off x="1027949" y="1649522"/>
                <a:ext cx="160809" cy="113162"/>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913" name="Freeform: Shape 912">
                <a:extLst>
                  <a:ext uri="{FF2B5EF4-FFF2-40B4-BE49-F238E27FC236}">
                    <a16:creationId xmlns:a16="http://schemas.microsoft.com/office/drawing/2014/main" id="{CF87CB24-BC75-4C9C-BA0B-CE651CDFD074}"/>
                  </a:ext>
                </a:extLst>
              </p:cNvPr>
              <p:cNvSpPr/>
              <p:nvPr/>
            </p:nvSpPr>
            <p:spPr>
              <a:xfrm>
                <a:off x="1065362" y="1859061"/>
                <a:ext cx="178677" cy="41691"/>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914" name="Freeform: Shape 913">
                <a:extLst>
                  <a:ext uri="{FF2B5EF4-FFF2-40B4-BE49-F238E27FC236}">
                    <a16:creationId xmlns:a16="http://schemas.microsoft.com/office/drawing/2014/main" id="{F41B15ED-E421-45DB-A77E-6653EC0957BE}"/>
                  </a:ext>
                </a:extLst>
              </p:cNvPr>
              <p:cNvSpPr/>
              <p:nvPr/>
            </p:nvSpPr>
            <p:spPr>
              <a:xfrm>
                <a:off x="1027949" y="1998537"/>
                <a:ext cx="160809" cy="113162"/>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grpFill/>
              <a:ln w="9525" cap="flat">
                <a:noFill/>
                <a:prstDash val="solid"/>
                <a:miter/>
              </a:ln>
            </p:spPr>
            <p:txBody>
              <a:bodyPr rtlCol="0" anchor="ctr"/>
              <a:lstStyle/>
              <a:p>
                <a:endParaRPr lang="en-US"/>
              </a:p>
            </p:txBody>
          </p:sp>
          <p:sp>
            <p:nvSpPr>
              <p:cNvPr id="915" name="Freeform: Shape 914">
                <a:extLst>
                  <a:ext uri="{FF2B5EF4-FFF2-40B4-BE49-F238E27FC236}">
                    <a16:creationId xmlns:a16="http://schemas.microsoft.com/office/drawing/2014/main" id="{B30672E3-DB3F-4C4C-B0F8-EBCD3943EA78}"/>
                  </a:ext>
                </a:extLst>
              </p:cNvPr>
              <p:cNvSpPr/>
              <p:nvPr/>
            </p:nvSpPr>
            <p:spPr>
              <a:xfrm>
                <a:off x="925507" y="2100979"/>
                <a:ext cx="113162" cy="160809"/>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916" name="Freeform: Shape 915">
                <a:extLst>
                  <a:ext uri="{FF2B5EF4-FFF2-40B4-BE49-F238E27FC236}">
                    <a16:creationId xmlns:a16="http://schemas.microsoft.com/office/drawing/2014/main" id="{75C31F37-FBCF-483E-8A63-4B3F2A3D1D28}"/>
                  </a:ext>
                </a:extLst>
              </p:cNvPr>
              <p:cNvSpPr/>
              <p:nvPr/>
            </p:nvSpPr>
            <p:spPr>
              <a:xfrm>
                <a:off x="576492" y="2100979"/>
                <a:ext cx="113162" cy="160809"/>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917" name="Freeform: Shape 916">
                <a:extLst>
                  <a:ext uri="{FF2B5EF4-FFF2-40B4-BE49-F238E27FC236}">
                    <a16:creationId xmlns:a16="http://schemas.microsoft.com/office/drawing/2014/main" id="{979D8144-5520-4129-86EC-2091939625B7}"/>
                  </a:ext>
                </a:extLst>
              </p:cNvPr>
              <p:cNvSpPr/>
              <p:nvPr/>
            </p:nvSpPr>
            <p:spPr>
              <a:xfrm>
                <a:off x="422831" y="1998537"/>
                <a:ext cx="160809" cy="113162"/>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918" name="Freeform: Shape 917">
                <a:extLst>
                  <a:ext uri="{FF2B5EF4-FFF2-40B4-BE49-F238E27FC236}">
                    <a16:creationId xmlns:a16="http://schemas.microsoft.com/office/drawing/2014/main" id="{412FEBD4-3F43-472F-8E78-9D3BF942394D}"/>
                  </a:ext>
                </a:extLst>
              </p:cNvPr>
              <p:cNvSpPr/>
              <p:nvPr/>
            </p:nvSpPr>
            <p:spPr>
              <a:xfrm>
                <a:off x="366737" y="1859061"/>
                <a:ext cx="178677" cy="41691"/>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919" name="Freeform: Shape 918">
                <a:extLst>
                  <a:ext uri="{FF2B5EF4-FFF2-40B4-BE49-F238E27FC236}">
                    <a16:creationId xmlns:a16="http://schemas.microsoft.com/office/drawing/2014/main" id="{0BCB8CA7-D2E0-4A10-8DB7-EB4A79DCD20F}"/>
                  </a:ext>
                </a:extLst>
              </p:cNvPr>
              <p:cNvSpPr/>
              <p:nvPr/>
            </p:nvSpPr>
            <p:spPr>
              <a:xfrm>
                <a:off x="422831" y="1649522"/>
                <a:ext cx="160809" cy="113162"/>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grpFill/>
              <a:ln w="9525" cap="flat">
                <a:noFill/>
                <a:prstDash val="solid"/>
                <a:miter/>
              </a:ln>
            </p:spPr>
            <p:txBody>
              <a:bodyPr rtlCol="0" anchor="ctr"/>
              <a:lstStyle/>
              <a:p>
                <a:endParaRPr lang="en-US"/>
              </a:p>
            </p:txBody>
          </p:sp>
          <p:sp>
            <p:nvSpPr>
              <p:cNvPr id="920" name="Freeform: Shape 919">
                <a:extLst>
                  <a:ext uri="{FF2B5EF4-FFF2-40B4-BE49-F238E27FC236}">
                    <a16:creationId xmlns:a16="http://schemas.microsoft.com/office/drawing/2014/main" id="{0AD7E7CA-6F05-46F3-BAA4-75EB58BD7C45}"/>
                  </a:ext>
                </a:extLst>
              </p:cNvPr>
              <p:cNvSpPr/>
              <p:nvPr/>
            </p:nvSpPr>
            <p:spPr>
              <a:xfrm>
                <a:off x="575896" y="1495861"/>
                <a:ext cx="113162" cy="160809"/>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grpFill/>
              <a:ln w="9525" cap="flat">
                <a:noFill/>
                <a:prstDash val="solid"/>
                <a:miter/>
              </a:ln>
            </p:spPr>
            <p:txBody>
              <a:bodyPr rtlCol="0" anchor="ctr"/>
              <a:lstStyle/>
              <a:p>
                <a:endParaRPr lang="en-US"/>
              </a:p>
            </p:txBody>
          </p:sp>
          <p:sp>
            <p:nvSpPr>
              <p:cNvPr id="921" name="Freeform: Shape 920">
                <a:extLst>
                  <a:ext uri="{FF2B5EF4-FFF2-40B4-BE49-F238E27FC236}">
                    <a16:creationId xmlns:a16="http://schemas.microsoft.com/office/drawing/2014/main" id="{724188DB-4CA9-4F4F-A259-462BCC6153D4}"/>
                  </a:ext>
                </a:extLst>
              </p:cNvPr>
              <p:cNvSpPr/>
              <p:nvPr/>
            </p:nvSpPr>
            <p:spPr>
              <a:xfrm>
                <a:off x="661962" y="1734992"/>
                <a:ext cx="285882" cy="285882"/>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grpFill/>
              <a:ln w="8653" cap="flat">
                <a:noFill/>
                <a:prstDash val="solid"/>
                <a:miter/>
              </a:ln>
            </p:spPr>
            <p:txBody>
              <a:bodyPr rtlCol="0" anchor="ctr"/>
              <a:lstStyle/>
              <a:p>
                <a:endParaRPr lang="en-US"/>
              </a:p>
            </p:txBody>
          </p:sp>
          <p:sp>
            <p:nvSpPr>
              <p:cNvPr id="922" name="Freeform: Shape 921">
                <a:extLst>
                  <a:ext uri="{FF2B5EF4-FFF2-40B4-BE49-F238E27FC236}">
                    <a16:creationId xmlns:a16="http://schemas.microsoft.com/office/drawing/2014/main" id="{09E79388-035C-4FF6-BC57-9027C56709FA}"/>
                  </a:ext>
                </a:extLst>
              </p:cNvPr>
              <p:cNvSpPr/>
              <p:nvPr/>
            </p:nvSpPr>
            <p:spPr>
              <a:xfrm>
                <a:off x="862940" y="1529658"/>
                <a:ext cx="59559" cy="59559"/>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923" name="Freeform: Shape 922">
                <a:extLst>
                  <a:ext uri="{FF2B5EF4-FFF2-40B4-BE49-F238E27FC236}">
                    <a16:creationId xmlns:a16="http://schemas.microsoft.com/office/drawing/2014/main" id="{B73E2843-99C5-4A2F-AE8F-E9BE2762296F}"/>
                  </a:ext>
                </a:extLst>
              </p:cNvPr>
              <p:cNvSpPr/>
              <p:nvPr/>
            </p:nvSpPr>
            <p:spPr>
              <a:xfrm>
                <a:off x="1015940" y="1619552"/>
                <a:ext cx="47647" cy="47647"/>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924" name="Freeform: Shape 923">
                <a:extLst>
                  <a:ext uri="{FF2B5EF4-FFF2-40B4-BE49-F238E27FC236}">
                    <a16:creationId xmlns:a16="http://schemas.microsoft.com/office/drawing/2014/main" id="{373646E4-588D-4A3C-9294-FCE53BE2D605}"/>
                  </a:ext>
                </a:extLst>
              </p:cNvPr>
              <p:cNvSpPr/>
              <p:nvPr/>
            </p:nvSpPr>
            <p:spPr>
              <a:xfrm>
                <a:off x="1101903" y="1768469"/>
                <a:ext cx="47647" cy="47647"/>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grpFill/>
              <a:ln w="9525" cap="flat">
                <a:noFill/>
                <a:prstDash val="solid"/>
                <a:miter/>
              </a:ln>
            </p:spPr>
            <p:txBody>
              <a:bodyPr rtlCol="0" anchor="ctr"/>
              <a:lstStyle/>
              <a:p>
                <a:endParaRPr lang="en-US"/>
              </a:p>
            </p:txBody>
          </p:sp>
          <p:sp>
            <p:nvSpPr>
              <p:cNvPr id="925" name="Freeform: Shape 924">
                <a:extLst>
                  <a:ext uri="{FF2B5EF4-FFF2-40B4-BE49-F238E27FC236}">
                    <a16:creationId xmlns:a16="http://schemas.microsoft.com/office/drawing/2014/main" id="{73AF012E-4238-4802-9CDC-C82DC0EDF050}"/>
                  </a:ext>
                </a:extLst>
              </p:cNvPr>
              <p:cNvSpPr/>
              <p:nvPr/>
            </p:nvSpPr>
            <p:spPr>
              <a:xfrm>
                <a:off x="1097689" y="1936018"/>
                <a:ext cx="59559" cy="59559"/>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grpFill/>
              <a:ln w="9525" cap="flat">
                <a:noFill/>
                <a:prstDash val="solid"/>
                <a:miter/>
              </a:ln>
            </p:spPr>
            <p:txBody>
              <a:bodyPr rtlCol="0" anchor="ctr"/>
              <a:lstStyle/>
              <a:p>
                <a:endParaRPr lang="en-US"/>
              </a:p>
            </p:txBody>
          </p:sp>
          <p:sp>
            <p:nvSpPr>
              <p:cNvPr id="926" name="Freeform: Shape 925">
                <a:extLst>
                  <a:ext uri="{FF2B5EF4-FFF2-40B4-BE49-F238E27FC236}">
                    <a16:creationId xmlns:a16="http://schemas.microsoft.com/office/drawing/2014/main" id="{CB984302-46BB-42D6-ABE7-0639DC280F64}"/>
                  </a:ext>
                </a:extLst>
              </p:cNvPr>
              <p:cNvSpPr/>
              <p:nvPr/>
            </p:nvSpPr>
            <p:spPr>
              <a:xfrm>
                <a:off x="1015828" y="2088974"/>
                <a:ext cx="47647" cy="47647"/>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927" name="Freeform: Shape 926">
                <a:extLst>
                  <a:ext uri="{FF2B5EF4-FFF2-40B4-BE49-F238E27FC236}">
                    <a16:creationId xmlns:a16="http://schemas.microsoft.com/office/drawing/2014/main" id="{A2209D79-724F-4B75-94DF-A4F76D9FDBD7}"/>
                  </a:ext>
                </a:extLst>
              </p:cNvPr>
              <p:cNvSpPr/>
              <p:nvPr/>
            </p:nvSpPr>
            <p:spPr>
              <a:xfrm>
                <a:off x="867325" y="2174455"/>
                <a:ext cx="47647" cy="47647"/>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928" name="Freeform: Shape 927">
                <a:extLst>
                  <a:ext uri="{FF2B5EF4-FFF2-40B4-BE49-F238E27FC236}">
                    <a16:creationId xmlns:a16="http://schemas.microsoft.com/office/drawing/2014/main" id="{13730668-F97B-42F2-A9F8-B40DACC3D457}"/>
                  </a:ext>
                </a:extLst>
              </p:cNvPr>
              <p:cNvSpPr/>
              <p:nvPr/>
            </p:nvSpPr>
            <p:spPr>
              <a:xfrm>
                <a:off x="691170" y="2170712"/>
                <a:ext cx="59559" cy="59559"/>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929" name="Freeform: Shape 928">
                <a:extLst>
                  <a:ext uri="{FF2B5EF4-FFF2-40B4-BE49-F238E27FC236}">
                    <a16:creationId xmlns:a16="http://schemas.microsoft.com/office/drawing/2014/main" id="{D10FA271-CC57-4268-BA00-7E177AF8E492}"/>
                  </a:ext>
                </a:extLst>
              </p:cNvPr>
              <p:cNvSpPr/>
              <p:nvPr/>
            </p:nvSpPr>
            <p:spPr>
              <a:xfrm>
                <a:off x="547060" y="2088835"/>
                <a:ext cx="47647" cy="47647"/>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930" name="Freeform: Shape 929">
                <a:extLst>
                  <a:ext uri="{FF2B5EF4-FFF2-40B4-BE49-F238E27FC236}">
                    <a16:creationId xmlns:a16="http://schemas.microsoft.com/office/drawing/2014/main" id="{318C3E19-1456-4B6B-88B9-F7DF592CBEC0}"/>
                  </a:ext>
                </a:extLst>
              </p:cNvPr>
              <p:cNvSpPr/>
              <p:nvPr/>
            </p:nvSpPr>
            <p:spPr>
              <a:xfrm>
                <a:off x="460901" y="1940418"/>
                <a:ext cx="47647" cy="47647"/>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grpFill/>
              <a:ln w="9525" cap="flat">
                <a:noFill/>
                <a:prstDash val="solid"/>
                <a:miter/>
              </a:ln>
            </p:spPr>
            <p:txBody>
              <a:bodyPr rtlCol="0" anchor="ctr"/>
              <a:lstStyle/>
              <a:p>
                <a:endParaRPr lang="en-US"/>
              </a:p>
            </p:txBody>
          </p:sp>
          <p:sp>
            <p:nvSpPr>
              <p:cNvPr id="931" name="Freeform: Shape 930">
                <a:extLst>
                  <a:ext uri="{FF2B5EF4-FFF2-40B4-BE49-F238E27FC236}">
                    <a16:creationId xmlns:a16="http://schemas.microsoft.com/office/drawing/2014/main" id="{755FC4B4-43E0-4D7F-971B-ADB73D0A7C77}"/>
                  </a:ext>
                </a:extLst>
              </p:cNvPr>
              <p:cNvSpPr/>
              <p:nvPr/>
            </p:nvSpPr>
            <p:spPr>
              <a:xfrm>
                <a:off x="456415" y="1764219"/>
                <a:ext cx="59559" cy="59559"/>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grpFill/>
              <a:ln w="9525" cap="flat">
                <a:noFill/>
                <a:prstDash val="solid"/>
                <a:miter/>
              </a:ln>
            </p:spPr>
            <p:txBody>
              <a:bodyPr rtlCol="0" anchor="ctr"/>
              <a:lstStyle/>
              <a:p>
                <a:endParaRPr lang="en-US"/>
              </a:p>
            </p:txBody>
          </p:sp>
          <p:sp>
            <p:nvSpPr>
              <p:cNvPr id="932" name="Freeform: Shape 931">
                <a:extLst>
                  <a:ext uri="{FF2B5EF4-FFF2-40B4-BE49-F238E27FC236}">
                    <a16:creationId xmlns:a16="http://schemas.microsoft.com/office/drawing/2014/main" id="{7AB2FD9F-2A3E-4EBC-8CA8-D21C5ACE4C1C}"/>
                  </a:ext>
                </a:extLst>
              </p:cNvPr>
              <p:cNvSpPr/>
              <p:nvPr/>
            </p:nvSpPr>
            <p:spPr>
              <a:xfrm>
                <a:off x="546436" y="1620104"/>
                <a:ext cx="47647" cy="47647"/>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933" name="Freeform: Shape 932">
                <a:extLst>
                  <a:ext uri="{FF2B5EF4-FFF2-40B4-BE49-F238E27FC236}">
                    <a16:creationId xmlns:a16="http://schemas.microsoft.com/office/drawing/2014/main" id="{93B14568-41D0-4F40-865D-6B2FDE9B94CF}"/>
                  </a:ext>
                </a:extLst>
              </p:cNvPr>
              <p:cNvSpPr/>
              <p:nvPr/>
            </p:nvSpPr>
            <p:spPr>
              <a:xfrm>
                <a:off x="694860" y="1533925"/>
                <a:ext cx="47647" cy="47647"/>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934" name="Freeform: Shape 933">
                <a:extLst>
                  <a:ext uri="{FF2B5EF4-FFF2-40B4-BE49-F238E27FC236}">
                    <a16:creationId xmlns:a16="http://schemas.microsoft.com/office/drawing/2014/main" id="{51C9AD5D-5D0A-42A0-99D0-0D9C0AD6E1D0}"/>
                  </a:ext>
                </a:extLst>
              </p:cNvPr>
              <p:cNvSpPr/>
              <p:nvPr/>
            </p:nvSpPr>
            <p:spPr>
              <a:xfrm>
                <a:off x="786031" y="1387355"/>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935" name="Freeform: Shape 934">
                <a:extLst>
                  <a:ext uri="{FF2B5EF4-FFF2-40B4-BE49-F238E27FC236}">
                    <a16:creationId xmlns:a16="http://schemas.microsoft.com/office/drawing/2014/main" id="{628718F8-BB65-4582-B859-AF8573899813}"/>
                  </a:ext>
                </a:extLst>
              </p:cNvPr>
              <p:cNvSpPr/>
              <p:nvPr/>
            </p:nvSpPr>
            <p:spPr>
              <a:xfrm>
                <a:off x="1013785" y="1442434"/>
                <a:ext cx="53603" cy="53603"/>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936" name="Freeform: Shape 935">
                <a:extLst>
                  <a:ext uri="{FF2B5EF4-FFF2-40B4-BE49-F238E27FC236}">
                    <a16:creationId xmlns:a16="http://schemas.microsoft.com/office/drawing/2014/main" id="{4E5612D0-ABE0-4F30-882B-E605746FCAD9}"/>
                  </a:ext>
                </a:extLst>
              </p:cNvPr>
              <p:cNvSpPr/>
              <p:nvPr/>
            </p:nvSpPr>
            <p:spPr>
              <a:xfrm>
                <a:off x="1186642" y="1615218"/>
                <a:ext cx="53603" cy="53603"/>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937" name="Freeform: Shape 936">
                <a:extLst>
                  <a:ext uri="{FF2B5EF4-FFF2-40B4-BE49-F238E27FC236}">
                    <a16:creationId xmlns:a16="http://schemas.microsoft.com/office/drawing/2014/main" id="{45E08BE2-9A69-4689-8CD1-3FCC5A5B6BD3}"/>
                  </a:ext>
                </a:extLst>
              </p:cNvPr>
              <p:cNvSpPr/>
              <p:nvPr/>
            </p:nvSpPr>
            <p:spPr>
              <a:xfrm>
                <a:off x="1257738" y="1859061"/>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938" name="Freeform: Shape 937">
                <a:extLst>
                  <a:ext uri="{FF2B5EF4-FFF2-40B4-BE49-F238E27FC236}">
                    <a16:creationId xmlns:a16="http://schemas.microsoft.com/office/drawing/2014/main" id="{0090867B-168D-4430-BAEA-7F1B0E0727E2}"/>
                  </a:ext>
                </a:extLst>
              </p:cNvPr>
              <p:cNvSpPr/>
              <p:nvPr/>
            </p:nvSpPr>
            <p:spPr>
              <a:xfrm>
                <a:off x="1186640" y="2086789"/>
                <a:ext cx="53603" cy="53603"/>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939" name="Freeform: Shape 938">
                <a:extLst>
                  <a:ext uri="{FF2B5EF4-FFF2-40B4-BE49-F238E27FC236}">
                    <a16:creationId xmlns:a16="http://schemas.microsoft.com/office/drawing/2014/main" id="{ABC11D1C-F783-48E2-8135-4B33C4BF85E6}"/>
                  </a:ext>
                </a:extLst>
              </p:cNvPr>
              <p:cNvSpPr/>
              <p:nvPr/>
            </p:nvSpPr>
            <p:spPr>
              <a:xfrm>
                <a:off x="370053" y="2086825"/>
                <a:ext cx="53603" cy="53603"/>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grpFill/>
              <a:ln w="9525" cap="flat">
                <a:noFill/>
                <a:prstDash val="solid"/>
                <a:miter/>
              </a:ln>
            </p:spPr>
            <p:txBody>
              <a:bodyPr rtlCol="0" anchor="ctr"/>
              <a:lstStyle/>
              <a:p>
                <a:endParaRPr lang="en-US"/>
              </a:p>
            </p:txBody>
          </p:sp>
          <p:sp>
            <p:nvSpPr>
              <p:cNvPr id="940" name="Freeform: Shape 939">
                <a:extLst>
                  <a:ext uri="{FF2B5EF4-FFF2-40B4-BE49-F238E27FC236}">
                    <a16:creationId xmlns:a16="http://schemas.microsoft.com/office/drawing/2014/main" id="{68F7214C-E393-4AC2-B3F8-D9BFD6131527}"/>
                  </a:ext>
                </a:extLst>
              </p:cNvPr>
              <p:cNvSpPr/>
              <p:nvPr/>
            </p:nvSpPr>
            <p:spPr>
              <a:xfrm>
                <a:off x="314325" y="1859061"/>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941" name="Freeform: Shape 940">
                <a:extLst>
                  <a:ext uri="{FF2B5EF4-FFF2-40B4-BE49-F238E27FC236}">
                    <a16:creationId xmlns:a16="http://schemas.microsoft.com/office/drawing/2014/main" id="{60CED2CA-032E-4A22-A269-FD1190C7C18A}"/>
                  </a:ext>
                </a:extLst>
              </p:cNvPr>
              <p:cNvSpPr/>
              <p:nvPr/>
            </p:nvSpPr>
            <p:spPr>
              <a:xfrm>
                <a:off x="369806" y="1615750"/>
                <a:ext cx="53603" cy="53603"/>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942" name="Freeform: Shape 941">
                <a:extLst>
                  <a:ext uri="{FF2B5EF4-FFF2-40B4-BE49-F238E27FC236}">
                    <a16:creationId xmlns:a16="http://schemas.microsoft.com/office/drawing/2014/main" id="{874773E0-05D9-4F0C-BEB5-C814275B4188}"/>
                  </a:ext>
                </a:extLst>
              </p:cNvPr>
              <p:cNvSpPr/>
              <p:nvPr/>
            </p:nvSpPr>
            <p:spPr>
              <a:xfrm>
                <a:off x="542270" y="1442986"/>
                <a:ext cx="53603" cy="53603"/>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grpFill/>
              <a:ln w="9525" cap="flat">
                <a:noFill/>
                <a:prstDash val="solid"/>
                <a:miter/>
              </a:ln>
            </p:spPr>
            <p:txBody>
              <a:bodyPr rtlCol="0" anchor="ctr"/>
              <a:lstStyle/>
              <a:p>
                <a:endParaRPr lang="en-US"/>
              </a:p>
            </p:txBody>
          </p:sp>
        </p:grpSp>
      </p:grpSp>
      <p:pic>
        <p:nvPicPr>
          <p:cNvPr id="260" name="Picture 259">
            <a:extLst>
              <a:ext uri="{FF2B5EF4-FFF2-40B4-BE49-F238E27FC236}">
                <a16:creationId xmlns:a16="http://schemas.microsoft.com/office/drawing/2014/main" id="{E7E8EC01-B3F8-4DC1-A8D6-D940528798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0708" y="2804002"/>
            <a:ext cx="1599034" cy="437960"/>
          </a:xfrm>
          <a:prstGeom prst="rect">
            <a:avLst/>
          </a:prstGeom>
        </p:spPr>
      </p:pic>
      <p:sp>
        <p:nvSpPr>
          <p:cNvPr id="261" name="TextBox 260">
            <a:extLst>
              <a:ext uri="{FF2B5EF4-FFF2-40B4-BE49-F238E27FC236}">
                <a16:creationId xmlns:a16="http://schemas.microsoft.com/office/drawing/2014/main" id="{7369B7E5-AC09-477E-93B4-865B2E6DC63C}"/>
              </a:ext>
            </a:extLst>
          </p:cNvPr>
          <p:cNvSpPr txBox="1"/>
          <p:nvPr/>
        </p:nvSpPr>
        <p:spPr>
          <a:xfrm>
            <a:off x="8188202" y="3576341"/>
            <a:ext cx="1817266" cy="230832"/>
          </a:xfrm>
          <a:prstGeom prst="rect">
            <a:avLst/>
          </a:prstGeom>
          <a:noFill/>
        </p:spPr>
        <p:txBody>
          <a:bodyPr wrap="square" rtlCol="0">
            <a:spAutoFit/>
          </a:bodyPr>
          <a:lstStyle/>
          <a:p>
            <a:pPr algn="ctr"/>
            <a:r>
              <a:rPr lang="en-US" sz="900">
                <a:solidFill>
                  <a:srgbClr val="353531"/>
                </a:solidFill>
                <a:latin typeface="Source Sans Pro" panose="020B0503030403020204" pitchFamily="34" charset="0"/>
                <a:ea typeface="Source Sans Pro" panose="020B0503030403020204" pitchFamily="34" charset="0"/>
              </a:rPr>
              <a:t>Full Color</a:t>
            </a:r>
          </a:p>
        </p:txBody>
      </p:sp>
      <p:sp>
        <p:nvSpPr>
          <p:cNvPr id="262" name="Rectangle 261">
            <a:extLst>
              <a:ext uri="{FF2B5EF4-FFF2-40B4-BE49-F238E27FC236}">
                <a16:creationId xmlns:a16="http://schemas.microsoft.com/office/drawing/2014/main" id="{E5A5E5EA-F44C-4280-B34E-26C38A392DDE}"/>
              </a:ext>
            </a:extLst>
          </p:cNvPr>
          <p:cNvSpPr/>
          <p:nvPr/>
        </p:nvSpPr>
        <p:spPr>
          <a:xfrm>
            <a:off x="10033221" y="2486476"/>
            <a:ext cx="1931726" cy="10182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Group 262">
            <a:extLst>
              <a:ext uri="{FF2B5EF4-FFF2-40B4-BE49-F238E27FC236}">
                <a16:creationId xmlns:a16="http://schemas.microsoft.com/office/drawing/2014/main" id="{34A20031-6C14-4FB5-93D3-F13171808D74}"/>
              </a:ext>
            </a:extLst>
          </p:cNvPr>
          <p:cNvGrpSpPr/>
          <p:nvPr/>
        </p:nvGrpSpPr>
        <p:grpSpPr>
          <a:xfrm>
            <a:off x="10191466" y="2764550"/>
            <a:ext cx="1540624" cy="423803"/>
            <a:chOff x="3689293" y="3035834"/>
            <a:chExt cx="3581088" cy="985104"/>
          </a:xfrm>
          <a:solidFill>
            <a:schemeClr val="bg1"/>
          </a:solidFill>
        </p:grpSpPr>
        <p:sp>
          <p:nvSpPr>
            <p:cNvPr id="264" name="Freeform: Shape 263">
              <a:extLst>
                <a:ext uri="{FF2B5EF4-FFF2-40B4-BE49-F238E27FC236}">
                  <a16:creationId xmlns:a16="http://schemas.microsoft.com/office/drawing/2014/main" id="{5405E57B-76AC-4EBB-A164-BBE1496B631C}"/>
                </a:ext>
              </a:extLst>
            </p:cNvPr>
            <p:cNvSpPr/>
            <p:nvPr/>
          </p:nvSpPr>
          <p:spPr>
            <a:xfrm>
              <a:off x="4860816" y="3817247"/>
              <a:ext cx="154853" cy="196544"/>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B1002CF3-8F11-468C-B0F2-8EE55466FD9B}"/>
                </a:ext>
              </a:extLst>
            </p:cNvPr>
            <p:cNvSpPr/>
            <p:nvPr/>
          </p:nvSpPr>
          <p:spPr>
            <a:xfrm>
              <a:off x="5056169" y="3817247"/>
              <a:ext cx="131030" cy="196544"/>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B98C9C03-8636-4AC7-860E-242EE4400A29}"/>
                </a:ext>
              </a:extLst>
            </p:cNvPr>
            <p:cNvSpPr/>
            <p:nvPr/>
          </p:nvSpPr>
          <p:spPr>
            <a:xfrm>
              <a:off x="5197324" y="3817247"/>
              <a:ext cx="178677" cy="196544"/>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AF3BB95C-25A2-4ACA-9618-AF889F3B31BD}"/>
                </a:ext>
              </a:extLst>
            </p:cNvPr>
            <p:cNvSpPr/>
            <p:nvPr/>
          </p:nvSpPr>
          <p:spPr>
            <a:xfrm>
              <a:off x="5396250" y="3817247"/>
              <a:ext cx="131030" cy="196544"/>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A603A84E-087A-42A8-A614-DA1835DF7D1C}"/>
                </a:ext>
              </a:extLst>
            </p:cNvPr>
            <p:cNvSpPr/>
            <p:nvPr/>
          </p:nvSpPr>
          <p:spPr>
            <a:xfrm>
              <a:off x="5500479" y="3817247"/>
              <a:ext cx="160809" cy="196544"/>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08763DA6-C0C7-4013-BC55-743265E026F0}"/>
                </a:ext>
              </a:extLst>
            </p:cNvPr>
            <p:cNvSpPr/>
            <p:nvPr/>
          </p:nvSpPr>
          <p:spPr>
            <a:xfrm>
              <a:off x="5680942" y="3817247"/>
              <a:ext cx="154853" cy="196544"/>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710821F8-B894-4739-9D26-556FA52D7CE2}"/>
                </a:ext>
              </a:extLst>
            </p:cNvPr>
            <p:cNvSpPr/>
            <p:nvPr/>
          </p:nvSpPr>
          <p:spPr>
            <a:xfrm>
              <a:off x="5944192" y="3817247"/>
              <a:ext cx="160809" cy="196544"/>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9D2C8E91-ED59-478B-B51D-B79C7A2C6113}"/>
                </a:ext>
              </a:extLst>
            </p:cNvPr>
            <p:cNvSpPr/>
            <p:nvPr/>
          </p:nvSpPr>
          <p:spPr>
            <a:xfrm>
              <a:off x="6148479" y="3817247"/>
              <a:ext cx="131030" cy="196544"/>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30539885-D509-46B8-BDE2-4CBB23F82203}"/>
                </a:ext>
              </a:extLst>
            </p:cNvPr>
            <p:cNvSpPr/>
            <p:nvPr/>
          </p:nvSpPr>
          <p:spPr>
            <a:xfrm>
              <a:off x="6290825" y="3817247"/>
              <a:ext cx="160809" cy="196544"/>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DF7F2945-40A1-42E6-AB11-A5BD61EF6D2E}"/>
                </a:ext>
              </a:extLst>
            </p:cNvPr>
            <p:cNvSpPr/>
            <p:nvPr/>
          </p:nvSpPr>
          <p:spPr>
            <a:xfrm>
              <a:off x="6450443" y="3817247"/>
              <a:ext cx="273971" cy="196544"/>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D7EEE2A7-A605-4079-B02D-9A069BAF9F68}"/>
                </a:ext>
              </a:extLst>
            </p:cNvPr>
            <p:cNvSpPr/>
            <p:nvPr/>
          </p:nvSpPr>
          <p:spPr>
            <a:xfrm>
              <a:off x="6729178" y="3816651"/>
              <a:ext cx="184633" cy="196544"/>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00394367-C84E-4454-AAD7-BEC739D7BB4E}"/>
                </a:ext>
              </a:extLst>
            </p:cNvPr>
            <p:cNvSpPr/>
            <p:nvPr/>
          </p:nvSpPr>
          <p:spPr>
            <a:xfrm>
              <a:off x="6940017" y="3817247"/>
              <a:ext cx="142941" cy="196544"/>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1B8DE010-CF9C-4A7B-8806-257BA0669E7B}"/>
                </a:ext>
              </a:extLst>
            </p:cNvPr>
            <p:cNvSpPr/>
            <p:nvPr/>
          </p:nvSpPr>
          <p:spPr>
            <a:xfrm>
              <a:off x="7113333" y="3817247"/>
              <a:ext cx="154853" cy="196544"/>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3F0CB936-6324-40FF-A1C2-0BC272D8CD14}"/>
                </a:ext>
              </a:extLst>
            </p:cNvPr>
            <p:cNvSpPr/>
            <p:nvPr/>
          </p:nvSpPr>
          <p:spPr>
            <a:xfrm>
              <a:off x="4160999" y="3786871"/>
              <a:ext cx="41691" cy="178677"/>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CD626364-0653-4360-B236-68F0F0CAB0D6}"/>
                </a:ext>
              </a:extLst>
            </p:cNvPr>
            <p:cNvSpPr/>
            <p:nvPr/>
          </p:nvSpPr>
          <p:spPr>
            <a:xfrm>
              <a:off x="4388938" y="3908220"/>
              <a:ext cx="53603" cy="53603"/>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81AA0B4C-120A-407F-91B4-D1A4FABC69B9}"/>
                </a:ext>
              </a:extLst>
            </p:cNvPr>
            <p:cNvSpPr/>
            <p:nvPr/>
          </p:nvSpPr>
          <p:spPr>
            <a:xfrm>
              <a:off x="4160999" y="3979247"/>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B825492C-153E-4FA7-A9E2-F87219E22789}"/>
                </a:ext>
              </a:extLst>
            </p:cNvPr>
            <p:cNvSpPr/>
            <p:nvPr/>
          </p:nvSpPr>
          <p:spPr>
            <a:xfrm>
              <a:off x="3917381" y="3908442"/>
              <a:ext cx="53603" cy="53603"/>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grpSp>
          <p:nvGrpSpPr>
            <p:cNvPr id="281" name="Group 280">
              <a:extLst>
                <a:ext uri="{FF2B5EF4-FFF2-40B4-BE49-F238E27FC236}">
                  <a16:creationId xmlns:a16="http://schemas.microsoft.com/office/drawing/2014/main" id="{430767D4-A393-432B-A6D3-57B835C9330F}"/>
                </a:ext>
              </a:extLst>
            </p:cNvPr>
            <p:cNvGrpSpPr/>
            <p:nvPr/>
          </p:nvGrpSpPr>
          <p:grpSpPr>
            <a:xfrm>
              <a:off x="3689293" y="3035834"/>
              <a:ext cx="3581088" cy="874433"/>
              <a:chOff x="314325" y="1387355"/>
              <a:chExt cx="3581088" cy="874433"/>
            </a:xfrm>
            <a:grpFill/>
          </p:grpSpPr>
          <p:sp>
            <p:nvSpPr>
              <p:cNvPr id="282" name="Freeform: Shape 281">
                <a:extLst>
                  <a:ext uri="{FF2B5EF4-FFF2-40B4-BE49-F238E27FC236}">
                    <a16:creationId xmlns:a16="http://schemas.microsoft.com/office/drawing/2014/main" id="{F6BF94E8-CF76-4F6C-B0C9-A30C1878F09E}"/>
                  </a:ext>
                </a:extLst>
              </p:cNvPr>
              <p:cNvSpPr/>
              <p:nvPr/>
            </p:nvSpPr>
            <p:spPr>
              <a:xfrm>
                <a:off x="1481492" y="1412183"/>
                <a:ext cx="387133" cy="46455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grpFill/>
              <a:ln w="8653"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382ABD95-7BF5-4994-8423-B08783BEEDE8}"/>
                  </a:ext>
                </a:extLst>
              </p:cNvPr>
              <p:cNvSpPr/>
              <p:nvPr/>
            </p:nvSpPr>
            <p:spPr>
              <a:xfrm>
                <a:off x="1920441" y="1531896"/>
                <a:ext cx="285882" cy="34544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grpFill/>
              <a:ln w="8653"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540F5D1E-D55B-4257-B00C-5C3D16CE433A}"/>
                  </a:ext>
                </a:extLst>
              </p:cNvPr>
              <p:cNvSpPr/>
              <p:nvPr/>
            </p:nvSpPr>
            <p:spPr>
              <a:xfrm>
                <a:off x="2255758" y="1474720"/>
                <a:ext cx="226323" cy="3990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678742F4-39FA-43AB-8595-6C60E2A3E17A}"/>
                  </a:ext>
                </a:extLst>
              </p:cNvPr>
              <p:cNvSpPr/>
              <p:nvPr/>
            </p:nvSpPr>
            <p:spPr>
              <a:xfrm>
                <a:off x="2517817" y="1531896"/>
                <a:ext cx="285882" cy="345441"/>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grpFill/>
              <a:ln w="8653"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F7DEEE9C-6226-4645-9594-83F86FF5C914}"/>
                  </a:ext>
                </a:extLst>
              </p:cNvPr>
              <p:cNvSpPr/>
              <p:nvPr/>
            </p:nvSpPr>
            <p:spPr>
              <a:xfrm>
                <a:off x="2898994" y="1394911"/>
                <a:ext cx="65515" cy="476471"/>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grpFill/>
              <a:ln w="8653"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4B1DA372-96EC-4925-AAF5-9B8DE1D300AA}"/>
                  </a:ext>
                </a:extLst>
              </p:cNvPr>
              <p:cNvSpPr/>
              <p:nvPr/>
            </p:nvSpPr>
            <p:spPr>
              <a:xfrm>
                <a:off x="3025259" y="1535470"/>
                <a:ext cx="315662" cy="488382"/>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grpFill/>
              <a:ln w="8653"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0064FAC4-01F1-4E29-97DF-A10B00CA030E}"/>
                  </a:ext>
                </a:extLst>
              </p:cNvPr>
              <p:cNvSpPr/>
              <p:nvPr/>
            </p:nvSpPr>
            <p:spPr>
              <a:xfrm>
                <a:off x="3380825" y="1532492"/>
                <a:ext cx="256103" cy="345441"/>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grpFill/>
              <a:ln w="8653"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A654A950-8891-4634-8D5C-EBAEF435E742}"/>
                  </a:ext>
                </a:extLst>
              </p:cNvPr>
              <p:cNvSpPr/>
              <p:nvPr/>
            </p:nvSpPr>
            <p:spPr>
              <a:xfrm>
                <a:off x="3669090" y="1474720"/>
                <a:ext cx="226323" cy="399044"/>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86FAA4CB-FAF7-4905-9BD8-F0FC18BF1990}"/>
                  </a:ext>
                </a:extLst>
              </p:cNvPr>
              <p:cNvSpPr/>
              <p:nvPr/>
            </p:nvSpPr>
            <p:spPr>
              <a:xfrm>
                <a:off x="523785" y="1596219"/>
                <a:ext cx="565810" cy="565810"/>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grpFill/>
              <a:ln w="8653"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DD5C56C6-305B-45A0-BAD1-43251E7B0F81}"/>
                  </a:ext>
                </a:extLst>
              </p:cNvPr>
              <p:cNvSpPr/>
              <p:nvPr/>
            </p:nvSpPr>
            <p:spPr>
              <a:xfrm>
                <a:off x="786031" y="1439767"/>
                <a:ext cx="41691" cy="178677"/>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EAF027E4-2236-407F-9053-3FFAE4EFEE5F}"/>
                  </a:ext>
                </a:extLst>
              </p:cNvPr>
              <p:cNvSpPr/>
              <p:nvPr/>
            </p:nvSpPr>
            <p:spPr>
              <a:xfrm>
                <a:off x="925507" y="1495861"/>
                <a:ext cx="113162" cy="160809"/>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94ADDDB9-1335-4D5E-8838-4EA37F08DFE7}"/>
                  </a:ext>
                </a:extLst>
              </p:cNvPr>
              <p:cNvSpPr/>
              <p:nvPr/>
            </p:nvSpPr>
            <p:spPr>
              <a:xfrm>
                <a:off x="1027949" y="1649522"/>
                <a:ext cx="160809" cy="113162"/>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185ECF7D-1674-4872-A8DD-D7D5DC74CB31}"/>
                  </a:ext>
                </a:extLst>
              </p:cNvPr>
              <p:cNvSpPr/>
              <p:nvPr/>
            </p:nvSpPr>
            <p:spPr>
              <a:xfrm>
                <a:off x="1065362" y="1859061"/>
                <a:ext cx="178677" cy="41691"/>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E13DC4B5-19D7-442C-A945-101E7CDB664B}"/>
                  </a:ext>
                </a:extLst>
              </p:cNvPr>
              <p:cNvSpPr/>
              <p:nvPr/>
            </p:nvSpPr>
            <p:spPr>
              <a:xfrm>
                <a:off x="1027949" y="1998537"/>
                <a:ext cx="160809" cy="113162"/>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45641103-1250-469F-A5A6-46A0FFDB1BAC}"/>
                  </a:ext>
                </a:extLst>
              </p:cNvPr>
              <p:cNvSpPr/>
              <p:nvPr/>
            </p:nvSpPr>
            <p:spPr>
              <a:xfrm>
                <a:off x="925507" y="2100979"/>
                <a:ext cx="113162" cy="160809"/>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2DCE4366-AEAF-4156-9CB3-3984FC53DE8A}"/>
                  </a:ext>
                </a:extLst>
              </p:cNvPr>
              <p:cNvSpPr/>
              <p:nvPr/>
            </p:nvSpPr>
            <p:spPr>
              <a:xfrm>
                <a:off x="576492" y="2100979"/>
                <a:ext cx="113162" cy="160809"/>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16660EDC-66B2-45D7-B827-1900DD3A0544}"/>
                  </a:ext>
                </a:extLst>
              </p:cNvPr>
              <p:cNvSpPr/>
              <p:nvPr/>
            </p:nvSpPr>
            <p:spPr>
              <a:xfrm>
                <a:off x="422831" y="1998537"/>
                <a:ext cx="160809" cy="113162"/>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DF35FB42-1817-45F9-8D77-06845F6CBE1B}"/>
                  </a:ext>
                </a:extLst>
              </p:cNvPr>
              <p:cNvSpPr/>
              <p:nvPr/>
            </p:nvSpPr>
            <p:spPr>
              <a:xfrm>
                <a:off x="366737" y="1859061"/>
                <a:ext cx="178677" cy="41691"/>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A2907DDB-96CE-4550-B62E-04C44F341A31}"/>
                  </a:ext>
                </a:extLst>
              </p:cNvPr>
              <p:cNvSpPr/>
              <p:nvPr/>
            </p:nvSpPr>
            <p:spPr>
              <a:xfrm>
                <a:off x="422831" y="1649522"/>
                <a:ext cx="160809" cy="113162"/>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880A3232-B10D-4F87-A37C-B19E8ABBB398}"/>
                  </a:ext>
                </a:extLst>
              </p:cNvPr>
              <p:cNvSpPr/>
              <p:nvPr/>
            </p:nvSpPr>
            <p:spPr>
              <a:xfrm>
                <a:off x="575896" y="1495861"/>
                <a:ext cx="113162" cy="160809"/>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3D10FF10-7508-4F05-B38F-3ADCC6027C9E}"/>
                  </a:ext>
                </a:extLst>
              </p:cNvPr>
              <p:cNvSpPr/>
              <p:nvPr/>
            </p:nvSpPr>
            <p:spPr>
              <a:xfrm>
                <a:off x="661962" y="1734992"/>
                <a:ext cx="285882" cy="285882"/>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grpFill/>
              <a:ln w="8653"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B1ED8C8A-1F1E-4D46-AE17-B7E3F737B4EF}"/>
                  </a:ext>
                </a:extLst>
              </p:cNvPr>
              <p:cNvSpPr/>
              <p:nvPr/>
            </p:nvSpPr>
            <p:spPr>
              <a:xfrm>
                <a:off x="862940" y="1529658"/>
                <a:ext cx="59559" cy="59559"/>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AF7C4451-08DD-4512-AC45-F72DC6CF31F4}"/>
                  </a:ext>
                </a:extLst>
              </p:cNvPr>
              <p:cNvSpPr/>
              <p:nvPr/>
            </p:nvSpPr>
            <p:spPr>
              <a:xfrm>
                <a:off x="1015940" y="1619552"/>
                <a:ext cx="47647" cy="47647"/>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4FA8569B-6D02-46ED-8A7F-B34E09C976DC}"/>
                  </a:ext>
                </a:extLst>
              </p:cNvPr>
              <p:cNvSpPr/>
              <p:nvPr/>
            </p:nvSpPr>
            <p:spPr>
              <a:xfrm>
                <a:off x="1101903" y="1768469"/>
                <a:ext cx="47647" cy="47647"/>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DC9172F6-7210-4515-AF00-8B90666ED5BA}"/>
                  </a:ext>
                </a:extLst>
              </p:cNvPr>
              <p:cNvSpPr/>
              <p:nvPr/>
            </p:nvSpPr>
            <p:spPr>
              <a:xfrm>
                <a:off x="1097689" y="1936018"/>
                <a:ext cx="59559" cy="59559"/>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6BEDA895-8ECC-413A-B7DE-62ED497437A6}"/>
                  </a:ext>
                </a:extLst>
              </p:cNvPr>
              <p:cNvSpPr/>
              <p:nvPr/>
            </p:nvSpPr>
            <p:spPr>
              <a:xfrm>
                <a:off x="1015828" y="2088974"/>
                <a:ext cx="47647" cy="47647"/>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B8A0B750-4BF5-46B9-82D1-E3EA65EF34B7}"/>
                  </a:ext>
                </a:extLst>
              </p:cNvPr>
              <p:cNvSpPr/>
              <p:nvPr/>
            </p:nvSpPr>
            <p:spPr>
              <a:xfrm>
                <a:off x="867325" y="2174455"/>
                <a:ext cx="47647" cy="47647"/>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CE01C643-CA60-4C80-9B75-4467FB4116AA}"/>
                  </a:ext>
                </a:extLst>
              </p:cNvPr>
              <p:cNvSpPr/>
              <p:nvPr/>
            </p:nvSpPr>
            <p:spPr>
              <a:xfrm>
                <a:off x="691170" y="2170712"/>
                <a:ext cx="59559" cy="59559"/>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FD2D0124-A601-474A-BC25-426BEE7CF555}"/>
                  </a:ext>
                </a:extLst>
              </p:cNvPr>
              <p:cNvSpPr/>
              <p:nvPr/>
            </p:nvSpPr>
            <p:spPr>
              <a:xfrm>
                <a:off x="547060" y="2088835"/>
                <a:ext cx="47647" cy="47647"/>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F55D03F5-0D89-4FB1-A2B1-F71B678B11B1}"/>
                  </a:ext>
                </a:extLst>
              </p:cNvPr>
              <p:cNvSpPr/>
              <p:nvPr/>
            </p:nvSpPr>
            <p:spPr>
              <a:xfrm>
                <a:off x="460901" y="1940418"/>
                <a:ext cx="47647" cy="47647"/>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34136DA4-0CB1-430C-BB32-9B4D38AFCBFC}"/>
                  </a:ext>
                </a:extLst>
              </p:cNvPr>
              <p:cNvSpPr/>
              <p:nvPr/>
            </p:nvSpPr>
            <p:spPr>
              <a:xfrm>
                <a:off x="456415" y="1764219"/>
                <a:ext cx="59559" cy="59559"/>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D7A7BD36-CF94-4D42-8C68-0E8FBA6BCA65}"/>
                  </a:ext>
                </a:extLst>
              </p:cNvPr>
              <p:cNvSpPr/>
              <p:nvPr/>
            </p:nvSpPr>
            <p:spPr>
              <a:xfrm>
                <a:off x="546436" y="1620104"/>
                <a:ext cx="47647" cy="47647"/>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5E9023CF-FF92-4223-900A-399AC74A31DF}"/>
                  </a:ext>
                </a:extLst>
              </p:cNvPr>
              <p:cNvSpPr/>
              <p:nvPr/>
            </p:nvSpPr>
            <p:spPr>
              <a:xfrm>
                <a:off x="694860" y="1533925"/>
                <a:ext cx="47647" cy="47647"/>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595DAE68-1BCC-4480-8EF2-B1A492309E03}"/>
                  </a:ext>
                </a:extLst>
              </p:cNvPr>
              <p:cNvSpPr/>
              <p:nvPr/>
            </p:nvSpPr>
            <p:spPr>
              <a:xfrm>
                <a:off x="786031" y="1387355"/>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219F3955-62E9-4053-A4D7-5B2DE24ECD64}"/>
                  </a:ext>
                </a:extLst>
              </p:cNvPr>
              <p:cNvSpPr/>
              <p:nvPr/>
            </p:nvSpPr>
            <p:spPr>
              <a:xfrm>
                <a:off x="1013785" y="1442434"/>
                <a:ext cx="53603" cy="53603"/>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2C5DB62B-BA34-4DCF-93D8-52DD220F0075}"/>
                  </a:ext>
                </a:extLst>
              </p:cNvPr>
              <p:cNvSpPr/>
              <p:nvPr/>
            </p:nvSpPr>
            <p:spPr>
              <a:xfrm>
                <a:off x="1186642" y="1615218"/>
                <a:ext cx="53603" cy="53603"/>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D7C9512F-81A5-45CE-96F5-E75CBBD44F21}"/>
                  </a:ext>
                </a:extLst>
              </p:cNvPr>
              <p:cNvSpPr/>
              <p:nvPr/>
            </p:nvSpPr>
            <p:spPr>
              <a:xfrm>
                <a:off x="1257738" y="1859061"/>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9869238D-47C6-4EBE-A89E-0561A3C43CAD}"/>
                  </a:ext>
                </a:extLst>
              </p:cNvPr>
              <p:cNvSpPr/>
              <p:nvPr/>
            </p:nvSpPr>
            <p:spPr>
              <a:xfrm>
                <a:off x="1186640" y="2086789"/>
                <a:ext cx="53603" cy="53603"/>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68B98C4D-0CCB-4A0B-BCBF-3FDC95F08B3F}"/>
                  </a:ext>
                </a:extLst>
              </p:cNvPr>
              <p:cNvSpPr/>
              <p:nvPr/>
            </p:nvSpPr>
            <p:spPr>
              <a:xfrm>
                <a:off x="370053" y="2086825"/>
                <a:ext cx="53603" cy="53603"/>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9CBB610F-511A-474F-9A08-7A060C9AD4B6}"/>
                  </a:ext>
                </a:extLst>
              </p:cNvPr>
              <p:cNvSpPr/>
              <p:nvPr/>
            </p:nvSpPr>
            <p:spPr>
              <a:xfrm>
                <a:off x="314325" y="1859061"/>
                <a:ext cx="41691" cy="41691"/>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194A726A-70FE-46AE-B5FA-98F858BAC738}"/>
                  </a:ext>
                </a:extLst>
              </p:cNvPr>
              <p:cNvSpPr/>
              <p:nvPr/>
            </p:nvSpPr>
            <p:spPr>
              <a:xfrm>
                <a:off x="369806" y="1615750"/>
                <a:ext cx="53603" cy="53603"/>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8479EF02-0A02-4340-9C7D-DFF85BD6A7C2}"/>
                  </a:ext>
                </a:extLst>
              </p:cNvPr>
              <p:cNvSpPr/>
              <p:nvPr/>
            </p:nvSpPr>
            <p:spPr>
              <a:xfrm>
                <a:off x="542270" y="1442986"/>
                <a:ext cx="53603" cy="53603"/>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grpFill/>
              <a:ln w="9525" cap="flat">
                <a:noFill/>
                <a:prstDash val="solid"/>
                <a:miter/>
              </a:ln>
            </p:spPr>
            <p:txBody>
              <a:bodyPr rtlCol="0" anchor="ctr"/>
              <a:lstStyle/>
              <a:p>
                <a:endParaRPr lang="en-US"/>
              </a:p>
            </p:txBody>
          </p:sp>
        </p:grpSp>
      </p:grpSp>
      <p:sp>
        <p:nvSpPr>
          <p:cNvPr id="324" name="TextBox 323">
            <a:extLst>
              <a:ext uri="{FF2B5EF4-FFF2-40B4-BE49-F238E27FC236}">
                <a16:creationId xmlns:a16="http://schemas.microsoft.com/office/drawing/2014/main" id="{20CD91D3-5924-4189-B5B4-B1A5905B251F}"/>
              </a:ext>
            </a:extLst>
          </p:cNvPr>
          <p:cNvSpPr txBox="1"/>
          <p:nvPr/>
        </p:nvSpPr>
        <p:spPr>
          <a:xfrm>
            <a:off x="10195614" y="3568916"/>
            <a:ext cx="1817266" cy="230832"/>
          </a:xfrm>
          <a:prstGeom prst="rect">
            <a:avLst/>
          </a:prstGeom>
          <a:noFill/>
        </p:spPr>
        <p:txBody>
          <a:bodyPr wrap="square" rtlCol="0">
            <a:spAutoFit/>
          </a:bodyPr>
          <a:lstStyle/>
          <a:p>
            <a:pPr algn="ctr"/>
            <a:r>
              <a:rPr lang="en-US" sz="900">
                <a:solidFill>
                  <a:srgbClr val="353531"/>
                </a:solidFill>
                <a:latin typeface="Source Sans Pro" panose="020B0503030403020204" pitchFamily="34" charset="0"/>
                <a:ea typeface="Source Sans Pro" panose="020B0503030403020204" pitchFamily="34" charset="0"/>
              </a:rPr>
              <a:t>Black Background</a:t>
            </a:r>
          </a:p>
        </p:txBody>
      </p:sp>
      <p:sp>
        <p:nvSpPr>
          <p:cNvPr id="335" name="Rectangle 334">
            <a:extLst>
              <a:ext uri="{FF2B5EF4-FFF2-40B4-BE49-F238E27FC236}">
                <a16:creationId xmlns:a16="http://schemas.microsoft.com/office/drawing/2014/main" id="{4358BD46-47AF-4C4A-8C20-2F386E66DE85}"/>
              </a:ext>
            </a:extLst>
          </p:cNvPr>
          <p:cNvSpPr/>
          <p:nvPr/>
        </p:nvSpPr>
        <p:spPr>
          <a:xfrm>
            <a:off x="151808" y="4050876"/>
            <a:ext cx="1931726" cy="1018255"/>
          </a:xfrm>
          <a:prstGeom prst="rect">
            <a:avLst/>
          </a:prstGeom>
          <a:solidFill>
            <a:srgbClr val="E74F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0" name="Multiplication Sign 669">
            <a:extLst>
              <a:ext uri="{FF2B5EF4-FFF2-40B4-BE49-F238E27FC236}">
                <a16:creationId xmlns:a16="http://schemas.microsoft.com/office/drawing/2014/main" id="{24AC3C41-8A56-4089-BA46-607B2F61C740}"/>
              </a:ext>
            </a:extLst>
          </p:cNvPr>
          <p:cNvSpPr/>
          <p:nvPr/>
        </p:nvSpPr>
        <p:spPr>
          <a:xfrm>
            <a:off x="1728280" y="4853642"/>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3" name="Picture 1032">
            <a:extLst>
              <a:ext uri="{FF2B5EF4-FFF2-40B4-BE49-F238E27FC236}">
                <a16:creationId xmlns:a16="http://schemas.microsoft.com/office/drawing/2014/main" id="{887AA096-430E-411E-B753-EFF7272609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036" y="4331221"/>
            <a:ext cx="1599034" cy="437960"/>
          </a:xfrm>
          <a:prstGeom prst="rect">
            <a:avLst/>
          </a:prstGeom>
        </p:spPr>
      </p:pic>
      <p:sp>
        <p:nvSpPr>
          <p:cNvPr id="1034" name="Rectangle 1033">
            <a:extLst>
              <a:ext uri="{FF2B5EF4-FFF2-40B4-BE49-F238E27FC236}">
                <a16:creationId xmlns:a16="http://schemas.microsoft.com/office/drawing/2014/main" id="{24B08F11-0691-4FCB-BD22-913417BE3BA7}"/>
              </a:ext>
            </a:extLst>
          </p:cNvPr>
          <p:cNvSpPr/>
          <p:nvPr/>
        </p:nvSpPr>
        <p:spPr>
          <a:xfrm>
            <a:off x="2169711" y="4052128"/>
            <a:ext cx="1931726" cy="10182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Multiplication Sign 1034">
            <a:extLst>
              <a:ext uri="{FF2B5EF4-FFF2-40B4-BE49-F238E27FC236}">
                <a16:creationId xmlns:a16="http://schemas.microsoft.com/office/drawing/2014/main" id="{7AB3EB38-78AB-485F-9470-8AD18509FC11}"/>
              </a:ext>
            </a:extLst>
          </p:cNvPr>
          <p:cNvSpPr/>
          <p:nvPr/>
        </p:nvSpPr>
        <p:spPr>
          <a:xfrm>
            <a:off x="3773857" y="4857830"/>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035">
            <a:extLst>
              <a:ext uri="{FF2B5EF4-FFF2-40B4-BE49-F238E27FC236}">
                <a16:creationId xmlns:a16="http://schemas.microsoft.com/office/drawing/2014/main" id="{86952D16-CBFB-44E7-B642-CFC92DBC76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4939" y="4332473"/>
            <a:ext cx="1599034" cy="437960"/>
          </a:xfrm>
          <a:prstGeom prst="rect">
            <a:avLst/>
          </a:prstGeom>
        </p:spPr>
      </p:pic>
      <p:sp>
        <p:nvSpPr>
          <p:cNvPr id="1037" name="Rectangle 1036">
            <a:extLst>
              <a:ext uri="{FF2B5EF4-FFF2-40B4-BE49-F238E27FC236}">
                <a16:creationId xmlns:a16="http://schemas.microsoft.com/office/drawing/2014/main" id="{70F058D8-00DE-484C-A83E-64A22AD81BD8}"/>
              </a:ext>
            </a:extLst>
          </p:cNvPr>
          <p:cNvSpPr/>
          <p:nvPr/>
        </p:nvSpPr>
        <p:spPr>
          <a:xfrm>
            <a:off x="4203518" y="4059464"/>
            <a:ext cx="1931726" cy="1018255"/>
          </a:xfrm>
          <a:prstGeom prst="rect">
            <a:avLst/>
          </a:prstGeom>
          <a:solidFill>
            <a:srgbClr val="FF9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Multiplication Sign 1037">
            <a:extLst>
              <a:ext uri="{FF2B5EF4-FFF2-40B4-BE49-F238E27FC236}">
                <a16:creationId xmlns:a16="http://schemas.microsoft.com/office/drawing/2014/main" id="{FB9C775D-368F-46C3-A8CF-2EB6F36BEC12}"/>
              </a:ext>
            </a:extLst>
          </p:cNvPr>
          <p:cNvSpPr/>
          <p:nvPr/>
        </p:nvSpPr>
        <p:spPr>
          <a:xfrm>
            <a:off x="5807664" y="4865166"/>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9" name="Picture 1038">
            <a:extLst>
              <a:ext uri="{FF2B5EF4-FFF2-40B4-BE49-F238E27FC236}">
                <a16:creationId xmlns:a16="http://schemas.microsoft.com/office/drawing/2014/main" id="{F185ADE5-7B8B-42E1-A270-73B517867E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8746" y="4339809"/>
            <a:ext cx="1599034" cy="437960"/>
          </a:xfrm>
          <a:prstGeom prst="rect">
            <a:avLst/>
          </a:prstGeom>
        </p:spPr>
      </p:pic>
      <p:sp>
        <p:nvSpPr>
          <p:cNvPr id="1040" name="Rectangle 1039">
            <a:extLst>
              <a:ext uri="{FF2B5EF4-FFF2-40B4-BE49-F238E27FC236}">
                <a16:creationId xmlns:a16="http://schemas.microsoft.com/office/drawing/2014/main" id="{3729374A-016F-4A8A-838A-8BF242FD7347}"/>
              </a:ext>
            </a:extLst>
          </p:cNvPr>
          <p:cNvSpPr/>
          <p:nvPr/>
        </p:nvSpPr>
        <p:spPr>
          <a:xfrm>
            <a:off x="6241868" y="4059464"/>
            <a:ext cx="1931726" cy="1018255"/>
          </a:xfrm>
          <a:prstGeom prst="rect">
            <a:avLst/>
          </a:prstGeom>
          <a:solidFill>
            <a:srgbClr val="FFC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Multiplication Sign 1040">
            <a:extLst>
              <a:ext uri="{FF2B5EF4-FFF2-40B4-BE49-F238E27FC236}">
                <a16:creationId xmlns:a16="http://schemas.microsoft.com/office/drawing/2014/main" id="{09C3A0BB-A28E-42A2-B94E-B0BC9D0171A6}"/>
              </a:ext>
            </a:extLst>
          </p:cNvPr>
          <p:cNvSpPr/>
          <p:nvPr/>
        </p:nvSpPr>
        <p:spPr>
          <a:xfrm>
            <a:off x="7846014" y="4865166"/>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2" name="Picture 1041">
            <a:extLst>
              <a:ext uri="{FF2B5EF4-FFF2-40B4-BE49-F238E27FC236}">
                <a16:creationId xmlns:a16="http://schemas.microsoft.com/office/drawing/2014/main" id="{4574D23B-77BE-4ABD-84D4-5078BBE1CF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7096" y="4339809"/>
            <a:ext cx="1599034" cy="437960"/>
          </a:xfrm>
          <a:prstGeom prst="rect">
            <a:avLst/>
          </a:prstGeom>
        </p:spPr>
      </p:pic>
      <p:sp>
        <p:nvSpPr>
          <p:cNvPr id="1045" name="Rectangle 1044">
            <a:extLst>
              <a:ext uri="{FF2B5EF4-FFF2-40B4-BE49-F238E27FC236}">
                <a16:creationId xmlns:a16="http://schemas.microsoft.com/office/drawing/2014/main" id="{96B0AF32-3DE8-4CF6-9438-7A918B14FBAB}"/>
              </a:ext>
            </a:extLst>
          </p:cNvPr>
          <p:cNvSpPr/>
          <p:nvPr/>
        </p:nvSpPr>
        <p:spPr>
          <a:xfrm>
            <a:off x="8298931" y="4059464"/>
            <a:ext cx="1931726" cy="1018255"/>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Multiplication Sign 1045">
            <a:extLst>
              <a:ext uri="{FF2B5EF4-FFF2-40B4-BE49-F238E27FC236}">
                <a16:creationId xmlns:a16="http://schemas.microsoft.com/office/drawing/2014/main" id="{01EB9227-2209-4AEB-A183-E31E4BC78D59}"/>
              </a:ext>
            </a:extLst>
          </p:cNvPr>
          <p:cNvSpPr/>
          <p:nvPr/>
        </p:nvSpPr>
        <p:spPr>
          <a:xfrm>
            <a:off x="9903077" y="4865166"/>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7" name="Picture 1046">
            <a:extLst>
              <a:ext uri="{FF2B5EF4-FFF2-40B4-BE49-F238E27FC236}">
                <a16:creationId xmlns:a16="http://schemas.microsoft.com/office/drawing/2014/main" id="{A82B8CCC-7D78-4775-99E2-928B29F389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4159" y="4339809"/>
            <a:ext cx="1599034" cy="437960"/>
          </a:xfrm>
          <a:prstGeom prst="rect">
            <a:avLst/>
          </a:prstGeom>
        </p:spPr>
      </p:pic>
    </p:spTree>
    <p:extLst>
      <p:ext uri="{BB962C8B-B14F-4D97-AF65-F5344CB8AC3E}">
        <p14:creationId xmlns:p14="http://schemas.microsoft.com/office/powerpoint/2010/main" val="3689680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Rectangle 309">
            <a:extLst>
              <a:ext uri="{FF2B5EF4-FFF2-40B4-BE49-F238E27FC236}">
                <a16:creationId xmlns:a16="http://schemas.microsoft.com/office/drawing/2014/main" id="{1C37974D-6D35-4811-B363-07330F366738}"/>
              </a:ext>
            </a:extLst>
          </p:cNvPr>
          <p:cNvSpPr/>
          <p:nvPr/>
        </p:nvSpPr>
        <p:spPr>
          <a:xfrm>
            <a:off x="5587064" y="5049394"/>
            <a:ext cx="1563944" cy="627457"/>
          </a:xfrm>
          <a:prstGeom prst="rect">
            <a:avLst/>
          </a:prstGeom>
          <a:gradFill flip="none" rotWithShape="1">
            <a:gsLst>
              <a:gs pos="23000">
                <a:srgbClr val="C4300B"/>
              </a:gs>
              <a:gs pos="67000">
                <a:srgbClr val="FF950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Logo – Spacing</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grpSp>
        <p:nvGrpSpPr>
          <p:cNvPr id="78" name="Group 77">
            <a:extLst>
              <a:ext uri="{FF2B5EF4-FFF2-40B4-BE49-F238E27FC236}">
                <a16:creationId xmlns:a16="http://schemas.microsoft.com/office/drawing/2014/main" id="{73AD1C5F-F22F-4756-B929-A47DAB451491}"/>
              </a:ext>
            </a:extLst>
          </p:cNvPr>
          <p:cNvGrpSpPr/>
          <p:nvPr/>
        </p:nvGrpSpPr>
        <p:grpSpPr>
          <a:xfrm>
            <a:off x="7176751" y="1369763"/>
            <a:ext cx="3821566" cy="1051256"/>
            <a:chOff x="3909724" y="2255967"/>
            <a:chExt cx="5206439" cy="1432214"/>
          </a:xfrm>
        </p:grpSpPr>
        <p:sp>
          <p:nvSpPr>
            <p:cNvPr id="19" name="Freeform: Shape 18">
              <a:extLst>
                <a:ext uri="{FF2B5EF4-FFF2-40B4-BE49-F238E27FC236}">
                  <a16:creationId xmlns:a16="http://schemas.microsoft.com/office/drawing/2014/main" id="{F58CE042-1901-4D3F-8BF4-73222F87864C}"/>
                </a:ext>
              </a:extLst>
            </p:cNvPr>
            <p:cNvSpPr/>
            <p:nvPr/>
          </p:nvSpPr>
          <p:spPr>
            <a:xfrm>
              <a:off x="5606634" y="2292063"/>
              <a:ext cx="562841" cy="67540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solidFill>
              <a:srgbClr val="E74F29"/>
            </a:solidFill>
            <a:ln w="8653"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B5A331A-20AC-4818-B1D7-D311F8792E59}"/>
                </a:ext>
              </a:extLst>
            </p:cNvPr>
            <p:cNvSpPr/>
            <p:nvPr/>
          </p:nvSpPr>
          <p:spPr>
            <a:xfrm>
              <a:off x="6244809" y="2466111"/>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solidFill>
              <a:srgbClr val="E74F29"/>
            </a:solidFill>
            <a:ln w="865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BF2E3F6D-EC83-43F3-AC8F-90E151A0B727}"/>
                </a:ext>
              </a:extLst>
            </p:cNvPr>
            <p:cNvSpPr/>
            <p:nvPr/>
          </p:nvSpPr>
          <p:spPr>
            <a:xfrm>
              <a:off x="6732316" y="2382984"/>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78E6322-8821-4B83-829B-B1E71DEBBB15}"/>
                </a:ext>
              </a:extLst>
            </p:cNvPr>
            <p:cNvSpPr/>
            <p:nvPr/>
          </p:nvSpPr>
          <p:spPr>
            <a:xfrm>
              <a:off x="7113316" y="2466111"/>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solidFill>
              <a:srgbClr val="E74F29"/>
            </a:solidFill>
            <a:ln w="8653"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3E6409C-3D28-41BF-AD7E-F59EA6CA09DD}"/>
                </a:ext>
              </a:extLst>
            </p:cNvPr>
            <p:cNvSpPr/>
            <p:nvPr/>
          </p:nvSpPr>
          <p:spPr>
            <a:xfrm>
              <a:off x="7667498" y="2266952"/>
              <a:ext cx="95250" cy="692727"/>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solidFill>
              <a:srgbClr val="E74F29"/>
            </a:solidFill>
            <a:ln w="8653"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AC30E3D-24BF-4024-BC57-77ABC341D2E2}"/>
                </a:ext>
              </a:extLst>
            </p:cNvPr>
            <p:cNvSpPr/>
            <p:nvPr/>
          </p:nvSpPr>
          <p:spPr>
            <a:xfrm>
              <a:off x="7851071" y="2471307"/>
              <a:ext cx="458932" cy="710045"/>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solidFill>
              <a:srgbClr val="E74F29"/>
            </a:solidFill>
            <a:ln w="8653"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5109A94-6E85-46F9-9295-CD5AFFDB9F03}"/>
                </a:ext>
              </a:extLst>
            </p:cNvPr>
            <p:cNvSpPr/>
            <p:nvPr/>
          </p:nvSpPr>
          <p:spPr>
            <a:xfrm>
              <a:off x="8368018" y="2466977"/>
              <a:ext cx="372341" cy="502227"/>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solidFill>
              <a:srgbClr val="E74F29"/>
            </a:solidFill>
            <a:ln w="8653"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2A92B83-B4D3-4450-96FA-7853DCCC5E96}"/>
                </a:ext>
              </a:extLst>
            </p:cNvPr>
            <p:cNvSpPr/>
            <p:nvPr/>
          </p:nvSpPr>
          <p:spPr>
            <a:xfrm>
              <a:off x="8787118" y="2382984"/>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FB485619-396B-4936-9CC5-1735BC02486B}"/>
                </a:ext>
              </a:extLst>
            </p:cNvPr>
            <p:cNvSpPr/>
            <p:nvPr/>
          </p:nvSpPr>
          <p:spPr>
            <a:xfrm>
              <a:off x="5612967" y="3392040"/>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5353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16B06120-120D-4416-9048-9F814C2079A7}"/>
                </a:ext>
              </a:extLst>
            </p:cNvPr>
            <p:cNvSpPr/>
            <p:nvPr/>
          </p:nvSpPr>
          <p:spPr>
            <a:xfrm>
              <a:off x="5896985" y="3392040"/>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53531"/>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6430CC4-02B5-43A1-824C-3C0FE82027FC}"/>
                </a:ext>
              </a:extLst>
            </p:cNvPr>
            <p:cNvSpPr/>
            <p:nvPr/>
          </p:nvSpPr>
          <p:spPr>
            <a:xfrm>
              <a:off x="6102206" y="3392040"/>
              <a:ext cx="259773" cy="285750"/>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solidFill>
              <a:srgbClr val="35353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36E2EA2-DF3B-461D-AAAD-5EB5DC88AF87}"/>
                </a:ext>
              </a:extLst>
            </p:cNvPr>
            <p:cNvSpPr/>
            <p:nvPr/>
          </p:nvSpPr>
          <p:spPr>
            <a:xfrm>
              <a:off x="6391419" y="3392040"/>
              <a:ext cx="190500" cy="285750"/>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solidFill>
              <a:srgbClr val="353531"/>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1CF3C4C-6867-4F1C-BCC4-F3A9D2D7CE0B}"/>
                </a:ext>
              </a:extLst>
            </p:cNvPr>
            <p:cNvSpPr/>
            <p:nvPr/>
          </p:nvSpPr>
          <p:spPr>
            <a:xfrm>
              <a:off x="6542954" y="3392040"/>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53531"/>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1F673E2B-086B-45A7-92CA-278FACC26C84}"/>
                </a:ext>
              </a:extLst>
            </p:cNvPr>
            <p:cNvSpPr/>
            <p:nvPr/>
          </p:nvSpPr>
          <p:spPr>
            <a:xfrm>
              <a:off x="6805324" y="3392040"/>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53531"/>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71ED52B5-912B-4879-80C7-A40C7EDA190A}"/>
                </a:ext>
              </a:extLst>
            </p:cNvPr>
            <p:cNvSpPr/>
            <p:nvPr/>
          </p:nvSpPr>
          <p:spPr>
            <a:xfrm>
              <a:off x="7188056" y="3392040"/>
              <a:ext cx="233795" cy="285750"/>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solidFill>
              <a:srgbClr val="353531"/>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E02D8BB7-2AE6-4B78-9817-BDC616E666C6}"/>
                </a:ext>
              </a:extLst>
            </p:cNvPr>
            <p:cNvSpPr/>
            <p:nvPr/>
          </p:nvSpPr>
          <p:spPr>
            <a:xfrm>
              <a:off x="7485063" y="3392040"/>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53531"/>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5854491A-A4E7-4C78-A4A5-DF954BCD7E15}"/>
                </a:ext>
              </a:extLst>
            </p:cNvPr>
            <p:cNvSpPr/>
            <p:nvPr/>
          </p:nvSpPr>
          <p:spPr>
            <a:xfrm>
              <a:off x="7692015" y="3392040"/>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5353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1CA8916-8DB8-4F07-B634-18814E1823AE}"/>
                </a:ext>
              </a:extLst>
            </p:cNvPr>
            <p:cNvSpPr/>
            <p:nvPr/>
          </p:nvSpPr>
          <p:spPr>
            <a:xfrm>
              <a:off x="7924079" y="3392040"/>
              <a:ext cx="398318" cy="285750"/>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solidFill>
              <a:srgbClr val="353531"/>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694CA4CA-3255-43FD-BC9A-E2242E8952C3}"/>
                </a:ext>
              </a:extLst>
            </p:cNvPr>
            <p:cNvSpPr/>
            <p:nvPr/>
          </p:nvSpPr>
          <p:spPr>
            <a:xfrm>
              <a:off x="8329324" y="3391174"/>
              <a:ext cx="268432" cy="285750"/>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solidFill>
              <a:srgbClr val="35353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4A481DB-59E8-4D41-AC59-7BE44EE6328F}"/>
                </a:ext>
              </a:extLst>
            </p:cNvPr>
            <p:cNvSpPr/>
            <p:nvPr/>
          </p:nvSpPr>
          <p:spPr>
            <a:xfrm>
              <a:off x="8635856" y="3392040"/>
              <a:ext cx="207818" cy="285750"/>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solidFill>
              <a:srgbClr val="35353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85FB710-9D89-446B-B3DB-09AA65669FF6}"/>
                </a:ext>
              </a:extLst>
            </p:cNvPr>
            <p:cNvSpPr/>
            <p:nvPr/>
          </p:nvSpPr>
          <p:spPr>
            <a:xfrm>
              <a:off x="8887836" y="3392040"/>
              <a:ext cx="225136" cy="285750"/>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solidFill>
              <a:srgbClr val="35353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47B3BDC-2C76-40BC-A849-C1E2A14678F1}"/>
                </a:ext>
              </a:extLst>
            </p:cNvPr>
            <p:cNvSpPr/>
            <p:nvPr/>
          </p:nvSpPr>
          <p:spPr>
            <a:xfrm>
              <a:off x="4214252" y="2559629"/>
              <a:ext cx="822614" cy="822614"/>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solidFill>
              <a:srgbClr val="FD9428"/>
            </a:solidFill>
            <a:ln w="8653"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780D050C-FCEF-47DB-96B7-4D8DFA790FBC}"/>
                </a:ext>
              </a:extLst>
            </p:cNvPr>
            <p:cNvSpPr/>
            <p:nvPr/>
          </p:nvSpPr>
          <p:spPr>
            <a:xfrm>
              <a:off x="4595524" y="2332167"/>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solidFill>
              <a:srgbClr val="E74F29"/>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12738D10-3083-4AFB-A82F-226370A89C46}"/>
                </a:ext>
              </a:extLst>
            </p:cNvPr>
            <p:cNvSpPr/>
            <p:nvPr/>
          </p:nvSpPr>
          <p:spPr>
            <a:xfrm>
              <a:off x="4798304" y="2413720"/>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solidFill>
              <a:srgbClr val="E74F29"/>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29569DF4-9F6D-4E63-8A78-A226DC9A47CB}"/>
                </a:ext>
              </a:extLst>
            </p:cNvPr>
            <p:cNvSpPr/>
            <p:nvPr/>
          </p:nvSpPr>
          <p:spPr>
            <a:xfrm>
              <a:off x="4947241" y="2637124"/>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solidFill>
              <a:srgbClr val="E74F29"/>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41FAA5B-0521-43D0-99A0-83564AF7DCF7}"/>
                </a:ext>
              </a:extLst>
            </p:cNvPr>
            <p:cNvSpPr/>
            <p:nvPr/>
          </p:nvSpPr>
          <p:spPr>
            <a:xfrm>
              <a:off x="5001635" y="2941767"/>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solidFill>
              <a:srgbClr val="E74F29"/>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C940BE57-1E4D-4CCD-93C4-E562F7E7601F}"/>
                </a:ext>
              </a:extLst>
            </p:cNvPr>
            <p:cNvSpPr/>
            <p:nvPr/>
          </p:nvSpPr>
          <p:spPr>
            <a:xfrm>
              <a:off x="4947241" y="3144547"/>
              <a:ext cx="233795" cy="164523"/>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solidFill>
              <a:srgbClr val="E74F29"/>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2DE29DD0-121D-49A0-A25A-EEB3CDE46BC8}"/>
                </a:ext>
              </a:extLst>
            </p:cNvPr>
            <p:cNvSpPr/>
            <p:nvPr/>
          </p:nvSpPr>
          <p:spPr>
            <a:xfrm>
              <a:off x="4798304" y="3293484"/>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solidFill>
              <a:srgbClr val="E74F29"/>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64DCC978-8B65-40FE-8F0C-2F541500CB83}"/>
                </a:ext>
              </a:extLst>
            </p:cNvPr>
            <p:cNvSpPr/>
            <p:nvPr/>
          </p:nvSpPr>
          <p:spPr>
            <a:xfrm>
              <a:off x="4595524" y="3347878"/>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solidFill>
              <a:srgbClr val="E74F29"/>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544CD9D7-EBDF-4B58-AB28-269200B07E6F}"/>
                </a:ext>
              </a:extLst>
            </p:cNvPr>
            <p:cNvSpPr/>
            <p:nvPr/>
          </p:nvSpPr>
          <p:spPr>
            <a:xfrm>
              <a:off x="4290881" y="3293484"/>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solidFill>
              <a:srgbClr val="E74F29"/>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7F2BBD4C-9B59-4855-997A-B9D3F60C79A6}"/>
                </a:ext>
              </a:extLst>
            </p:cNvPr>
            <p:cNvSpPr/>
            <p:nvPr/>
          </p:nvSpPr>
          <p:spPr>
            <a:xfrm>
              <a:off x="4067477" y="3144547"/>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solidFill>
              <a:srgbClr val="E74F29"/>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C7E561FB-3517-4982-A51F-26D1F2D2278D}"/>
                </a:ext>
              </a:extLst>
            </p:cNvPr>
            <p:cNvSpPr/>
            <p:nvPr/>
          </p:nvSpPr>
          <p:spPr>
            <a:xfrm>
              <a:off x="3985924" y="2941767"/>
              <a:ext cx="259773" cy="60614"/>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solidFill>
              <a:srgbClr val="E74F29"/>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6F8A8C2-05F9-4D02-B5FC-2F2855A46F60}"/>
                </a:ext>
              </a:extLst>
            </p:cNvPr>
            <p:cNvSpPr/>
            <p:nvPr/>
          </p:nvSpPr>
          <p:spPr>
            <a:xfrm>
              <a:off x="4067477" y="2637124"/>
              <a:ext cx="233795" cy="164523"/>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solidFill>
              <a:srgbClr val="E74F29"/>
            </a:solid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56289FBB-7751-4CF5-990C-A6B6FED0F4A2}"/>
                </a:ext>
              </a:extLst>
            </p:cNvPr>
            <p:cNvSpPr/>
            <p:nvPr/>
          </p:nvSpPr>
          <p:spPr>
            <a:xfrm>
              <a:off x="4290015" y="2413720"/>
              <a:ext cx="164523" cy="233795"/>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solidFill>
              <a:srgbClr val="E74F29"/>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EC1AAC56-180C-4FAD-9486-6EC9C551B5C2}"/>
                </a:ext>
              </a:extLst>
            </p:cNvPr>
            <p:cNvSpPr/>
            <p:nvPr/>
          </p:nvSpPr>
          <p:spPr>
            <a:xfrm>
              <a:off x="4415143" y="2761386"/>
              <a:ext cx="415636" cy="415636"/>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solidFill>
              <a:srgbClr val="E74F29"/>
            </a:solidFill>
            <a:ln w="8653"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16D60F0F-649C-43DF-90DE-6687C33E28D7}"/>
                </a:ext>
              </a:extLst>
            </p:cNvPr>
            <p:cNvSpPr/>
            <p:nvPr/>
          </p:nvSpPr>
          <p:spPr>
            <a:xfrm>
              <a:off x="4707340" y="2462857"/>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solidFill>
              <a:srgbClr val="FD9428"/>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66D4404-F42F-4E94-8B4B-FF9F260A88FC}"/>
                </a:ext>
              </a:extLst>
            </p:cNvPr>
            <p:cNvSpPr/>
            <p:nvPr/>
          </p:nvSpPr>
          <p:spPr>
            <a:xfrm>
              <a:off x="4929781" y="2593551"/>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solidFill>
              <a:srgbClr val="FD9428"/>
            </a:solid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A128613-E278-4B33-96F8-FC2A7E08D70D}"/>
                </a:ext>
              </a:extLst>
            </p:cNvPr>
            <p:cNvSpPr/>
            <p:nvPr/>
          </p:nvSpPr>
          <p:spPr>
            <a:xfrm>
              <a:off x="5054761" y="2810058"/>
              <a:ext cx="69273" cy="69273"/>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solidFill>
              <a:srgbClr val="FD9428"/>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EBDCBBED-4355-4B3A-AD8C-33875B56965C}"/>
                </a:ext>
              </a:extLst>
            </p:cNvPr>
            <p:cNvSpPr/>
            <p:nvPr/>
          </p:nvSpPr>
          <p:spPr>
            <a:xfrm>
              <a:off x="5048634" y="3053652"/>
              <a:ext cx="86591" cy="86591"/>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solidFill>
              <a:srgbClr val="FD9428"/>
            </a:solid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58199461-A389-47DD-8851-871123932F9A}"/>
                </a:ext>
              </a:extLst>
            </p:cNvPr>
            <p:cNvSpPr/>
            <p:nvPr/>
          </p:nvSpPr>
          <p:spPr>
            <a:xfrm>
              <a:off x="4929618" y="3276030"/>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solidFill>
              <a:srgbClr val="FD9428"/>
            </a:solid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BCA5C4D8-4AF1-4A94-BBAB-764D3CF6DCB8}"/>
                </a:ext>
              </a:extLst>
            </p:cNvPr>
            <p:cNvSpPr/>
            <p:nvPr/>
          </p:nvSpPr>
          <p:spPr>
            <a:xfrm>
              <a:off x="4713714" y="3400309"/>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solidFill>
              <a:srgbClr val="FD9428"/>
            </a:solid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A81F906B-4815-4A14-BBA9-B75F7A149155}"/>
                </a:ext>
              </a:extLst>
            </p:cNvPr>
            <p:cNvSpPr/>
            <p:nvPr/>
          </p:nvSpPr>
          <p:spPr>
            <a:xfrm>
              <a:off x="4457608" y="3394867"/>
              <a:ext cx="86591" cy="86591"/>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solidFill>
              <a:srgbClr val="FD9428"/>
            </a:solid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5E49D30-4019-4A09-BBE9-A0491E237342}"/>
                </a:ext>
              </a:extLst>
            </p:cNvPr>
            <p:cNvSpPr/>
            <p:nvPr/>
          </p:nvSpPr>
          <p:spPr>
            <a:xfrm>
              <a:off x="4248090" y="3275829"/>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solidFill>
              <a:srgbClr val="FD9428"/>
            </a:solid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32BAC21F-5190-46F5-9009-EA1C6D9C4804}"/>
                </a:ext>
              </a:extLst>
            </p:cNvPr>
            <p:cNvSpPr/>
            <p:nvPr/>
          </p:nvSpPr>
          <p:spPr>
            <a:xfrm>
              <a:off x="4122827" y="3060049"/>
              <a:ext cx="69273" cy="69273"/>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solidFill>
              <a:srgbClr val="FD9428"/>
            </a:solid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778E02DC-A3EC-464E-93EE-65F40C8E7B0F}"/>
                </a:ext>
              </a:extLst>
            </p:cNvPr>
            <p:cNvSpPr/>
            <p:nvPr/>
          </p:nvSpPr>
          <p:spPr>
            <a:xfrm>
              <a:off x="4116305" y="2803879"/>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solidFill>
              <a:srgbClr val="FD9428"/>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56947A48-813F-4391-B9A0-CF04D91DAE91}"/>
                </a:ext>
              </a:extLst>
            </p:cNvPr>
            <p:cNvSpPr/>
            <p:nvPr/>
          </p:nvSpPr>
          <p:spPr>
            <a:xfrm>
              <a:off x="4247183" y="2594354"/>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solidFill>
              <a:srgbClr val="FD9428"/>
            </a:solid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D03511DF-38A8-407F-8627-E2CC55F70B94}"/>
                </a:ext>
              </a:extLst>
            </p:cNvPr>
            <p:cNvSpPr/>
            <p:nvPr/>
          </p:nvSpPr>
          <p:spPr>
            <a:xfrm>
              <a:off x="4462973" y="2469061"/>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solidFill>
              <a:srgbClr val="FD9428"/>
            </a:solid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D795B923-1079-42CB-AD7A-C1395A4124F5}"/>
                </a:ext>
              </a:extLst>
            </p:cNvPr>
            <p:cNvSpPr/>
            <p:nvPr/>
          </p:nvSpPr>
          <p:spPr>
            <a:xfrm>
              <a:off x="4595524" y="22559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ABDE3471-DCEE-4E33-84B7-8B9C3EF46CDE}"/>
                </a:ext>
              </a:extLst>
            </p:cNvPr>
            <p:cNvSpPr/>
            <p:nvPr/>
          </p:nvSpPr>
          <p:spPr>
            <a:xfrm>
              <a:off x="4926648" y="2336045"/>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solidFill>
              <a:srgbClr val="E74F29"/>
            </a:solid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F4F333DC-2E48-4464-84C3-8D5C93D833A2}"/>
                </a:ext>
              </a:extLst>
            </p:cNvPr>
            <p:cNvSpPr/>
            <p:nvPr/>
          </p:nvSpPr>
          <p:spPr>
            <a:xfrm>
              <a:off x="5177960" y="2587250"/>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solidFill>
              <a:srgbClr val="E74F29"/>
            </a:solid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15D3DEB-E987-48E1-8D08-F35432D7458D}"/>
                </a:ext>
              </a:extLst>
            </p:cNvPr>
            <p:cNvSpPr/>
            <p:nvPr/>
          </p:nvSpPr>
          <p:spPr>
            <a:xfrm>
              <a:off x="5281324" y="29417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731DC08E-60E2-4771-83BC-AC8900D009DC}"/>
                </a:ext>
              </a:extLst>
            </p:cNvPr>
            <p:cNvSpPr/>
            <p:nvPr/>
          </p:nvSpPr>
          <p:spPr>
            <a:xfrm>
              <a:off x="5177957" y="3272854"/>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solidFill>
              <a:srgbClr val="E74F29"/>
            </a:solid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B4F3C719-E8F1-4BE5-AA42-0B47E610F5B1}"/>
                </a:ext>
              </a:extLst>
            </p:cNvPr>
            <p:cNvSpPr/>
            <p:nvPr/>
          </p:nvSpPr>
          <p:spPr>
            <a:xfrm>
              <a:off x="4926917" y="3524303"/>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solidFill>
              <a:srgbClr val="E74F29"/>
            </a:solid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CCCB7F34-ADFB-41C6-B3BB-F12FF81C9F0A}"/>
                </a:ext>
              </a:extLst>
            </p:cNvPr>
            <p:cNvSpPr/>
            <p:nvPr/>
          </p:nvSpPr>
          <p:spPr>
            <a:xfrm>
              <a:off x="4595524" y="36275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069109F2-DC4D-412B-88CE-726EB48D98A4}"/>
                </a:ext>
              </a:extLst>
            </p:cNvPr>
            <p:cNvSpPr/>
            <p:nvPr/>
          </p:nvSpPr>
          <p:spPr>
            <a:xfrm>
              <a:off x="4241335" y="3524626"/>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solidFill>
              <a:srgbClr val="E74F29"/>
            </a:solid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F2895021-3407-42D8-9028-E077C410935C}"/>
                </a:ext>
              </a:extLst>
            </p:cNvPr>
            <p:cNvSpPr/>
            <p:nvPr/>
          </p:nvSpPr>
          <p:spPr>
            <a:xfrm>
              <a:off x="3990745" y="3272906"/>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solidFill>
              <a:srgbClr val="E74F29"/>
            </a:solid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D75FD88-0D4A-446E-9994-B32508C0B184}"/>
                </a:ext>
              </a:extLst>
            </p:cNvPr>
            <p:cNvSpPr/>
            <p:nvPr/>
          </p:nvSpPr>
          <p:spPr>
            <a:xfrm>
              <a:off x="3909724" y="2941767"/>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ECE53A10-AD33-4495-A143-5CD4FA8FA0BF}"/>
                </a:ext>
              </a:extLst>
            </p:cNvPr>
            <p:cNvSpPr/>
            <p:nvPr/>
          </p:nvSpPr>
          <p:spPr>
            <a:xfrm>
              <a:off x="3990386" y="2588024"/>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solidFill>
              <a:srgbClr val="E74F29"/>
            </a:solid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FF3A8F1D-FEFC-40D2-A76C-D6CECE5DC8FB}"/>
                </a:ext>
              </a:extLst>
            </p:cNvPr>
            <p:cNvSpPr/>
            <p:nvPr/>
          </p:nvSpPr>
          <p:spPr>
            <a:xfrm>
              <a:off x="4241126" y="2336848"/>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solidFill>
              <a:srgbClr val="E74F29"/>
            </a:solidFill>
            <a:ln w="9525" cap="flat">
              <a:noFill/>
              <a:prstDash val="solid"/>
              <a:miter/>
            </a:ln>
          </p:spPr>
          <p:txBody>
            <a:bodyPr rtlCol="0" anchor="ctr"/>
            <a:lstStyle/>
            <a:p>
              <a:endParaRPr lang="en-US"/>
            </a:p>
          </p:txBody>
        </p:sp>
      </p:grpSp>
      <p:cxnSp>
        <p:nvCxnSpPr>
          <p:cNvPr id="3" name="Straight Connector 2">
            <a:extLst>
              <a:ext uri="{FF2B5EF4-FFF2-40B4-BE49-F238E27FC236}">
                <a16:creationId xmlns:a16="http://schemas.microsoft.com/office/drawing/2014/main" id="{DA807BA9-41D7-443C-AC27-44F768FEE136}"/>
              </a:ext>
            </a:extLst>
          </p:cNvPr>
          <p:cNvCxnSpPr>
            <a:cxnSpLocks/>
          </p:cNvCxnSpPr>
          <p:nvPr/>
        </p:nvCxnSpPr>
        <p:spPr>
          <a:xfrm flipH="1">
            <a:off x="9531646" y="3126686"/>
            <a:ext cx="1901008" cy="0"/>
          </a:xfrm>
          <a:prstGeom prst="line">
            <a:avLst/>
          </a:prstGeom>
          <a:ln>
            <a:solidFill>
              <a:srgbClr val="E74F29"/>
            </a:solidFill>
            <a:prstDash val="dash"/>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C479DDD7-64D5-4B01-B977-13B6A0CB94E7}"/>
              </a:ext>
            </a:extLst>
          </p:cNvPr>
          <p:cNvCxnSpPr>
            <a:cxnSpLocks/>
          </p:cNvCxnSpPr>
          <p:nvPr/>
        </p:nvCxnSpPr>
        <p:spPr>
          <a:xfrm flipV="1">
            <a:off x="7110968" y="1008666"/>
            <a:ext cx="0" cy="1768535"/>
          </a:xfrm>
          <a:prstGeom prst="line">
            <a:avLst/>
          </a:prstGeom>
          <a:ln>
            <a:solidFill>
              <a:srgbClr val="E74F29"/>
            </a:solidFill>
            <a:prstDash val="dash"/>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3BBDEBEF-7BC4-4163-B499-D6D02B51254A}"/>
              </a:ext>
            </a:extLst>
          </p:cNvPr>
          <p:cNvSpPr/>
          <p:nvPr/>
        </p:nvSpPr>
        <p:spPr>
          <a:xfrm>
            <a:off x="6722601" y="1008666"/>
            <a:ext cx="4693610" cy="1768536"/>
          </a:xfrm>
          <a:prstGeom prst="rect">
            <a:avLst/>
          </a:prstGeom>
          <a:noFill/>
          <a:ln>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F20597D2-011F-4738-8322-FDE8D28C2B66}"/>
              </a:ext>
            </a:extLst>
          </p:cNvPr>
          <p:cNvSpPr/>
          <p:nvPr/>
        </p:nvSpPr>
        <p:spPr>
          <a:xfrm>
            <a:off x="6697663" y="1098270"/>
            <a:ext cx="556713" cy="253916"/>
          </a:xfrm>
          <a:prstGeom prst="rect">
            <a:avLst/>
          </a:prstGeom>
        </p:spPr>
        <p:txBody>
          <a:bodyPr wrap="square">
            <a:spAutoFit/>
          </a:bodyPr>
          <a:lstStyle/>
          <a:p>
            <a:r>
              <a:rPr lang="en-US" sz="1050" b="1">
                <a:solidFill>
                  <a:srgbClr val="353531"/>
                </a:solidFill>
                <a:latin typeface="Source Sans Pro" panose="020B0503030403020204" pitchFamily="34" charset="0"/>
                <a:ea typeface="Source Sans Pro" panose="020B0503030403020204" pitchFamily="34" charset="0"/>
              </a:rPr>
              <a:t>1.50x</a:t>
            </a:r>
          </a:p>
        </p:txBody>
      </p:sp>
      <p:cxnSp>
        <p:nvCxnSpPr>
          <p:cNvPr id="105" name="Straight Connector 104">
            <a:extLst>
              <a:ext uri="{FF2B5EF4-FFF2-40B4-BE49-F238E27FC236}">
                <a16:creationId xmlns:a16="http://schemas.microsoft.com/office/drawing/2014/main" id="{5AC1FEA0-DADF-4382-8152-2ECA1F4B67C8}"/>
              </a:ext>
            </a:extLst>
          </p:cNvPr>
          <p:cNvCxnSpPr>
            <a:cxnSpLocks/>
          </p:cNvCxnSpPr>
          <p:nvPr/>
        </p:nvCxnSpPr>
        <p:spPr>
          <a:xfrm flipH="1" flipV="1">
            <a:off x="6762205" y="1306218"/>
            <a:ext cx="4656534" cy="9950"/>
          </a:xfrm>
          <a:prstGeom prst="line">
            <a:avLst/>
          </a:prstGeom>
          <a:ln>
            <a:solidFill>
              <a:srgbClr val="E74F29"/>
            </a:solidFill>
            <a:prstDash val="dash"/>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AF0B2DAE-B311-403B-BC7F-711A09E5F0A1}"/>
              </a:ext>
            </a:extLst>
          </p:cNvPr>
          <p:cNvGrpSpPr/>
          <p:nvPr/>
        </p:nvGrpSpPr>
        <p:grpSpPr>
          <a:xfrm>
            <a:off x="9766091" y="3126686"/>
            <a:ext cx="1431349" cy="1432214"/>
            <a:chOff x="7694929" y="2759925"/>
            <a:chExt cx="1431349" cy="1432214"/>
          </a:xfrm>
        </p:grpSpPr>
        <p:sp>
          <p:nvSpPr>
            <p:cNvPr id="93" name="Freeform: Shape 92">
              <a:extLst>
                <a:ext uri="{FF2B5EF4-FFF2-40B4-BE49-F238E27FC236}">
                  <a16:creationId xmlns:a16="http://schemas.microsoft.com/office/drawing/2014/main" id="{223D2C27-7F32-42B4-8A80-23BBA5847AB2}"/>
                </a:ext>
              </a:extLst>
            </p:cNvPr>
            <p:cNvSpPr/>
            <p:nvPr/>
          </p:nvSpPr>
          <p:spPr>
            <a:xfrm>
              <a:off x="7997998" y="3062993"/>
              <a:ext cx="822614" cy="822614"/>
            </a:xfrm>
            <a:custGeom>
              <a:avLst/>
              <a:gdLst>
                <a:gd name="connsiteX0" fmla="*/ 819583 w 822613"/>
                <a:gd name="connsiteY0" fmla="*/ 524308 h 822613"/>
                <a:gd name="connsiteX1" fmla="*/ 736456 w 822613"/>
                <a:gd name="connsiteY1" fmla="*/ 441181 h 822613"/>
                <a:gd name="connsiteX2" fmla="*/ 738188 w 822613"/>
                <a:gd name="connsiteY2" fmla="*/ 414338 h 822613"/>
                <a:gd name="connsiteX3" fmla="*/ 737322 w 822613"/>
                <a:gd name="connsiteY3" fmla="*/ 389226 h 822613"/>
                <a:gd name="connsiteX4" fmla="*/ 820449 w 822613"/>
                <a:gd name="connsiteY4" fmla="*/ 306099 h 822613"/>
                <a:gd name="connsiteX5" fmla="*/ 707015 w 822613"/>
                <a:gd name="connsiteY5" fmla="*/ 275792 h 822613"/>
                <a:gd name="connsiteX6" fmla="*/ 681038 w 822613"/>
                <a:gd name="connsiteY6" fmla="*/ 230765 h 822613"/>
                <a:gd name="connsiteX7" fmla="*/ 711344 w 822613"/>
                <a:gd name="connsiteY7" fmla="*/ 117331 h 822613"/>
                <a:gd name="connsiteX8" fmla="*/ 597910 w 822613"/>
                <a:gd name="connsiteY8" fmla="*/ 147638 h 822613"/>
                <a:gd name="connsiteX9" fmla="*/ 552883 w 822613"/>
                <a:gd name="connsiteY9" fmla="*/ 121660 h 822613"/>
                <a:gd name="connsiteX10" fmla="*/ 522576 w 822613"/>
                <a:gd name="connsiteY10" fmla="*/ 8226 h 822613"/>
                <a:gd name="connsiteX11" fmla="*/ 440315 w 822613"/>
                <a:gd name="connsiteY11" fmla="*/ 90488 h 822613"/>
                <a:gd name="connsiteX12" fmla="*/ 414338 w 822613"/>
                <a:gd name="connsiteY12" fmla="*/ 88756 h 822613"/>
                <a:gd name="connsiteX13" fmla="*/ 390092 w 822613"/>
                <a:gd name="connsiteY13" fmla="*/ 89622 h 822613"/>
                <a:gd name="connsiteX14" fmla="*/ 307831 w 822613"/>
                <a:gd name="connsiteY14" fmla="*/ 6494 h 822613"/>
                <a:gd name="connsiteX15" fmla="*/ 276658 w 822613"/>
                <a:gd name="connsiteY15" fmla="*/ 119063 h 822613"/>
                <a:gd name="connsiteX16" fmla="*/ 230765 w 822613"/>
                <a:gd name="connsiteY16" fmla="*/ 145040 h 822613"/>
                <a:gd name="connsiteX17" fmla="*/ 118197 w 822613"/>
                <a:gd name="connsiteY17" fmla="*/ 113867 h 822613"/>
                <a:gd name="connsiteX18" fmla="*/ 147637 w 822613"/>
                <a:gd name="connsiteY18" fmla="*/ 226435 h 822613"/>
                <a:gd name="connsiteX19" fmla="*/ 121660 w 822613"/>
                <a:gd name="connsiteY19" fmla="*/ 271463 h 822613"/>
                <a:gd name="connsiteX20" fmla="*/ 8226 w 822613"/>
                <a:gd name="connsiteY20" fmla="*/ 300903 h 822613"/>
                <a:gd name="connsiteX21" fmla="*/ 90488 w 822613"/>
                <a:gd name="connsiteY21" fmla="*/ 384031 h 822613"/>
                <a:gd name="connsiteX22" fmla="*/ 88756 w 822613"/>
                <a:gd name="connsiteY22" fmla="*/ 411740 h 822613"/>
                <a:gd name="connsiteX23" fmla="*/ 89622 w 822613"/>
                <a:gd name="connsiteY23" fmla="*/ 436851 h 822613"/>
                <a:gd name="connsiteX24" fmla="*/ 6494 w 822613"/>
                <a:gd name="connsiteY24" fmla="*/ 519113 h 822613"/>
                <a:gd name="connsiteX25" fmla="*/ 119063 w 822613"/>
                <a:gd name="connsiteY25" fmla="*/ 550285 h 822613"/>
                <a:gd name="connsiteX26" fmla="*/ 145040 w 822613"/>
                <a:gd name="connsiteY26" fmla="*/ 595313 h 822613"/>
                <a:gd name="connsiteX27" fmla="*/ 114733 w 822613"/>
                <a:gd name="connsiteY27" fmla="*/ 707881 h 822613"/>
                <a:gd name="connsiteX28" fmla="*/ 228167 w 822613"/>
                <a:gd name="connsiteY28" fmla="*/ 678440 h 822613"/>
                <a:gd name="connsiteX29" fmla="*/ 273194 w 822613"/>
                <a:gd name="connsiteY29" fmla="*/ 704417 h 822613"/>
                <a:gd name="connsiteX30" fmla="*/ 303501 w 822613"/>
                <a:gd name="connsiteY30" fmla="*/ 817851 h 822613"/>
                <a:gd name="connsiteX31" fmla="*/ 386628 w 822613"/>
                <a:gd name="connsiteY31" fmla="*/ 735590 h 822613"/>
                <a:gd name="connsiteX32" fmla="*/ 413472 w 822613"/>
                <a:gd name="connsiteY32" fmla="*/ 737322 h 822613"/>
                <a:gd name="connsiteX33" fmla="*/ 438583 w 822613"/>
                <a:gd name="connsiteY33" fmla="*/ 736456 h 822613"/>
                <a:gd name="connsiteX34" fmla="*/ 521710 w 822613"/>
                <a:gd name="connsiteY34" fmla="*/ 819583 h 822613"/>
                <a:gd name="connsiteX35" fmla="*/ 552883 w 822613"/>
                <a:gd name="connsiteY35" fmla="*/ 706149 h 822613"/>
                <a:gd name="connsiteX36" fmla="*/ 597910 w 822613"/>
                <a:gd name="connsiteY36" fmla="*/ 680172 h 822613"/>
                <a:gd name="connsiteX37" fmla="*/ 711344 w 822613"/>
                <a:gd name="connsiteY37" fmla="*/ 710479 h 822613"/>
                <a:gd name="connsiteX38" fmla="*/ 681038 w 822613"/>
                <a:gd name="connsiteY38" fmla="*/ 597044 h 822613"/>
                <a:gd name="connsiteX39" fmla="*/ 707015 w 822613"/>
                <a:gd name="connsiteY39" fmla="*/ 552017 h 822613"/>
                <a:gd name="connsiteX40" fmla="*/ 819583 w 822613"/>
                <a:gd name="connsiteY40" fmla="*/ 524308 h 822613"/>
                <a:gd name="connsiteX41" fmla="*/ 145906 w 822613"/>
                <a:gd name="connsiteY41" fmla="*/ 414338 h 822613"/>
                <a:gd name="connsiteX42" fmla="*/ 414338 w 822613"/>
                <a:gd name="connsiteY42" fmla="*/ 145906 h 822613"/>
                <a:gd name="connsiteX43" fmla="*/ 682769 w 822613"/>
                <a:gd name="connsiteY43" fmla="*/ 414338 h 822613"/>
                <a:gd name="connsiteX44" fmla="*/ 414338 w 822613"/>
                <a:gd name="connsiteY44" fmla="*/ 682769 h 822613"/>
                <a:gd name="connsiteX45" fmla="*/ 145906 w 822613"/>
                <a:gd name="connsiteY45" fmla="*/ 414338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9583" y="524308"/>
                  </a:moveTo>
                  <a:lnTo>
                    <a:pt x="736456" y="441181"/>
                  </a:lnTo>
                  <a:cubicBezTo>
                    <a:pt x="737322" y="432522"/>
                    <a:pt x="738188" y="423863"/>
                    <a:pt x="738188" y="414338"/>
                  </a:cubicBezTo>
                  <a:cubicBezTo>
                    <a:pt x="738188" y="405678"/>
                    <a:pt x="737322" y="397885"/>
                    <a:pt x="737322" y="389226"/>
                  </a:cubicBezTo>
                  <a:lnTo>
                    <a:pt x="820449" y="306099"/>
                  </a:lnTo>
                  <a:lnTo>
                    <a:pt x="707015" y="275792"/>
                  </a:lnTo>
                  <a:cubicBezTo>
                    <a:pt x="699222" y="260206"/>
                    <a:pt x="691429" y="244619"/>
                    <a:pt x="681038" y="230765"/>
                  </a:cubicBezTo>
                  <a:lnTo>
                    <a:pt x="711344" y="117331"/>
                  </a:lnTo>
                  <a:lnTo>
                    <a:pt x="597910" y="147638"/>
                  </a:lnTo>
                  <a:cubicBezTo>
                    <a:pt x="584056" y="138113"/>
                    <a:pt x="568469" y="129454"/>
                    <a:pt x="552883" y="121660"/>
                  </a:cubicBezTo>
                  <a:lnTo>
                    <a:pt x="522576" y="8226"/>
                  </a:lnTo>
                  <a:lnTo>
                    <a:pt x="440315" y="90488"/>
                  </a:lnTo>
                  <a:cubicBezTo>
                    <a:pt x="431656" y="89622"/>
                    <a:pt x="422997" y="88756"/>
                    <a:pt x="414338" y="88756"/>
                  </a:cubicBezTo>
                  <a:cubicBezTo>
                    <a:pt x="406544" y="88756"/>
                    <a:pt x="398751" y="89622"/>
                    <a:pt x="390092" y="89622"/>
                  </a:cubicBezTo>
                  <a:lnTo>
                    <a:pt x="307831" y="6494"/>
                  </a:lnTo>
                  <a:lnTo>
                    <a:pt x="276658" y="119063"/>
                  </a:lnTo>
                  <a:cubicBezTo>
                    <a:pt x="261072" y="126856"/>
                    <a:pt x="245485" y="134649"/>
                    <a:pt x="230765" y="145040"/>
                  </a:cubicBezTo>
                  <a:lnTo>
                    <a:pt x="118197" y="113867"/>
                  </a:lnTo>
                  <a:lnTo>
                    <a:pt x="147637" y="226435"/>
                  </a:lnTo>
                  <a:cubicBezTo>
                    <a:pt x="137247" y="241156"/>
                    <a:pt x="128588" y="255876"/>
                    <a:pt x="121660" y="271463"/>
                  </a:cubicBezTo>
                  <a:lnTo>
                    <a:pt x="8226" y="300903"/>
                  </a:lnTo>
                  <a:lnTo>
                    <a:pt x="90488" y="384031"/>
                  </a:lnTo>
                  <a:cubicBezTo>
                    <a:pt x="89622" y="393556"/>
                    <a:pt x="88756" y="402215"/>
                    <a:pt x="88756" y="411740"/>
                  </a:cubicBezTo>
                  <a:cubicBezTo>
                    <a:pt x="88756" y="420399"/>
                    <a:pt x="89622" y="428192"/>
                    <a:pt x="89622" y="436851"/>
                  </a:cubicBezTo>
                  <a:lnTo>
                    <a:pt x="6494" y="519113"/>
                  </a:lnTo>
                  <a:lnTo>
                    <a:pt x="119063" y="550285"/>
                  </a:lnTo>
                  <a:cubicBezTo>
                    <a:pt x="126856" y="565872"/>
                    <a:pt x="134649" y="581458"/>
                    <a:pt x="145040" y="595313"/>
                  </a:cubicBezTo>
                  <a:lnTo>
                    <a:pt x="114733" y="707881"/>
                  </a:lnTo>
                  <a:lnTo>
                    <a:pt x="228167" y="678440"/>
                  </a:lnTo>
                  <a:cubicBezTo>
                    <a:pt x="242022" y="687965"/>
                    <a:pt x="257608" y="696624"/>
                    <a:pt x="273194" y="704417"/>
                  </a:cubicBezTo>
                  <a:lnTo>
                    <a:pt x="303501" y="817851"/>
                  </a:lnTo>
                  <a:lnTo>
                    <a:pt x="386628" y="735590"/>
                  </a:lnTo>
                  <a:cubicBezTo>
                    <a:pt x="395287" y="736456"/>
                    <a:pt x="404813" y="737322"/>
                    <a:pt x="413472" y="737322"/>
                  </a:cubicBezTo>
                  <a:cubicBezTo>
                    <a:pt x="422131" y="737322"/>
                    <a:pt x="429924" y="736456"/>
                    <a:pt x="438583" y="736456"/>
                  </a:cubicBezTo>
                  <a:lnTo>
                    <a:pt x="521710" y="819583"/>
                  </a:lnTo>
                  <a:lnTo>
                    <a:pt x="552883" y="706149"/>
                  </a:lnTo>
                  <a:cubicBezTo>
                    <a:pt x="568469" y="698356"/>
                    <a:pt x="583190" y="690563"/>
                    <a:pt x="597910" y="680172"/>
                  </a:cubicBezTo>
                  <a:lnTo>
                    <a:pt x="711344" y="710479"/>
                  </a:lnTo>
                  <a:lnTo>
                    <a:pt x="681038" y="597044"/>
                  </a:lnTo>
                  <a:cubicBezTo>
                    <a:pt x="690563" y="583190"/>
                    <a:pt x="699222" y="567604"/>
                    <a:pt x="707015" y="552017"/>
                  </a:cubicBezTo>
                  <a:lnTo>
                    <a:pt x="819583" y="524308"/>
                  </a:lnTo>
                  <a:close/>
                  <a:moveTo>
                    <a:pt x="145906" y="414338"/>
                  </a:moveTo>
                  <a:cubicBezTo>
                    <a:pt x="145906" y="266267"/>
                    <a:pt x="266267" y="145906"/>
                    <a:pt x="414338" y="145906"/>
                  </a:cubicBezTo>
                  <a:cubicBezTo>
                    <a:pt x="562408" y="145906"/>
                    <a:pt x="682769" y="266267"/>
                    <a:pt x="682769" y="414338"/>
                  </a:cubicBezTo>
                  <a:cubicBezTo>
                    <a:pt x="682769" y="562408"/>
                    <a:pt x="562408" y="682769"/>
                    <a:pt x="414338" y="682769"/>
                  </a:cubicBezTo>
                  <a:cubicBezTo>
                    <a:pt x="266267" y="682769"/>
                    <a:pt x="145906" y="562408"/>
                    <a:pt x="145906" y="414338"/>
                  </a:cubicBezTo>
                  <a:close/>
                </a:path>
              </a:pathLst>
            </a:custGeom>
            <a:solidFill>
              <a:srgbClr val="FD9428"/>
            </a:solid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219D09CB-F070-47A4-A7B5-09A4CF0D765E}"/>
                </a:ext>
              </a:extLst>
            </p:cNvPr>
            <p:cNvSpPr/>
            <p:nvPr/>
          </p:nvSpPr>
          <p:spPr>
            <a:xfrm>
              <a:off x="8380730" y="2836125"/>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solidFill>
              <a:srgbClr val="E74F29"/>
            </a:solid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4B02661E-6A08-461A-8A73-151F7557FBCC}"/>
                </a:ext>
              </a:extLst>
            </p:cNvPr>
            <p:cNvSpPr/>
            <p:nvPr/>
          </p:nvSpPr>
          <p:spPr>
            <a:xfrm>
              <a:off x="8583510" y="2917678"/>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solidFill>
              <a:srgbClr val="E74F29"/>
            </a:solid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2ACD2BA2-DC22-453E-8468-FF15997379F6}"/>
                </a:ext>
              </a:extLst>
            </p:cNvPr>
            <p:cNvSpPr/>
            <p:nvPr/>
          </p:nvSpPr>
          <p:spPr>
            <a:xfrm>
              <a:off x="8732446" y="3141083"/>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9" y="31448"/>
                    <a:pt x="232339" y="47035"/>
                    <a:pt x="220216" y="53962"/>
                  </a:cubicBezTo>
                  <a:lnTo>
                    <a:pt x="44437" y="155273"/>
                  </a:lnTo>
                  <a:cubicBezTo>
                    <a:pt x="32314" y="162200"/>
                    <a:pt x="16728" y="157871"/>
                    <a:pt x="9800" y="145748"/>
                  </a:cubicBezTo>
                  <a:close/>
                </a:path>
              </a:pathLst>
            </a:custGeom>
            <a:solidFill>
              <a:srgbClr val="E74F29"/>
            </a:solid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DFE4E138-47F4-43F8-81D5-52B138B406DA}"/>
                </a:ext>
              </a:extLst>
            </p:cNvPr>
            <p:cNvSpPr/>
            <p:nvPr/>
          </p:nvSpPr>
          <p:spPr>
            <a:xfrm>
              <a:off x="8786841" y="3445725"/>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solidFill>
              <a:srgbClr val="E74F29"/>
            </a:solid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55D618C1-E55C-4159-8D75-6EDDE6288181}"/>
                </a:ext>
              </a:extLst>
            </p:cNvPr>
            <p:cNvSpPr/>
            <p:nvPr/>
          </p:nvSpPr>
          <p:spPr>
            <a:xfrm>
              <a:off x="8732222" y="3648506"/>
              <a:ext cx="233795" cy="164523"/>
            </a:xfrm>
            <a:custGeom>
              <a:avLst/>
              <a:gdLst>
                <a:gd name="connsiteX0" fmla="*/ 10025 w 233795"/>
                <a:gd name="connsiteY0" fmla="*/ 19325 h 164522"/>
                <a:gd name="connsiteX1" fmla="*/ 44661 w 233795"/>
                <a:gd name="connsiteY1" fmla="*/ 9800 h 164522"/>
                <a:gd name="connsiteX2" fmla="*/ 220441 w 233795"/>
                <a:gd name="connsiteY2" fmla="*/ 111112 h 164522"/>
                <a:gd name="connsiteX3" fmla="*/ 229966 w 233795"/>
                <a:gd name="connsiteY3" fmla="*/ 145748 h 164522"/>
                <a:gd name="connsiteX4" fmla="*/ 195330 w 233795"/>
                <a:gd name="connsiteY4" fmla="*/ 155273 h 164522"/>
                <a:gd name="connsiteX5" fmla="*/ 18684 w 233795"/>
                <a:gd name="connsiteY5" fmla="*/ 53962 h 164522"/>
                <a:gd name="connsiteX6" fmla="*/ 10025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10025" y="19325"/>
                  </a:moveTo>
                  <a:cubicBezTo>
                    <a:pt x="16952" y="7203"/>
                    <a:pt x="32538" y="2873"/>
                    <a:pt x="44661" y="9800"/>
                  </a:cubicBezTo>
                  <a:lnTo>
                    <a:pt x="220441" y="111112"/>
                  </a:lnTo>
                  <a:cubicBezTo>
                    <a:pt x="232564" y="118039"/>
                    <a:pt x="236893" y="133625"/>
                    <a:pt x="229966" y="145748"/>
                  </a:cubicBezTo>
                  <a:cubicBezTo>
                    <a:pt x="223038" y="157871"/>
                    <a:pt x="207452" y="162200"/>
                    <a:pt x="195330" y="155273"/>
                  </a:cubicBezTo>
                  <a:lnTo>
                    <a:pt x="18684" y="53962"/>
                  </a:lnTo>
                  <a:cubicBezTo>
                    <a:pt x="6561" y="47035"/>
                    <a:pt x="3098" y="31448"/>
                    <a:pt x="10025" y="19325"/>
                  </a:cubicBezTo>
                  <a:close/>
                </a:path>
              </a:pathLst>
            </a:custGeom>
            <a:solidFill>
              <a:srgbClr val="E74F29"/>
            </a:solid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6B460619-E777-4D1D-80AA-A00965561CA5}"/>
                </a:ext>
              </a:extLst>
            </p:cNvPr>
            <p:cNvSpPr/>
            <p:nvPr/>
          </p:nvSpPr>
          <p:spPr>
            <a:xfrm>
              <a:off x="8583510" y="3797442"/>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solidFill>
              <a:srgbClr val="E74F29"/>
            </a:solid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9959C1C9-A5E6-4762-8DFE-9216B40E7FC1}"/>
                </a:ext>
              </a:extLst>
            </p:cNvPr>
            <p:cNvSpPr/>
            <p:nvPr/>
          </p:nvSpPr>
          <p:spPr>
            <a:xfrm>
              <a:off x="8380730" y="3851837"/>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solidFill>
              <a:srgbClr val="E74F29"/>
            </a:solid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B4ED509-E31F-4264-AEC0-FAB0977F926B}"/>
                </a:ext>
              </a:extLst>
            </p:cNvPr>
            <p:cNvSpPr/>
            <p:nvPr/>
          </p:nvSpPr>
          <p:spPr>
            <a:xfrm>
              <a:off x="8076087" y="3797442"/>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5" y="232339"/>
                    <a:pt x="31448" y="236668"/>
                    <a:pt x="19325" y="229741"/>
                  </a:cubicBezTo>
                  <a:cubicBezTo>
                    <a:pt x="7203" y="222814"/>
                    <a:pt x="2873" y="207228"/>
                    <a:pt x="9800" y="195105"/>
                  </a:cubicBezTo>
                  <a:lnTo>
                    <a:pt x="111112" y="19326"/>
                  </a:lnTo>
                  <a:cubicBezTo>
                    <a:pt x="118039" y="7203"/>
                    <a:pt x="133625" y="2873"/>
                    <a:pt x="145748" y="9800"/>
                  </a:cubicBezTo>
                  <a:close/>
                </a:path>
              </a:pathLst>
            </a:custGeom>
            <a:solidFill>
              <a:srgbClr val="E74F29"/>
            </a:solid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65CA3BF5-9C2D-4662-AC98-5C9D81B232B1}"/>
                </a:ext>
              </a:extLst>
            </p:cNvPr>
            <p:cNvSpPr/>
            <p:nvPr/>
          </p:nvSpPr>
          <p:spPr>
            <a:xfrm>
              <a:off x="7852682" y="3648506"/>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6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8" y="31448"/>
                    <a:pt x="232339" y="47035"/>
                    <a:pt x="220216" y="53962"/>
                  </a:cubicBezTo>
                  <a:lnTo>
                    <a:pt x="44437" y="155273"/>
                  </a:lnTo>
                  <a:cubicBezTo>
                    <a:pt x="32314" y="162200"/>
                    <a:pt x="16728" y="157871"/>
                    <a:pt x="9800" y="145748"/>
                  </a:cubicBezTo>
                  <a:cubicBezTo>
                    <a:pt x="2873" y="133625"/>
                    <a:pt x="7203" y="118039"/>
                    <a:pt x="19326" y="111112"/>
                  </a:cubicBezTo>
                  <a:lnTo>
                    <a:pt x="195105" y="9800"/>
                  </a:lnTo>
                  <a:cubicBezTo>
                    <a:pt x="207228" y="2873"/>
                    <a:pt x="222814" y="7203"/>
                    <a:pt x="229741" y="19325"/>
                  </a:cubicBezTo>
                  <a:close/>
                </a:path>
              </a:pathLst>
            </a:custGeom>
            <a:solidFill>
              <a:srgbClr val="E74F29"/>
            </a:solid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635282D-5DB5-48C1-82F4-7D6FAEFE57A3}"/>
                </a:ext>
              </a:extLst>
            </p:cNvPr>
            <p:cNvSpPr/>
            <p:nvPr/>
          </p:nvSpPr>
          <p:spPr>
            <a:xfrm>
              <a:off x="7771129" y="3445725"/>
              <a:ext cx="259773" cy="60614"/>
            </a:xfrm>
            <a:custGeom>
              <a:avLst/>
              <a:gdLst>
                <a:gd name="connsiteX0" fmla="*/ 260206 w 259772"/>
                <a:gd name="connsiteY0" fmla="*/ 31606 h 60613"/>
                <a:gd name="connsiteX1" fmla="*/ 235095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5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5" y="56717"/>
                  </a:cubicBezTo>
                  <a:lnTo>
                    <a:pt x="31606" y="56717"/>
                  </a:lnTo>
                  <a:cubicBezTo>
                    <a:pt x="17751" y="56717"/>
                    <a:pt x="6494" y="45460"/>
                    <a:pt x="6494" y="31606"/>
                  </a:cubicBezTo>
                  <a:cubicBezTo>
                    <a:pt x="6494" y="17751"/>
                    <a:pt x="17751" y="6494"/>
                    <a:pt x="31606" y="6494"/>
                  </a:cubicBezTo>
                  <a:lnTo>
                    <a:pt x="235095" y="6494"/>
                  </a:lnTo>
                  <a:cubicBezTo>
                    <a:pt x="248949" y="6494"/>
                    <a:pt x="260206" y="17751"/>
                    <a:pt x="260206" y="31606"/>
                  </a:cubicBezTo>
                  <a:close/>
                </a:path>
              </a:pathLst>
            </a:custGeom>
            <a:solidFill>
              <a:srgbClr val="E74F29"/>
            </a:solid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D9DABD44-0362-49A5-BF99-1329A199CEAE}"/>
                </a:ext>
              </a:extLst>
            </p:cNvPr>
            <p:cNvSpPr/>
            <p:nvPr/>
          </p:nvSpPr>
          <p:spPr>
            <a:xfrm>
              <a:off x="7852682" y="3141083"/>
              <a:ext cx="233795" cy="164523"/>
            </a:xfrm>
            <a:custGeom>
              <a:avLst/>
              <a:gdLst>
                <a:gd name="connsiteX0" fmla="*/ 229741 w 233795"/>
                <a:gd name="connsiteY0" fmla="*/ 145748 h 164522"/>
                <a:gd name="connsiteX1" fmla="*/ 195105 w 233795"/>
                <a:gd name="connsiteY1" fmla="*/ 155273 h 164522"/>
                <a:gd name="connsiteX2" fmla="*/ 19326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6" y="53962"/>
                  </a:lnTo>
                  <a:cubicBezTo>
                    <a:pt x="7203" y="47035"/>
                    <a:pt x="2873" y="31448"/>
                    <a:pt x="9800" y="19325"/>
                  </a:cubicBezTo>
                  <a:cubicBezTo>
                    <a:pt x="16728" y="7203"/>
                    <a:pt x="32314" y="2873"/>
                    <a:pt x="44437" y="9800"/>
                  </a:cubicBezTo>
                  <a:lnTo>
                    <a:pt x="220216" y="111112"/>
                  </a:lnTo>
                  <a:cubicBezTo>
                    <a:pt x="232339" y="118039"/>
                    <a:pt x="236668" y="133625"/>
                    <a:pt x="229741" y="145748"/>
                  </a:cubicBezTo>
                  <a:close/>
                </a:path>
              </a:pathLst>
            </a:custGeom>
            <a:solidFill>
              <a:srgbClr val="E74F29"/>
            </a:solid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29DE7410-AC71-4C92-B860-8BBC279F69DA}"/>
                </a:ext>
              </a:extLst>
            </p:cNvPr>
            <p:cNvSpPr/>
            <p:nvPr/>
          </p:nvSpPr>
          <p:spPr>
            <a:xfrm>
              <a:off x="8076087" y="2917678"/>
              <a:ext cx="164523" cy="233795"/>
            </a:xfrm>
            <a:custGeom>
              <a:avLst/>
              <a:gdLst>
                <a:gd name="connsiteX0" fmla="*/ 145748 w 164522"/>
                <a:gd name="connsiteY0" fmla="*/ 229741 h 233795"/>
                <a:gd name="connsiteX1" fmla="*/ 111112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5748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229741"/>
                  </a:moveTo>
                  <a:cubicBezTo>
                    <a:pt x="133625" y="236669"/>
                    <a:pt x="118039" y="232339"/>
                    <a:pt x="111112" y="220216"/>
                  </a:cubicBezTo>
                  <a:lnTo>
                    <a:pt x="9800" y="44437"/>
                  </a:lnTo>
                  <a:cubicBezTo>
                    <a:pt x="2873" y="32314"/>
                    <a:pt x="7203" y="16727"/>
                    <a:pt x="19325" y="9800"/>
                  </a:cubicBezTo>
                  <a:cubicBezTo>
                    <a:pt x="31448" y="2873"/>
                    <a:pt x="47035" y="7203"/>
                    <a:pt x="53962" y="19325"/>
                  </a:cubicBezTo>
                  <a:lnTo>
                    <a:pt x="155273" y="195105"/>
                  </a:lnTo>
                  <a:cubicBezTo>
                    <a:pt x="161334" y="207227"/>
                    <a:pt x="157871" y="222814"/>
                    <a:pt x="145748" y="229741"/>
                  </a:cubicBezTo>
                  <a:close/>
                </a:path>
              </a:pathLst>
            </a:custGeom>
            <a:solidFill>
              <a:srgbClr val="E74F29"/>
            </a:solid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B97C0236-36A8-4081-B9E5-BE3B6B0AC5B8}"/>
                </a:ext>
              </a:extLst>
            </p:cNvPr>
            <p:cNvSpPr/>
            <p:nvPr/>
          </p:nvSpPr>
          <p:spPr>
            <a:xfrm>
              <a:off x="8199754" y="3264750"/>
              <a:ext cx="424295" cy="424295"/>
            </a:xfrm>
            <a:custGeom>
              <a:avLst/>
              <a:gdLst>
                <a:gd name="connsiteX0" fmla="*/ 212581 w 424295"/>
                <a:gd name="connsiteY0" fmla="*/ 418667 h 424295"/>
                <a:gd name="connsiteX1" fmla="*/ 6494 w 424295"/>
                <a:gd name="connsiteY1" fmla="*/ 212581 h 424295"/>
                <a:gd name="connsiteX2" fmla="*/ 212581 w 424295"/>
                <a:gd name="connsiteY2" fmla="*/ 6494 h 424295"/>
                <a:gd name="connsiteX3" fmla="*/ 418667 w 424295"/>
                <a:gd name="connsiteY3" fmla="*/ 212581 h 424295"/>
                <a:gd name="connsiteX4" fmla="*/ 212581 w 424295"/>
                <a:gd name="connsiteY4" fmla="*/ 418667 h 424295"/>
                <a:gd name="connsiteX5" fmla="*/ 212581 w 424295"/>
                <a:gd name="connsiteY5" fmla="*/ 63644 h 424295"/>
                <a:gd name="connsiteX6" fmla="*/ 63644 w 424295"/>
                <a:gd name="connsiteY6" fmla="*/ 212581 h 424295"/>
                <a:gd name="connsiteX7" fmla="*/ 212581 w 424295"/>
                <a:gd name="connsiteY7" fmla="*/ 361517 h 424295"/>
                <a:gd name="connsiteX8" fmla="*/ 361517 w 424295"/>
                <a:gd name="connsiteY8" fmla="*/ 212581 h 424295"/>
                <a:gd name="connsiteX9" fmla="*/ 212581 w 424295"/>
                <a:gd name="connsiteY9" fmla="*/ 63644 h 42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95" h="424295">
                  <a:moveTo>
                    <a:pt x="212581" y="418667"/>
                  </a:moveTo>
                  <a:cubicBezTo>
                    <a:pt x="99147" y="418667"/>
                    <a:pt x="6494" y="326015"/>
                    <a:pt x="6494" y="212581"/>
                  </a:cubicBezTo>
                  <a:cubicBezTo>
                    <a:pt x="6494" y="99146"/>
                    <a:pt x="99147" y="6494"/>
                    <a:pt x="212581" y="6494"/>
                  </a:cubicBezTo>
                  <a:cubicBezTo>
                    <a:pt x="326015" y="6494"/>
                    <a:pt x="418667" y="99146"/>
                    <a:pt x="418667" y="212581"/>
                  </a:cubicBezTo>
                  <a:cubicBezTo>
                    <a:pt x="418667" y="326015"/>
                    <a:pt x="326015" y="418667"/>
                    <a:pt x="212581" y="418667"/>
                  </a:cubicBezTo>
                  <a:close/>
                  <a:moveTo>
                    <a:pt x="212581" y="63644"/>
                  </a:moveTo>
                  <a:cubicBezTo>
                    <a:pt x="130319" y="63644"/>
                    <a:pt x="63644" y="130319"/>
                    <a:pt x="63644" y="212581"/>
                  </a:cubicBezTo>
                  <a:cubicBezTo>
                    <a:pt x="63644" y="294842"/>
                    <a:pt x="130319" y="361517"/>
                    <a:pt x="212581" y="361517"/>
                  </a:cubicBezTo>
                  <a:cubicBezTo>
                    <a:pt x="294842" y="361517"/>
                    <a:pt x="361517" y="294842"/>
                    <a:pt x="361517" y="212581"/>
                  </a:cubicBezTo>
                  <a:cubicBezTo>
                    <a:pt x="361517" y="130319"/>
                    <a:pt x="294842" y="63644"/>
                    <a:pt x="212581" y="63644"/>
                  </a:cubicBezTo>
                  <a:close/>
                </a:path>
              </a:pathLst>
            </a:custGeom>
            <a:solidFill>
              <a:srgbClr val="E74F29"/>
            </a:solid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16A56E90-0582-4953-8308-53B256CCC30A}"/>
                </a:ext>
              </a:extLst>
            </p:cNvPr>
            <p:cNvSpPr/>
            <p:nvPr/>
          </p:nvSpPr>
          <p:spPr>
            <a:xfrm>
              <a:off x="8492397" y="2966560"/>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solidFill>
              <a:srgbClr val="FD9428"/>
            </a:solid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71C82203-2D4C-4E2D-AAC1-602553BD6B68}"/>
                </a:ext>
              </a:extLst>
            </p:cNvPr>
            <p:cNvSpPr/>
            <p:nvPr/>
          </p:nvSpPr>
          <p:spPr>
            <a:xfrm>
              <a:off x="8715058" y="3097325"/>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9" y="31828"/>
                    <a:pt x="18815" y="18055"/>
                    <a:pt x="32211" y="14462"/>
                  </a:cubicBezTo>
                  <a:cubicBezTo>
                    <a:pt x="45606" y="10869"/>
                    <a:pt x="59379" y="18815"/>
                    <a:pt x="62972" y="32211"/>
                  </a:cubicBezTo>
                  <a:close/>
                </a:path>
              </a:pathLst>
            </a:custGeom>
            <a:solidFill>
              <a:srgbClr val="FD9428"/>
            </a:solid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31CD2653-B15D-4C2C-B9FF-8C88128F0149}"/>
                </a:ext>
              </a:extLst>
            </p:cNvPr>
            <p:cNvSpPr/>
            <p:nvPr/>
          </p:nvSpPr>
          <p:spPr>
            <a:xfrm>
              <a:off x="8839804" y="3313742"/>
              <a:ext cx="69273" cy="69273"/>
            </a:xfrm>
            <a:custGeom>
              <a:avLst/>
              <a:gdLst>
                <a:gd name="connsiteX0" fmla="*/ 45192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2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2" y="14444"/>
                  </a:moveTo>
                  <a:cubicBezTo>
                    <a:pt x="58590" y="18029"/>
                    <a:pt x="66544" y="31795"/>
                    <a:pt x="62959" y="45192"/>
                  </a:cubicBezTo>
                  <a:cubicBezTo>
                    <a:pt x="59374" y="58590"/>
                    <a:pt x="45607" y="66544"/>
                    <a:pt x="32210" y="62959"/>
                  </a:cubicBezTo>
                  <a:cubicBezTo>
                    <a:pt x="18813" y="59374"/>
                    <a:pt x="10859" y="45607"/>
                    <a:pt x="14444" y="32210"/>
                  </a:cubicBezTo>
                  <a:cubicBezTo>
                    <a:pt x="18029" y="18813"/>
                    <a:pt x="31795" y="10859"/>
                    <a:pt x="45192" y="14444"/>
                  </a:cubicBezTo>
                  <a:close/>
                </a:path>
              </a:pathLst>
            </a:custGeom>
            <a:solidFill>
              <a:srgbClr val="FD9428"/>
            </a:solid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1210AF0D-A62F-43CF-B4E4-534AC44AB2DE}"/>
                </a:ext>
              </a:extLst>
            </p:cNvPr>
            <p:cNvSpPr/>
            <p:nvPr/>
          </p:nvSpPr>
          <p:spPr>
            <a:xfrm>
              <a:off x="8833838" y="3557281"/>
              <a:ext cx="86591" cy="86591"/>
            </a:xfrm>
            <a:custGeom>
              <a:avLst/>
              <a:gdLst>
                <a:gd name="connsiteX0" fmla="*/ 62449 w 86590"/>
                <a:gd name="connsiteY0" fmla="*/ 26934 h 86590"/>
                <a:gd name="connsiteX1" fmla="*/ 62466 w 86590"/>
                <a:gd name="connsiteY1" fmla="*/ 62449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8" y="52637"/>
                    <a:pt x="62466" y="62449"/>
                  </a:cubicBezTo>
                  <a:cubicBezTo>
                    <a:pt x="52664" y="72261"/>
                    <a:pt x="36763" y="72269"/>
                    <a:pt x="26951" y="62466"/>
                  </a:cubicBezTo>
                  <a:cubicBezTo>
                    <a:pt x="17139" y="52664"/>
                    <a:pt x="17131" y="36763"/>
                    <a:pt x="26934" y="26951"/>
                  </a:cubicBezTo>
                  <a:cubicBezTo>
                    <a:pt x="36736" y="17139"/>
                    <a:pt x="52636" y="17131"/>
                    <a:pt x="62449" y="26934"/>
                  </a:cubicBezTo>
                  <a:close/>
                </a:path>
              </a:pathLst>
            </a:custGeom>
            <a:solidFill>
              <a:srgbClr val="FD9428"/>
            </a:solid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58FE501E-5DEE-4DA1-B758-DC28229AF832}"/>
                </a:ext>
              </a:extLst>
            </p:cNvPr>
            <p:cNvSpPr/>
            <p:nvPr/>
          </p:nvSpPr>
          <p:spPr>
            <a:xfrm>
              <a:off x="8714890" y="3779945"/>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solidFill>
              <a:srgbClr val="FD9428"/>
            </a:solid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A4D103B6-FA62-4E4A-A0C5-C951F32D8C51}"/>
                </a:ext>
              </a:extLst>
            </p:cNvPr>
            <p:cNvSpPr/>
            <p:nvPr/>
          </p:nvSpPr>
          <p:spPr>
            <a:xfrm>
              <a:off x="8498458" y="3904824"/>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solidFill>
              <a:srgbClr val="FD9428"/>
            </a:solid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19B2D81C-585D-4AB5-A2AB-8135084858F2}"/>
                </a:ext>
              </a:extLst>
            </p:cNvPr>
            <p:cNvSpPr/>
            <p:nvPr/>
          </p:nvSpPr>
          <p:spPr>
            <a:xfrm>
              <a:off x="8242741" y="3898644"/>
              <a:ext cx="86591" cy="86591"/>
            </a:xfrm>
            <a:custGeom>
              <a:avLst/>
              <a:gdLst>
                <a:gd name="connsiteX0" fmla="*/ 62438 w 86590"/>
                <a:gd name="connsiteY0" fmla="*/ 26925 h 86590"/>
                <a:gd name="connsiteX1" fmla="*/ 62468 w 86590"/>
                <a:gd name="connsiteY1" fmla="*/ 62438 h 86590"/>
                <a:gd name="connsiteX2" fmla="*/ 26956 w 86590"/>
                <a:gd name="connsiteY2" fmla="*/ 62468 h 86590"/>
                <a:gd name="connsiteX3" fmla="*/ 26925 w 86590"/>
                <a:gd name="connsiteY3" fmla="*/ 26955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6" y="62468"/>
                  </a:cubicBezTo>
                  <a:cubicBezTo>
                    <a:pt x="17141" y="52670"/>
                    <a:pt x="17127" y="36770"/>
                    <a:pt x="26925" y="26955"/>
                  </a:cubicBezTo>
                  <a:cubicBezTo>
                    <a:pt x="36724" y="17141"/>
                    <a:pt x="52623" y="17127"/>
                    <a:pt x="62438" y="26925"/>
                  </a:cubicBezTo>
                  <a:close/>
                </a:path>
              </a:pathLst>
            </a:custGeom>
            <a:solidFill>
              <a:srgbClr val="FD9428"/>
            </a:solid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74DB5AAF-71D1-4CED-98D3-6DB9A8F5D030}"/>
                </a:ext>
              </a:extLst>
            </p:cNvPr>
            <p:cNvSpPr/>
            <p:nvPr/>
          </p:nvSpPr>
          <p:spPr>
            <a:xfrm>
              <a:off x="8032522" y="3779892"/>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solidFill>
              <a:srgbClr val="FD9428"/>
            </a:solid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78D8CA36-AF06-405F-AD63-88CDD79B5C64}"/>
                </a:ext>
              </a:extLst>
            </p:cNvPr>
            <p:cNvSpPr/>
            <p:nvPr/>
          </p:nvSpPr>
          <p:spPr>
            <a:xfrm>
              <a:off x="7907717" y="3563723"/>
              <a:ext cx="69273" cy="69273"/>
            </a:xfrm>
            <a:custGeom>
              <a:avLst/>
              <a:gdLst>
                <a:gd name="connsiteX0" fmla="*/ 45153 w 69272"/>
                <a:gd name="connsiteY0" fmla="*/ 14419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1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19"/>
                  </a:moveTo>
                  <a:cubicBezTo>
                    <a:pt x="58553" y="17993"/>
                    <a:pt x="66519" y="31753"/>
                    <a:pt x="62945" y="45153"/>
                  </a:cubicBezTo>
                  <a:cubicBezTo>
                    <a:pt x="59371" y="58553"/>
                    <a:pt x="45611" y="66519"/>
                    <a:pt x="32211" y="62945"/>
                  </a:cubicBezTo>
                  <a:cubicBezTo>
                    <a:pt x="18811" y="59371"/>
                    <a:pt x="10846" y="45611"/>
                    <a:pt x="14420" y="32211"/>
                  </a:cubicBezTo>
                  <a:cubicBezTo>
                    <a:pt x="17994" y="18811"/>
                    <a:pt x="31754" y="10846"/>
                    <a:pt x="45153" y="14419"/>
                  </a:cubicBezTo>
                  <a:close/>
                </a:path>
              </a:pathLst>
            </a:custGeom>
            <a:solidFill>
              <a:srgbClr val="FD9428"/>
            </a:solid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CD0624F2-16F7-41ED-8826-99A6967FB3A4}"/>
                </a:ext>
              </a:extLst>
            </p:cNvPr>
            <p:cNvSpPr/>
            <p:nvPr/>
          </p:nvSpPr>
          <p:spPr>
            <a:xfrm>
              <a:off x="7900754" y="3308196"/>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2" y="17124"/>
                    <a:pt x="62430" y="26918"/>
                  </a:cubicBezTo>
                  <a:close/>
                </a:path>
              </a:pathLst>
            </a:custGeom>
            <a:solidFill>
              <a:srgbClr val="FD9428"/>
            </a:solid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A9F1B69-DB6F-453A-BCDA-33FC297D5F21}"/>
                </a:ext>
              </a:extLst>
            </p:cNvPr>
            <p:cNvSpPr/>
            <p:nvPr/>
          </p:nvSpPr>
          <p:spPr>
            <a:xfrm>
              <a:off x="8031611" y="3098560"/>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solidFill>
              <a:srgbClr val="FD9428"/>
            </a:solid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538EFE38-F8AA-4018-A5A3-96D96ABB9529}"/>
                </a:ext>
              </a:extLst>
            </p:cNvPr>
            <p:cNvSpPr/>
            <p:nvPr/>
          </p:nvSpPr>
          <p:spPr>
            <a:xfrm>
              <a:off x="8248006" y="2972728"/>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solidFill>
              <a:srgbClr val="FD9428"/>
            </a:solid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5144A664-0A63-4EBD-AD69-2EC5CCE784B9}"/>
                </a:ext>
              </a:extLst>
            </p:cNvPr>
            <p:cNvSpPr/>
            <p:nvPr/>
          </p:nvSpPr>
          <p:spPr>
            <a:xfrm>
              <a:off x="8380730" y="27599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E5FCEB08-D52A-442D-9465-94411325E20B}"/>
                </a:ext>
              </a:extLst>
            </p:cNvPr>
            <p:cNvSpPr/>
            <p:nvPr/>
          </p:nvSpPr>
          <p:spPr>
            <a:xfrm>
              <a:off x="8711578" y="2839616"/>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solidFill>
              <a:srgbClr val="E74F29"/>
            </a:solid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AAC6D204-E74C-445B-8D6D-12D549F1C6C0}"/>
                </a:ext>
              </a:extLst>
            </p:cNvPr>
            <p:cNvSpPr/>
            <p:nvPr/>
          </p:nvSpPr>
          <p:spPr>
            <a:xfrm>
              <a:off x="8962437" y="3091465"/>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4" y="43724"/>
                    <a:pt x="18608" y="28366"/>
                    <a:pt x="30618" y="21430"/>
                  </a:cubicBezTo>
                  <a:cubicBezTo>
                    <a:pt x="42629" y="14494"/>
                    <a:pt x="57987" y="18608"/>
                    <a:pt x="64923" y="30618"/>
                  </a:cubicBezTo>
                  <a:close/>
                </a:path>
              </a:pathLst>
            </a:custGeom>
            <a:solidFill>
              <a:srgbClr val="E74F29"/>
            </a:solid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64F79C90-89F5-4D55-B597-3AF58C30C948}"/>
                </a:ext>
              </a:extLst>
            </p:cNvPr>
            <p:cNvSpPr/>
            <p:nvPr/>
          </p:nvSpPr>
          <p:spPr>
            <a:xfrm>
              <a:off x="9065664" y="34457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2AF11DA7-C704-491B-9C1A-710A0F4DA52F}"/>
                </a:ext>
              </a:extLst>
            </p:cNvPr>
            <p:cNvSpPr/>
            <p:nvPr/>
          </p:nvSpPr>
          <p:spPr>
            <a:xfrm>
              <a:off x="8962544" y="3777353"/>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solidFill>
              <a:srgbClr val="E74F29"/>
            </a:solid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BF47C70F-31FB-4B12-B674-B5DD34A65930}"/>
                </a:ext>
              </a:extLst>
            </p:cNvPr>
            <p:cNvSpPr/>
            <p:nvPr/>
          </p:nvSpPr>
          <p:spPr>
            <a:xfrm>
              <a:off x="8712106" y="4028180"/>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solidFill>
              <a:srgbClr val="E74F29"/>
            </a:solid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40DFFA61-682E-4FAD-BD5D-6CA4293FD859}"/>
                </a:ext>
              </a:extLst>
            </p:cNvPr>
            <p:cNvSpPr/>
            <p:nvPr/>
          </p:nvSpPr>
          <p:spPr>
            <a:xfrm>
              <a:off x="8380730" y="41315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810AE0BD-682C-4D27-B216-E1CF562067DB}"/>
                </a:ext>
              </a:extLst>
            </p:cNvPr>
            <p:cNvSpPr/>
            <p:nvPr/>
          </p:nvSpPr>
          <p:spPr>
            <a:xfrm>
              <a:off x="8026450" y="4028337"/>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solidFill>
              <a:srgbClr val="E74F29"/>
            </a:solid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04FA1B99-28D9-429C-B285-E21F748112BC}"/>
                </a:ext>
              </a:extLst>
            </p:cNvPr>
            <p:cNvSpPr/>
            <p:nvPr/>
          </p:nvSpPr>
          <p:spPr>
            <a:xfrm>
              <a:off x="7775146" y="3777092"/>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9"/>
                    <a:pt x="57981" y="18607"/>
                    <a:pt x="64921" y="30614"/>
                  </a:cubicBezTo>
                  <a:close/>
                </a:path>
              </a:pathLst>
            </a:custGeom>
            <a:solidFill>
              <a:srgbClr val="E74F29"/>
            </a:solid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34ADF947-BE51-4079-8A84-0474DC5D5D51}"/>
                </a:ext>
              </a:extLst>
            </p:cNvPr>
            <p:cNvSpPr/>
            <p:nvPr/>
          </p:nvSpPr>
          <p:spPr>
            <a:xfrm>
              <a:off x="7694929" y="34457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3066E439-3597-42A7-9D06-BBE284E7615C}"/>
                </a:ext>
              </a:extLst>
            </p:cNvPr>
            <p:cNvSpPr/>
            <p:nvPr/>
          </p:nvSpPr>
          <p:spPr>
            <a:xfrm>
              <a:off x="7775377" y="3091696"/>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solidFill>
              <a:srgbClr val="E74F29"/>
            </a:solid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A55C515A-9626-48A3-99FF-2AAA70C2D185}"/>
                </a:ext>
              </a:extLst>
            </p:cNvPr>
            <p:cNvSpPr/>
            <p:nvPr/>
          </p:nvSpPr>
          <p:spPr>
            <a:xfrm>
              <a:off x="8025489" y="2841129"/>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8"/>
                    <a:pt x="67754" y="57977"/>
                    <a:pt x="55748" y="64919"/>
                  </a:cubicBezTo>
                  <a:cubicBezTo>
                    <a:pt x="43742" y="71860"/>
                    <a:pt x="28382" y="67754"/>
                    <a:pt x="21441" y="55748"/>
                  </a:cubicBezTo>
                  <a:cubicBezTo>
                    <a:pt x="14500" y="43742"/>
                    <a:pt x="18605" y="28382"/>
                    <a:pt x="30611" y="21441"/>
                  </a:cubicBezTo>
                  <a:cubicBezTo>
                    <a:pt x="42617" y="14500"/>
                    <a:pt x="57977" y="18605"/>
                    <a:pt x="64919" y="30611"/>
                  </a:cubicBezTo>
                  <a:close/>
                </a:path>
              </a:pathLst>
            </a:custGeom>
            <a:solidFill>
              <a:srgbClr val="E74F29"/>
            </a:solidFill>
            <a:ln w="9525" cap="flat">
              <a:noFill/>
              <a:prstDash val="solid"/>
              <a:miter/>
            </a:ln>
          </p:spPr>
          <p:txBody>
            <a:bodyPr rtlCol="0" anchor="ctr"/>
            <a:lstStyle/>
            <a:p>
              <a:endParaRPr lang="en-US"/>
            </a:p>
          </p:txBody>
        </p:sp>
      </p:grpSp>
      <p:cxnSp>
        <p:nvCxnSpPr>
          <p:cNvPr id="163" name="Straight Connector 162">
            <a:extLst>
              <a:ext uri="{FF2B5EF4-FFF2-40B4-BE49-F238E27FC236}">
                <a16:creationId xmlns:a16="http://schemas.microsoft.com/office/drawing/2014/main" id="{08867CE8-86EB-46ED-A82C-BFE400E4CAA7}"/>
              </a:ext>
            </a:extLst>
          </p:cNvPr>
          <p:cNvCxnSpPr>
            <a:cxnSpLocks/>
          </p:cNvCxnSpPr>
          <p:nvPr/>
        </p:nvCxnSpPr>
        <p:spPr>
          <a:xfrm flipH="1" flipV="1">
            <a:off x="6740761" y="2444830"/>
            <a:ext cx="4663405" cy="19082"/>
          </a:xfrm>
          <a:prstGeom prst="line">
            <a:avLst/>
          </a:prstGeom>
          <a:ln>
            <a:solidFill>
              <a:srgbClr val="E74F29"/>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1556F8-AC4E-4212-97ED-7D3D9DE37AFE}"/>
              </a:ext>
            </a:extLst>
          </p:cNvPr>
          <p:cNvCxnSpPr>
            <a:cxnSpLocks/>
          </p:cNvCxnSpPr>
          <p:nvPr/>
        </p:nvCxnSpPr>
        <p:spPr>
          <a:xfrm flipH="1">
            <a:off x="9531646" y="4558900"/>
            <a:ext cx="1901008" cy="0"/>
          </a:xfrm>
          <a:prstGeom prst="line">
            <a:avLst/>
          </a:prstGeom>
          <a:ln>
            <a:solidFill>
              <a:srgbClr val="E74F29"/>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D146CFBB-CAFE-48DC-ABF3-008FF7DC684A}"/>
              </a:ext>
            </a:extLst>
          </p:cNvPr>
          <p:cNvCxnSpPr>
            <a:cxnSpLocks/>
          </p:cNvCxnSpPr>
          <p:nvPr/>
        </p:nvCxnSpPr>
        <p:spPr>
          <a:xfrm flipV="1">
            <a:off x="9766091" y="2912203"/>
            <a:ext cx="0" cy="1837587"/>
          </a:xfrm>
          <a:prstGeom prst="line">
            <a:avLst/>
          </a:prstGeom>
          <a:ln>
            <a:solidFill>
              <a:srgbClr val="E74F29"/>
            </a:solidFill>
            <a:prstDash val="dash"/>
          </a:ln>
        </p:spPr>
        <p:style>
          <a:lnRef idx="1">
            <a:schemeClr val="accent1"/>
          </a:lnRef>
          <a:fillRef idx="0">
            <a:schemeClr val="accent1"/>
          </a:fillRef>
          <a:effectRef idx="0">
            <a:schemeClr val="accent1"/>
          </a:effectRef>
          <a:fontRef idx="minor">
            <a:schemeClr val="tx1"/>
          </a:fontRef>
        </p:style>
      </p:cxnSp>
      <p:sp>
        <p:nvSpPr>
          <p:cNvPr id="170" name="Rectangle 169">
            <a:extLst>
              <a:ext uri="{FF2B5EF4-FFF2-40B4-BE49-F238E27FC236}">
                <a16:creationId xmlns:a16="http://schemas.microsoft.com/office/drawing/2014/main" id="{92ED1357-86B5-431D-ADB8-DD89C7526485}"/>
              </a:ext>
            </a:extLst>
          </p:cNvPr>
          <p:cNvSpPr/>
          <p:nvPr/>
        </p:nvSpPr>
        <p:spPr>
          <a:xfrm>
            <a:off x="9531646" y="2920994"/>
            <a:ext cx="1901008" cy="1828796"/>
          </a:xfrm>
          <a:prstGeom prst="rect">
            <a:avLst/>
          </a:prstGeom>
          <a:noFill/>
          <a:ln>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3" name="Straight Connector 172">
            <a:extLst>
              <a:ext uri="{FF2B5EF4-FFF2-40B4-BE49-F238E27FC236}">
                <a16:creationId xmlns:a16="http://schemas.microsoft.com/office/drawing/2014/main" id="{60C4D463-C94F-45BA-A8EB-1BF6D5EF6FBE}"/>
              </a:ext>
            </a:extLst>
          </p:cNvPr>
          <p:cNvCxnSpPr>
            <a:cxnSpLocks/>
          </p:cNvCxnSpPr>
          <p:nvPr/>
        </p:nvCxnSpPr>
        <p:spPr>
          <a:xfrm flipV="1">
            <a:off x="11197440" y="2920697"/>
            <a:ext cx="0" cy="1829093"/>
          </a:xfrm>
          <a:prstGeom prst="line">
            <a:avLst/>
          </a:prstGeom>
          <a:ln>
            <a:solidFill>
              <a:srgbClr val="E74F29"/>
            </a:solidFill>
            <a:prstDash val="dash"/>
          </a:ln>
        </p:spPr>
        <p:style>
          <a:lnRef idx="1">
            <a:schemeClr val="accent1"/>
          </a:lnRef>
          <a:fillRef idx="0">
            <a:schemeClr val="accent1"/>
          </a:fillRef>
          <a:effectRef idx="0">
            <a:schemeClr val="accent1"/>
          </a:effectRef>
          <a:fontRef idx="minor">
            <a:schemeClr val="tx1"/>
          </a:fontRef>
        </p:style>
      </p:cxnSp>
      <p:sp>
        <p:nvSpPr>
          <p:cNvPr id="183" name="Rectangle 182">
            <a:extLst>
              <a:ext uri="{FF2B5EF4-FFF2-40B4-BE49-F238E27FC236}">
                <a16:creationId xmlns:a16="http://schemas.microsoft.com/office/drawing/2014/main" id="{FAFBCE67-59FF-4E17-9F72-3468C4B177C2}"/>
              </a:ext>
            </a:extLst>
          </p:cNvPr>
          <p:cNvSpPr/>
          <p:nvPr/>
        </p:nvSpPr>
        <p:spPr>
          <a:xfrm>
            <a:off x="9500226" y="2905369"/>
            <a:ext cx="426775" cy="253916"/>
          </a:xfrm>
          <a:prstGeom prst="rect">
            <a:avLst/>
          </a:prstGeom>
        </p:spPr>
        <p:txBody>
          <a:bodyPr wrap="square">
            <a:spAutoFit/>
          </a:bodyPr>
          <a:lstStyle/>
          <a:p>
            <a:r>
              <a:rPr lang="en-US" sz="1050" b="1">
                <a:solidFill>
                  <a:srgbClr val="353531"/>
                </a:solidFill>
                <a:latin typeface="Source Sans Pro" panose="020B0503030403020204" pitchFamily="34" charset="0"/>
                <a:ea typeface="Source Sans Pro" panose="020B0503030403020204" pitchFamily="34" charset="0"/>
              </a:rPr>
              <a:t>1x</a:t>
            </a:r>
          </a:p>
        </p:txBody>
      </p:sp>
      <p:sp>
        <p:nvSpPr>
          <p:cNvPr id="184" name="Rectangle 183">
            <a:extLst>
              <a:ext uri="{FF2B5EF4-FFF2-40B4-BE49-F238E27FC236}">
                <a16:creationId xmlns:a16="http://schemas.microsoft.com/office/drawing/2014/main" id="{ED236CF2-614B-4A22-A41C-5B758626550A}"/>
              </a:ext>
            </a:extLst>
          </p:cNvPr>
          <p:cNvSpPr/>
          <p:nvPr/>
        </p:nvSpPr>
        <p:spPr>
          <a:xfrm>
            <a:off x="9488182" y="4534511"/>
            <a:ext cx="426775" cy="253916"/>
          </a:xfrm>
          <a:prstGeom prst="rect">
            <a:avLst/>
          </a:prstGeom>
        </p:spPr>
        <p:txBody>
          <a:bodyPr wrap="square">
            <a:spAutoFit/>
          </a:bodyPr>
          <a:lstStyle/>
          <a:p>
            <a:r>
              <a:rPr lang="en-US" sz="1050" b="1">
                <a:solidFill>
                  <a:srgbClr val="353531"/>
                </a:solidFill>
                <a:latin typeface="Source Sans Pro" panose="020B0503030403020204" pitchFamily="34" charset="0"/>
                <a:ea typeface="Source Sans Pro" panose="020B0503030403020204" pitchFamily="34" charset="0"/>
              </a:rPr>
              <a:t>1x</a:t>
            </a:r>
          </a:p>
        </p:txBody>
      </p:sp>
      <p:sp>
        <p:nvSpPr>
          <p:cNvPr id="187" name="Rectangle 186">
            <a:extLst>
              <a:ext uri="{FF2B5EF4-FFF2-40B4-BE49-F238E27FC236}">
                <a16:creationId xmlns:a16="http://schemas.microsoft.com/office/drawing/2014/main" id="{6CF952B4-7511-4989-A7FD-BE23F2785C63}"/>
              </a:ext>
            </a:extLst>
          </p:cNvPr>
          <p:cNvSpPr/>
          <p:nvPr/>
        </p:nvSpPr>
        <p:spPr>
          <a:xfrm>
            <a:off x="11158251" y="2898485"/>
            <a:ext cx="426775" cy="253916"/>
          </a:xfrm>
          <a:prstGeom prst="rect">
            <a:avLst/>
          </a:prstGeom>
        </p:spPr>
        <p:txBody>
          <a:bodyPr wrap="square">
            <a:spAutoFit/>
          </a:bodyPr>
          <a:lstStyle/>
          <a:p>
            <a:r>
              <a:rPr lang="en-US" sz="1050" b="1">
                <a:solidFill>
                  <a:srgbClr val="353531"/>
                </a:solidFill>
                <a:latin typeface="Source Sans Pro" panose="020B0503030403020204" pitchFamily="34" charset="0"/>
                <a:ea typeface="Source Sans Pro" panose="020B0503030403020204" pitchFamily="34" charset="0"/>
              </a:rPr>
              <a:t>1x</a:t>
            </a:r>
          </a:p>
        </p:txBody>
      </p:sp>
      <p:sp>
        <p:nvSpPr>
          <p:cNvPr id="188" name="Rectangle 187">
            <a:extLst>
              <a:ext uri="{FF2B5EF4-FFF2-40B4-BE49-F238E27FC236}">
                <a16:creationId xmlns:a16="http://schemas.microsoft.com/office/drawing/2014/main" id="{0E4D7CB5-AD98-47EF-A830-712E823A5062}"/>
              </a:ext>
            </a:extLst>
          </p:cNvPr>
          <p:cNvSpPr/>
          <p:nvPr/>
        </p:nvSpPr>
        <p:spPr>
          <a:xfrm>
            <a:off x="11146207" y="4527627"/>
            <a:ext cx="426775" cy="253916"/>
          </a:xfrm>
          <a:prstGeom prst="rect">
            <a:avLst/>
          </a:prstGeom>
        </p:spPr>
        <p:txBody>
          <a:bodyPr wrap="square">
            <a:spAutoFit/>
          </a:bodyPr>
          <a:lstStyle/>
          <a:p>
            <a:r>
              <a:rPr lang="en-US" sz="1050" b="1">
                <a:solidFill>
                  <a:srgbClr val="353531"/>
                </a:solidFill>
                <a:latin typeface="Source Sans Pro" panose="020B0503030403020204" pitchFamily="34" charset="0"/>
                <a:ea typeface="Source Sans Pro" panose="020B0503030403020204" pitchFamily="34" charset="0"/>
              </a:rPr>
              <a:t>1x</a:t>
            </a:r>
          </a:p>
        </p:txBody>
      </p:sp>
      <p:sp>
        <p:nvSpPr>
          <p:cNvPr id="123" name="Rectangle 122">
            <a:extLst>
              <a:ext uri="{FF2B5EF4-FFF2-40B4-BE49-F238E27FC236}">
                <a16:creationId xmlns:a16="http://schemas.microsoft.com/office/drawing/2014/main" id="{C2CF29D5-C799-426B-91B4-68887D3B0BB8}"/>
              </a:ext>
            </a:extLst>
          </p:cNvPr>
          <p:cNvSpPr/>
          <p:nvPr/>
        </p:nvSpPr>
        <p:spPr>
          <a:xfrm>
            <a:off x="163206" y="839875"/>
            <a:ext cx="5096668" cy="1569660"/>
          </a:xfrm>
          <a:prstGeom prst="rect">
            <a:avLst/>
          </a:prstGeom>
        </p:spPr>
        <p:txBody>
          <a:bodyPr wrap="square">
            <a:spAutoFit/>
          </a:bodyPr>
          <a:lstStyle/>
          <a:p>
            <a:r>
              <a:rPr lang="en-US" sz="1200" b="1">
                <a:latin typeface="Ubuntu Medium" panose="020B0604030602030204" pitchFamily="34" charset="0"/>
                <a:ea typeface="Source Sans Pro" panose="020B0503030403020204" pitchFamily="34" charset="0"/>
                <a:cs typeface="Open Sans" panose="020B0606030504020204" pitchFamily="34" charset="0"/>
              </a:rPr>
              <a:t>PROPER SPACING:</a:t>
            </a:r>
            <a:br>
              <a:rPr lang="en-US" sz="1200">
                <a:latin typeface="Source Sans Pro" panose="020B0503030403020204" pitchFamily="34" charset="0"/>
                <a:ea typeface="Source Sans Pro" panose="020B0503030403020204" pitchFamily="34" charset="0"/>
                <a:cs typeface="Open Sans Light" panose="020B0306030504020204" pitchFamily="34" charset="0"/>
              </a:rPr>
            </a:br>
            <a:r>
              <a:rPr lang="en-US" sz="1200">
                <a:latin typeface="Source Sans Pro" panose="020B0503030403020204" pitchFamily="34" charset="0"/>
                <a:ea typeface="Source Sans Pro" panose="020B0503030403020204" pitchFamily="34" charset="0"/>
                <a:cs typeface="Open Sans Light" panose="020B0306030504020204" pitchFamily="34" charset="0"/>
              </a:rPr>
              <a:t>Sufficient spacing around the logo allows the design to stand out, remain uncluttered, and helps to establish hierarchy. This rule also applies when the logo is in front of a bar of color.</a:t>
            </a:r>
          </a:p>
          <a:p>
            <a:endParaRPr lang="en-US" sz="1200">
              <a:latin typeface="Source Sans Pro" panose="020B0503030403020204" pitchFamily="34" charset="0"/>
              <a:ea typeface="Source Sans Pro" panose="020B0503030403020204" pitchFamily="34" charset="0"/>
              <a:cs typeface="Open Sans Light" panose="020B0306030504020204" pitchFamily="34" charset="0"/>
            </a:endParaRPr>
          </a:p>
          <a:p>
            <a:r>
              <a:rPr lang="en-US" sz="1200">
                <a:latin typeface="Source Sans Pro" panose="020B0503030403020204" pitchFamily="34" charset="0"/>
                <a:ea typeface="Source Sans Pro" panose="020B0503030403020204" pitchFamily="34" charset="0"/>
                <a:cs typeface="Open Sans Light" panose="020B0306030504020204" pitchFamily="34" charset="0"/>
              </a:rPr>
              <a:t>The spacing around the Catalyst Health Network logo is determined by the font’s x-height, or the corpus size, is the distance between the baseline and the mean line of the lower-case letters in a typeface. </a:t>
            </a:r>
          </a:p>
        </p:txBody>
      </p:sp>
      <p:sp>
        <p:nvSpPr>
          <p:cNvPr id="124" name="Rectangle 123">
            <a:extLst>
              <a:ext uri="{FF2B5EF4-FFF2-40B4-BE49-F238E27FC236}">
                <a16:creationId xmlns:a16="http://schemas.microsoft.com/office/drawing/2014/main" id="{DB9B9BB7-7890-4701-95B2-9863ADD10E1C}"/>
              </a:ext>
            </a:extLst>
          </p:cNvPr>
          <p:cNvSpPr/>
          <p:nvPr/>
        </p:nvSpPr>
        <p:spPr>
          <a:xfrm>
            <a:off x="185575" y="2817703"/>
            <a:ext cx="5096668" cy="830997"/>
          </a:xfrm>
          <a:prstGeom prst="rect">
            <a:avLst/>
          </a:prstGeom>
        </p:spPr>
        <p:txBody>
          <a:bodyPr wrap="square">
            <a:spAutoFit/>
          </a:bodyPr>
          <a:lstStyle/>
          <a:p>
            <a:r>
              <a:rPr lang="en-US" sz="1200" b="1">
                <a:latin typeface="Ubuntu Medium" panose="020B0604030602030204" pitchFamily="34" charset="0"/>
                <a:ea typeface="Source Sans Pro" panose="020B0503030403020204" pitchFamily="34" charset="0"/>
                <a:cs typeface="Open Sans" panose="020B0606030504020204" pitchFamily="34" charset="0"/>
              </a:rPr>
              <a:t>MINIMUM SIZE:</a:t>
            </a:r>
            <a:br>
              <a:rPr lang="en-US" sz="1200">
                <a:latin typeface="Source Sans Pro" panose="020B0503030403020204" pitchFamily="34" charset="0"/>
                <a:ea typeface="Source Sans Pro" panose="020B0503030403020204" pitchFamily="34" charset="0"/>
                <a:cs typeface="Open Sans Light" panose="020B0306030504020204" pitchFamily="34" charset="0"/>
              </a:rPr>
            </a:br>
            <a:r>
              <a:rPr lang="en-US" sz="1200">
                <a:latin typeface="Source Sans Pro" panose="020B0503030403020204" pitchFamily="34" charset="0"/>
                <a:ea typeface="Source Sans Pro" panose="020B0503030403020204" pitchFamily="34" charset="0"/>
                <a:cs typeface="Open Sans Light" panose="020B0306030504020204" pitchFamily="34" charset="0"/>
              </a:rPr>
              <a:t>The minimum width of the Catalyst Health Network logo should always be greater than 1.50 in or 37.84 mm. This ensures that the wordmark remains highly visible and easy to read. </a:t>
            </a:r>
          </a:p>
        </p:txBody>
      </p:sp>
      <p:sp>
        <p:nvSpPr>
          <p:cNvPr id="125" name="Rectangle 124">
            <a:extLst>
              <a:ext uri="{FF2B5EF4-FFF2-40B4-BE49-F238E27FC236}">
                <a16:creationId xmlns:a16="http://schemas.microsoft.com/office/drawing/2014/main" id="{1BCA35DC-A0AF-4666-A9CC-59BE50BBC637}"/>
              </a:ext>
            </a:extLst>
          </p:cNvPr>
          <p:cNvSpPr/>
          <p:nvPr/>
        </p:nvSpPr>
        <p:spPr>
          <a:xfrm>
            <a:off x="7076626" y="684895"/>
            <a:ext cx="1842306" cy="276999"/>
          </a:xfrm>
          <a:prstGeom prst="rect">
            <a:avLst/>
          </a:prstGeom>
        </p:spPr>
        <p:txBody>
          <a:bodyPr wrap="square">
            <a:spAutoFit/>
          </a:bodyPr>
          <a:lstStyle/>
          <a:p>
            <a:r>
              <a:rPr lang="en-US" sz="1200" b="1">
                <a:solidFill>
                  <a:srgbClr val="353531"/>
                </a:solidFill>
                <a:latin typeface="Ubuntu Medium" panose="020B0604030602030204" pitchFamily="34" charset="0"/>
                <a:ea typeface="Open Sans" panose="020B0606030504020204" pitchFamily="34" charset="0"/>
                <a:cs typeface="Open Sans" panose="020B0606030504020204" pitchFamily="34" charset="0"/>
              </a:rPr>
              <a:t>PROPER SPACING</a:t>
            </a:r>
          </a:p>
        </p:txBody>
      </p:sp>
      <p:grpSp>
        <p:nvGrpSpPr>
          <p:cNvPr id="249" name="Group 248">
            <a:extLst>
              <a:ext uri="{FF2B5EF4-FFF2-40B4-BE49-F238E27FC236}">
                <a16:creationId xmlns:a16="http://schemas.microsoft.com/office/drawing/2014/main" id="{B4BB5386-CB4F-4C25-A6FD-EFF9122C8587}"/>
              </a:ext>
            </a:extLst>
          </p:cNvPr>
          <p:cNvGrpSpPr/>
          <p:nvPr/>
        </p:nvGrpSpPr>
        <p:grpSpPr>
          <a:xfrm>
            <a:off x="4030465" y="5191061"/>
            <a:ext cx="1362456" cy="395322"/>
            <a:chOff x="3496108" y="2715924"/>
            <a:chExt cx="5206439" cy="1432214"/>
          </a:xfrm>
        </p:grpSpPr>
        <p:sp>
          <p:nvSpPr>
            <p:cNvPr id="8" name="Freeform: Shape 7">
              <a:extLst>
                <a:ext uri="{FF2B5EF4-FFF2-40B4-BE49-F238E27FC236}">
                  <a16:creationId xmlns:a16="http://schemas.microsoft.com/office/drawing/2014/main" id="{4FBB143B-4381-4EDB-AD12-98B801951FC6}"/>
                </a:ext>
              </a:extLst>
            </p:cNvPr>
            <p:cNvSpPr/>
            <p:nvPr/>
          </p:nvSpPr>
          <p:spPr>
            <a:xfrm>
              <a:off x="5193018" y="2752020"/>
              <a:ext cx="562841" cy="67540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solidFill>
              <a:srgbClr val="E74F29"/>
            </a:solidFill>
            <a:ln w="8653"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47B598DD-5C38-4330-B675-367578BB3372}"/>
                </a:ext>
              </a:extLst>
            </p:cNvPr>
            <p:cNvSpPr/>
            <p:nvPr/>
          </p:nvSpPr>
          <p:spPr>
            <a:xfrm>
              <a:off x="5831193" y="2926068"/>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solidFill>
              <a:srgbClr val="E74F29"/>
            </a:solidFill>
            <a:ln w="8653"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9E55D12-732E-4396-9011-22E3665CBC20}"/>
                </a:ext>
              </a:extLst>
            </p:cNvPr>
            <p:cNvSpPr/>
            <p:nvPr/>
          </p:nvSpPr>
          <p:spPr>
            <a:xfrm>
              <a:off x="6318700" y="2842941"/>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51FB9FE-8592-4515-BEE9-34AEEA63B9EF}"/>
                </a:ext>
              </a:extLst>
            </p:cNvPr>
            <p:cNvSpPr/>
            <p:nvPr/>
          </p:nvSpPr>
          <p:spPr>
            <a:xfrm>
              <a:off x="6699700" y="2926068"/>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solidFill>
              <a:srgbClr val="E74F29"/>
            </a:solidFill>
            <a:ln w="8653"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7EE6237-7240-426B-8379-062E9CDB5437}"/>
                </a:ext>
              </a:extLst>
            </p:cNvPr>
            <p:cNvSpPr/>
            <p:nvPr/>
          </p:nvSpPr>
          <p:spPr>
            <a:xfrm>
              <a:off x="7253882" y="2726909"/>
              <a:ext cx="95250" cy="692727"/>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solidFill>
              <a:srgbClr val="E74F29"/>
            </a:solidFill>
            <a:ln w="8653"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9677F77B-1088-464F-A027-D4B0C37AD9C5}"/>
                </a:ext>
              </a:extLst>
            </p:cNvPr>
            <p:cNvSpPr/>
            <p:nvPr/>
          </p:nvSpPr>
          <p:spPr>
            <a:xfrm>
              <a:off x="7437455" y="2931264"/>
              <a:ext cx="458932" cy="710045"/>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solidFill>
              <a:srgbClr val="E74F29"/>
            </a:solidFill>
            <a:ln w="8653"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C0E7B1EC-859D-4893-AC57-343909D2DF44}"/>
                </a:ext>
              </a:extLst>
            </p:cNvPr>
            <p:cNvSpPr/>
            <p:nvPr/>
          </p:nvSpPr>
          <p:spPr>
            <a:xfrm>
              <a:off x="7954402" y="2926934"/>
              <a:ext cx="372341" cy="502227"/>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solidFill>
              <a:srgbClr val="E74F29"/>
            </a:solidFill>
            <a:ln w="8653"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29DFE46-7C5E-4D32-9B31-3A9B84ADEB4D}"/>
                </a:ext>
              </a:extLst>
            </p:cNvPr>
            <p:cNvSpPr/>
            <p:nvPr/>
          </p:nvSpPr>
          <p:spPr>
            <a:xfrm>
              <a:off x="8373502" y="2842941"/>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solidFill>
              <a:srgbClr val="E74F29"/>
            </a:solidFill>
            <a:ln w="8653"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F241F045-080B-4CDD-AD2C-35E78088A2D9}"/>
                </a:ext>
              </a:extLst>
            </p:cNvPr>
            <p:cNvSpPr/>
            <p:nvPr/>
          </p:nvSpPr>
          <p:spPr>
            <a:xfrm>
              <a:off x="5199351" y="3851997"/>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53531"/>
            </a:solid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ADD2A6C8-D593-49CC-9ED9-2FA58DB37219}"/>
                </a:ext>
              </a:extLst>
            </p:cNvPr>
            <p:cNvSpPr/>
            <p:nvPr/>
          </p:nvSpPr>
          <p:spPr>
            <a:xfrm>
              <a:off x="5483369" y="3851997"/>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53531"/>
            </a:solid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D4F4A2DC-FD61-4839-AED8-9D8E5DED497C}"/>
                </a:ext>
              </a:extLst>
            </p:cNvPr>
            <p:cNvSpPr/>
            <p:nvPr/>
          </p:nvSpPr>
          <p:spPr>
            <a:xfrm>
              <a:off x="5688590" y="3851997"/>
              <a:ext cx="259773" cy="285750"/>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solidFill>
              <a:srgbClr val="353531"/>
            </a:solid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FD4F2A3-53B0-4FD5-9AF2-E1C81A474268}"/>
                </a:ext>
              </a:extLst>
            </p:cNvPr>
            <p:cNvSpPr/>
            <p:nvPr/>
          </p:nvSpPr>
          <p:spPr>
            <a:xfrm>
              <a:off x="5977803" y="3851997"/>
              <a:ext cx="190500" cy="285750"/>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solidFill>
              <a:srgbClr val="353531"/>
            </a:solid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D70EF1F3-E821-41B0-B1CA-FEEB3995F173}"/>
                </a:ext>
              </a:extLst>
            </p:cNvPr>
            <p:cNvSpPr/>
            <p:nvPr/>
          </p:nvSpPr>
          <p:spPr>
            <a:xfrm>
              <a:off x="6129338" y="3851997"/>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53531"/>
            </a:solid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4F109C0F-AA7C-4C1F-B804-67FF057CE03B}"/>
                </a:ext>
              </a:extLst>
            </p:cNvPr>
            <p:cNvSpPr/>
            <p:nvPr/>
          </p:nvSpPr>
          <p:spPr>
            <a:xfrm>
              <a:off x="6391708" y="3851997"/>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solidFill>
              <a:srgbClr val="353531"/>
            </a:solid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38EFDBA8-EDD5-424C-8C0F-34A89C21BF58}"/>
                </a:ext>
              </a:extLst>
            </p:cNvPr>
            <p:cNvSpPr/>
            <p:nvPr/>
          </p:nvSpPr>
          <p:spPr>
            <a:xfrm>
              <a:off x="6774440" y="3851997"/>
              <a:ext cx="233795" cy="285750"/>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solidFill>
              <a:srgbClr val="353531"/>
            </a:solid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9BE7EC1-6F50-493B-BCE9-54E7FA861869}"/>
                </a:ext>
              </a:extLst>
            </p:cNvPr>
            <p:cNvSpPr/>
            <p:nvPr/>
          </p:nvSpPr>
          <p:spPr>
            <a:xfrm>
              <a:off x="7071447" y="3851997"/>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solidFill>
              <a:srgbClr val="353531"/>
            </a:solid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BA568ED3-10EB-4287-874C-E3DAF21814A3}"/>
                </a:ext>
              </a:extLst>
            </p:cNvPr>
            <p:cNvSpPr/>
            <p:nvPr/>
          </p:nvSpPr>
          <p:spPr>
            <a:xfrm>
              <a:off x="7278399" y="3851997"/>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solidFill>
              <a:srgbClr val="353531"/>
            </a:solid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F77BA425-051F-4A68-93BE-428484F6A7A2}"/>
                </a:ext>
              </a:extLst>
            </p:cNvPr>
            <p:cNvSpPr/>
            <p:nvPr/>
          </p:nvSpPr>
          <p:spPr>
            <a:xfrm>
              <a:off x="7510463" y="3851997"/>
              <a:ext cx="398318" cy="285750"/>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solidFill>
              <a:srgbClr val="353531"/>
            </a:solid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0027507E-7486-471A-B380-EA839FAE6295}"/>
                </a:ext>
              </a:extLst>
            </p:cNvPr>
            <p:cNvSpPr/>
            <p:nvPr/>
          </p:nvSpPr>
          <p:spPr>
            <a:xfrm>
              <a:off x="7915708" y="3851131"/>
              <a:ext cx="268432" cy="285750"/>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solidFill>
              <a:srgbClr val="353531"/>
            </a:solid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37732025-7FE8-4C4F-959A-20A67BA7D7F8}"/>
                </a:ext>
              </a:extLst>
            </p:cNvPr>
            <p:cNvSpPr/>
            <p:nvPr/>
          </p:nvSpPr>
          <p:spPr>
            <a:xfrm>
              <a:off x="8222240" y="3851997"/>
              <a:ext cx="207818" cy="285750"/>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solidFill>
              <a:srgbClr val="353531"/>
            </a:solid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32EA7DB-9994-443E-A2D4-CF850EBA54E2}"/>
                </a:ext>
              </a:extLst>
            </p:cNvPr>
            <p:cNvSpPr/>
            <p:nvPr/>
          </p:nvSpPr>
          <p:spPr>
            <a:xfrm>
              <a:off x="8474220" y="3851997"/>
              <a:ext cx="225136" cy="285750"/>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solidFill>
              <a:srgbClr val="353531"/>
            </a:solid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FE7D68B4-757D-4A15-9128-79B3B86B5889}"/>
                </a:ext>
              </a:extLst>
            </p:cNvPr>
            <p:cNvSpPr/>
            <p:nvPr/>
          </p:nvSpPr>
          <p:spPr>
            <a:xfrm>
              <a:off x="3800636" y="3019586"/>
              <a:ext cx="822614" cy="822614"/>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solidFill>
              <a:srgbClr val="FD9428"/>
            </a:solidFill>
            <a:ln w="8653"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9CA898AD-8A1D-41FD-86E4-19C54BDC40A7}"/>
                </a:ext>
              </a:extLst>
            </p:cNvPr>
            <p:cNvSpPr/>
            <p:nvPr/>
          </p:nvSpPr>
          <p:spPr>
            <a:xfrm>
              <a:off x="4181908" y="2792124"/>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solidFill>
              <a:srgbClr val="E74F29"/>
            </a:solid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D0B0049C-3A29-4618-B729-ABE830A62F54}"/>
                </a:ext>
              </a:extLst>
            </p:cNvPr>
            <p:cNvSpPr/>
            <p:nvPr/>
          </p:nvSpPr>
          <p:spPr>
            <a:xfrm>
              <a:off x="4384688" y="2873677"/>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solidFill>
              <a:srgbClr val="E74F29"/>
            </a:solid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8C7E1329-DA15-421C-AE14-AF68607433EF}"/>
                </a:ext>
              </a:extLst>
            </p:cNvPr>
            <p:cNvSpPr/>
            <p:nvPr/>
          </p:nvSpPr>
          <p:spPr>
            <a:xfrm>
              <a:off x="4533625" y="3097081"/>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solidFill>
              <a:srgbClr val="E74F29"/>
            </a:solid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F9123AC7-7E6E-4C77-9F88-69622F7B62F1}"/>
                </a:ext>
              </a:extLst>
            </p:cNvPr>
            <p:cNvSpPr/>
            <p:nvPr/>
          </p:nvSpPr>
          <p:spPr>
            <a:xfrm>
              <a:off x="4588019" y="3401724"/>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solidFill>
              <a:srgbClr val="E74F29"/>
            </a:solid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D06E2FAA-EA03-42B6-8E2B-5103E3E938A9}"/>
                </a:ext>
              </a:extLst>
            </p:cNvPr>
            <p:cNvSpPr/>
            <p:nvPr/>
          </p:nvSpPr>
          <p:spPr>
            <a:xfrm>
              <a:off x="4533625" y="3604504"/>
              <a:ext cx="233795" cy="164523"/>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solidFill>
              <a:srgbClr val="E74F29"/>
            </a:solid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4AAE558A-9581-4240-8F96-3FA3ABE5B9D0}"/>
                </a:ext>
              </a:extLst>
            </p:cNvPr>
            <p:cNvSpPr/>
            <p:nvPr/>
          </p:nvSpPr>
          <p:spPr>
            <a:xfrm>
              <a:off x="4384688" y="3753441"/>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solidFill>
              <a:srgbClr val="E74F29"/>
            </a:solid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140247AD-501F-4FFA-B752-2B853444349C}"/>
                </a:ext>
              </a:extLst>
            </p:cNvPr>
            <p:cNvSpPr/>
            <p:nvPr/>
          </p:nvSpPr>
          <p:spPr>
            <a:xfrm>
              <a:off x="4181908" y="3807835"/>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solidFill>
              <a:srgbClr val="E74F29"/>
            </a:solid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C99D8F51-96C9-487E-9EDC-AF989543DB42}"/>
                </a:ext>
              </a:extLst>
            </p:cNvPr>
            <p:cNvSpPr/>
            <p:nvPr/>
          </p:nvSpPr>
          <p:spPr>
            <a:xfrm>
              <a:off x="3877265" y="3753441"/>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solidFill>
              <a:srgbClr val="E74F29"/>
            </a:solid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9E49C528-D6C7-4BE7-A9B7-514E946C888B}"/>
                </a:ext>
              </a:extLst>
            </p:cNvPr>
            <p:cNvSpPr/>
            <p:nvPr/>
          </p:nvSpPr>
          <p:spPr>
            <a:xfrm>
              <a:off x="3653861" y="3604504"/>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solidFill>
              <a:srgbClr val="E74F29"/>
            </a:solid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B9C312E0-20A8-47E0-BB8D-CDCCBDB777B8}"/>
                </a:ext>
              </a:extLst>
            </p:cNvPr>
            <p:cNvSpPr/>
            <p:nvPr/>
          </p:nvSpPr>
          <p:spPr>
            <a:xfrm>
              <a:off x="3572308" y="3401724"/>
              <a:ext cx="259773" cy="60614"/>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solidFill>
              <a:srgbClr val="E74F29"/>
            </a:solid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E5AE792A-350B-4008-B480-D0DF7FD484BC}"/>
                </a:ext>
              </a:extLst>
            </p:cNvPr>
            <p:cNvSpPr/>
            <p:nvPr/>
          </p:nvSpPr>
          <p:spPr>
            <a:xfrm>
              <a:off x="3653861" y="3097081"/>
              <a:ext cx="233795" cy="164523"/>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solidFill>
              <a:srgbClr val="E74F29"/>
            </a:solid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BA3C9C74-B74F-4EBE-9F8C-F5235AC05E9B}"/>
                </a:ext>
              </a:extLst>
            </p:cNvPr>
            <p:cNvSpPr/>
            <p:nvPr/>
          </p:nvSpPr>
          <p:spPr>
            <a:xfrm>
              <a:off x="3876399" y="2873677"/>
              <a:ext cx="164523" cy="233795"/>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solidFill>
              <a:srgbClr val="E74F29"/>
            </a:solid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1B1F212B-D483-4475-A27E-3F6DC9D112E9}"/>
                </a:ext>
              </a:extLst>
            </p:cNvPr>
            <p:cNvSpPr/>
            <p:nvPr/>
          </p:nvSpPr>
          <p:spPr>
            <a:xfrm>
              <a:off x="4001527" y="3221343"/>
              <a:ext cx="415636" cy="415636"/>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solidFill>
              <a:srgbClr val="E74F29"/>
            </a:solidFill>
            <a:ln w="8653"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78CD5933-EB6D-4B2B-B4D7-6B7D71CA174E}"/>
                </a:ext>
              </a:extLst>
            </p:cNvPr>
            <p:cNvSpPr/>
            <p:nvPr/>
          </p:nvSpPr>
          <p:spPr>
            <a:xfrm>
              <a:off x="4293724" y="2922814"/>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solidFill>
              <a:srgbClr val="FD9428"/>
            </a:solid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F4F9B762-A42C-480F-88BC-DE1411532358}"/>
                </a:ext>
              </a:extLst>
            </p:cNvPr>
            <p:cNvSpPr/>
            <p:nvPr/>
          </p:nvSpPr>
          <p:spPr>
            <a:xfrm>
              <a:off x="4516165" y="3053508"/>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solidFill>
              <a:srgbClr val="FD9428"/>
            </a:solid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B65D6631-5786-47B5-BB45-0F6B204FDC33}"/>
                </a:ext>
              </a:extLst>
            </p:cNvPr>
            <p:cNvSpPr/>
            <p:nvPr/>
          </p:nvSpPr>
          <p:spPr>
            <a:xfrm>
              <a:off x="4641145" y="3270015"/>
              <a:ext cx="69273" cy="69273"/>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solidFill>
              <a:srgbClr val="FD9428"/>
            </a:solid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973511AF-883C-46F3-A32B-F2121DFE1072}"/>
                </a:ext>
              </a:extLst>
            </p:cNvPr>
            <p:cNvSpPr/>
            <p:nvPr/>
          </p:nvSpPr>
          <p:spPr>
            <a:xfrm>
              <a:off x="4635018" y="3513609"/>
              <a:ext cx="86591" cy="86591"/>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solidFill>
              <a:srgbClr val="FD9428"/>
            </a:solid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8B11E0B1-DF35-4E1E-B4B5-2F6CBEBF4FFD}"/>
                </a:ext>
              </a:extLst>
            </p:cNvPr>
            <p:cNvSpPr/>
            <p:nvPr/>
          </p:nvSpPr>
          <p:spPr>
            <a:xfrm>
              <a:off x="4516002" y="3735987"/>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solidFill>
              <a:srgbClr val="FD9428"/>
            </a:solid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E3A736B6-5512-4554-A705-5162A39EA0BB}"/>
                </a:ext>
              </a:extLst>
            </p:cNvPr>
            <p:cNvSpPr/>
            <p:nvPr/>
          </p:nvSpPr>
          <p:spPr>
            <a:xfrm>
              <a:off x="4300098" y="3860266"/>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solidFill>
              <a:srgbClr val="FD9428"/>
            </a:solid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0757AF30-89F8-45EA-BFF3-F841346C667A}"/>
                </a:ext>
              </a:extLst>
            </p:cNvPr>
            <p:cNvSpPr/>
            <p:nvPr/>
          </p:nvSpPr>
          <p:spPr>
            <a:xfrm>
              <a:off x="4043992" y="3854824"/>
              <a:ext cx="86591" cy="86591"/>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solidFill>
              <a:srgbClr val="FD9428"/>
            </a:solid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F90EC6BB-1988-4DF1-9991-2E62188F57F0}"/>
                </a:ext>
              </a:extLst>
            </p:cNvPr>
            <p:cNvSpPr/>
            <p:nvPr/>
          </p:nvSpPr>
          <p:spPr>
            <a:xfrm>
              <a:off x="3834474" y="3735786"/>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solidFill>
              <a:srgbClr val="FD9428"/>
            </a:solid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EF4B9AAC-DC00-4FBE-9B57-932F58B84318}"/>
                </a:ext>
              </a:extLst>
            </p:cNvPr>
            <p:cNvSpPr/>
            <p:nvPr/>
          </p:nvSpPr>
          <p:spPr>
            <a:xfrm>
              <a:off x="3709211" y="3520006"/>
              <a:ext cx="69273" cy="69273"/>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solidFill>
              <a:srgbClr val="FD9428"/>
            </a:solid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A65C1771-4083-488C-8DA6-D75D21B1CE63}"/>
                </a:ext>
              </a:extLst>
            </p:cNvPr>
            <p:cNvSpPr/>
            <p:nvPr/>
          </p:nvSpPr>
          <p:spPr>
            <a:xfrm>
              <a:off x="3702689" y="3263836"/>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solidFill>
              <a:srgbClr val="FD9428"/>
            </a:solid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2BB7DB19-E3C8-4E83-AF9E-53866E14C5C8}"/>
                </a:ext>
              </a:extLst>
            </p:cNvPr>
            <p:cNvSpPr/>
            <p:nvPr/>
          </p:nvSpPr>
          <p:spPr>
            <a:xfrm>
              <a:off x="3833567" y="3054311"/>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solidFill>
              <a:srgbClr val="FD9428"/>
            </a:solid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BF46A219-C336-4068-956B-26AD37E16CAE}"/>
                </a:ext>
              </a:extLst>
            </p:cNvPr>
            <p:cNvSpPr/>
            <p:nvPr/>
          </p:nvSpPr>
          <p:spPr>
            <a:xfrm>
              <a:off x="4049357" y="2929018"/>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solidFill>
              <a:srgbClr val="FD9428"/>
            </a:solid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642E5BB7-6537-4C15-856C-03FC380F8F85}"/>
                </a:ext>
              </a:extLst>
            </p:cNvPr>
            <p:cNvSpPr/>
            <p:nvPr/>
          </p:nvSpPr>
          <p:spPr>
            <a:xfrm>
              <a:off x="4181908" y="27159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02BA9A80-2A01-4827-811C-88DF89FDB2F0}"/>
                </a:ext>
              </a:extLst>
            </p:cNvPr>
            <p:cNvSpPr/>
            <p:nvPr/>
          </p:nvSpPr>
          <p:spPr>
            <a:xfrm>
              <a:off x="4513032" y="2796002"/>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solidFill>
              <a:srgbClr val="E74F29"/>
            </a:solid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0F9E9823-A124-4834-B818-8B2147F43A2F}"/>
                </a:ext>
              </a:extLst>
            </p:cNvPr>
            <p:cNvSpPr/>
            <p:nvPr/>
          </p:nvSpPr>
          <p:spPr>
            <a:xfrm>
              <a:off x="4764344" y="3047207"/>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solidFill>
              <a:srgbClr val="E74F29"/>
            </a:solid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0203B175-82D2-4F28-9D15-3B7224E22CA9}"/>
                </a:ext>
              </a:extLst>
            </p:cNvPr>
            <p:cNvSpPr/>
            <p:nvPr/>
          </p:nvSpPr>
          <p:spPr>
            <a:xfrm>
              <a:off x="4867708" y="34017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CBF2E477-2842-401C-95D0-B95CCB909947}"/>
                </a:ext>
              </a:extLst>
            </p:cNvPr>
            <p:cNvSpPr/>
            <p:nvPr/>
          </p:nvSpPr>
          <p:spPr>
            <a:xfrm>
              <a:off x="4764341" y="3732811"/>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solidFill>
              <a:srgbClr val="E74F29"/>
            </a:solid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F6B84C29-3D8D-4A2A-8611-021091AE6E1D}"/>
                </a:ext>
              </a:extLst>
            </p:cNvPr>
            <p:cNvSpPr/>
            <p:nvPr/>
          </p:nvSpPr>
          <p:spPr>
            <a:xfrm>
              <a:off x="4513301" y="3984260"/>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solidFill>
              <a:srgbClr val="E74F29"/>
            </a:solid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29E39071-91B8-43F6-8CED-0695C42D6BA3}"/>
                </a:ext>
              </a:extLst>
            </p:cNvPr>
            <p:cNvSpPr/>
            <p:nvPr/>
          </p:nvSpPr>
          <p:spPr>
            <a:xfrm>
              <a:off x="4181908" y="40875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9C154C9B-BA8A-44B8-A13C-5E1D8F945BF6}"/>
                </a:ext>
              </a:extLst>
            </p:cNvPr>
            <p:cNvSpPr/>
            <p:nvPr/>
          </p:nvSpPr>
          <p:spPr>
            <a:xfrm>
              <a:off x="3827719" y="3984583"/>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solidFill>
              <a:srgbClr val="E74F29"/>
            </a:solid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8B533235-3D2D-4C4B-B410-D09D565A0F63}"/>
                </a:ext>
              </a:extLst>
            </p:cNvPr>
            <p:cNvSpPr/>
            <p:nvPr/>
          </p:nvSpPr>
          <p:spPr>
            <a:xfrm>
              <a:off x="3577129" y="3732863"/>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solidFill>
              <a:srgbClr val="E74F29"/>
            </a:solid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9A778AD8-77AB-4B0E-B0FC-F4E0FCF613AF}"/>
                </a:ext>
              </a:extLst>
            </p:cNvPr>
            <p:cNvSpPr/>
            <p:nvPr/>
          </p:nvSpPr>
          <p:spPr>
            <a:xfrm>
              <a:off x="3496108" y="34017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09C7CE65-3920-4B7C-82C1-37E6181AF169}"/>
                </a:ext>
              </a:extLst>
            </p:cNvPr>
            <p:cNvSpPr/>
            <p:nvPr/>
          </p:nvSpPr>
          <p:spPr>
            <a:xfrm>
              <a:off x="3576770" y="3047981"/>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solidFill>
              <a:srgbClr val="E74F29"/>
            </a:solid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5AE12758-9F7D-4C1C-BEF4-EC72CC6EAE89}"/>
                </a:ext>
              </a:extLst>
            </p:cNvPr>
            <p:cNvSpPr/>
            <p:nvPr/>
          </p:nvSpPr>
          <p:spPr>
            <a:xfrm>
              <a:off x="3827510" y="2796805"/>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solidFill>
              <a:srgbClr val="E74F29"/>
            </a:solidFill>
            <a:ln w="9525" cap="flat">
              <a:noFill/>
              <a:prstDash val="solid"/>
              <a:miter/>
            </a:ln>
          </p:spPr>
          <p:txBody>
            <a:bodyPr rtlCol="0" anchor="ctr"/>
            <a:lstStyle/>
            <a:p>
              <a:endParaRPr lang="en-US"/>
            </a:p>
          </p:txBody>
        </p:sp>
      </p:grpSp>
      <p:grpSp>
        <p:nvGrpSpPr>
          <p:cNvPr id="250" name="Group 249">
            <a:extLst>
              <a:ext uri="{FF2B5EF4-FFF2-40B4-BE49-F238E27FC236}">
                <a16:creationId xmlns:a16="http://schemas.microsoft.com/office/drawing/2014/main" id="{35800F1E-9C36-478B-8CBA-3930AD5CCEC1}"/>
              </a:ext>
            </a:extLst>
          </p:cNvPr>
          <p:cNvGrpSpPr/>
          <p:nvPr/>
        </p:nvGrpSpPr>
        <p:grpSpPr>
          <a:xfrm>
            <a:off x="5653994" y="5172399"/>
            <a:ext cx="1363179" cy="395322"/>
            <a:chOff x="3496108" y="2715924"/>
            <a:chExt cx="5206439" cy="1432214"/>
          </a:xfrm>
          <a:solidFill>
            <a:schemeClr val="bg1"/>
          </a:solidFill>
        </p:grpSpPr>
        <p:sp>
          <p:nvSpPr>
            <p:cNvPr id="251" name="Freeform: Shape 250">
              <a:extLst>
                <a:ext uri="{FF2B5EF4-FFF2-40B4-BE49-F238E27FC236}">
                  <a16:creationId xmlns:a16="http://schemas.microsoft.com/office/drawing/2014/main" id="{1DEF0AA1-65F4-471C-8490-9B8E9A1705DE}"/>
                </a:ext>
              </a:extLst>
            </p:cNvPr>
            <p:cNvSpPr/>
            <p:nvPr/>
          </p:nvSpPr>
          <p:spPr>
            <a:xfrm>
              <a:off x="5193018" y="2752020"/>
              <a:ext cx="562841" cy="67540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grpFill/>
            <a:ln w="8653"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B404751A-59AC-4741-B6A0-49668F21E461}"/>
                </a:ext>
              </a:extLst>
            </p:cNvPr>
            <p:cNvSpPr/>
            <p:nvPr/>
          </p:nvSpPr>
          <p:spPr>
            <a:xfrm>
              <a:off x="5831193" y="2926068"/>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grpFill/>
            <a:ln w="8653"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6CD7E919-102F-4522-9AF4-E17C09A469F3}"/>
                </a:ext>
              </a:extLst>
            </p:cNvPr>
            <p:cNvSpPr/>
            <p:nvPr/>
          </p:nvSpPr>
          <p:spPr>
            <a:xfrm>
              <a:off x="6318700" y="2842941"/>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7C76352D-4E75-45CA-A240-2477DF2243EC}"/>
                </a:ext>
              </a:extLst>
            </p:cNvPr>
            <p:cNvSpPr/>
            <p:nvPr/>
          </p:nvSpPr>
          <p:spPr>
            <a:xfrm>
              <a:off x="6699700" y="2926068"/>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grpFill/>
            <a:ln w="8653"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6661B4D5-9683-4838-821F-B7FF5EACF714}"/>
                </a:ext>
              </a:extLst>
            </p:cNvPr>
            <p:cNvSpPr/>
            <p:nvPr/>
          </p:nvSpPr>
          <p:spPr>
            <a:xfrm>
              <a:off x="7253882" y="2726909"/>
              <a:ext cx="95250" cy="692727"/>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grpFill/>
            <a:ln w="8653"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EAEDBE70-5BC2-4E6D-A72A-AAE98F237CC9}"/>
                </a:ext>
              </a:extLst>
            </p:cNvPr>
            <p:cNvSpPr/>
            <p:nvPr/>
          </p:nvSpPr>
          <p:spPr>
            <a:xfrm>
              <a:off x="7437455" y="2931264"/>
              <a:ext cx="458932" cy="710045"/>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grpFill/>
            <a:ln w="8653"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E7448694-6ACF-4364-AA13-E25481E6B11F}"/>
                </a:ext>
              </a:extLst>
            </p:cNvPr>
            <p:cNvSpPr/>
            <p:nvPr/>
          </p:nvSpPr>
          <p:spPr>
            <a:xfrm>
              <a:off x="7954402" y="2926934"/>
              <a:ext cx="372341" cy="502227"/>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grpFill/>
            <a:ln w="8653"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E9242D97-5150-40FB-B8DA-6DEC02C24437}"/>
                </a:ext>
              </a:extLst>
            </p:cNvPr>
            <p:cNvSpPr/>
            <p:nvPr/>
          </p:nvSpPr>
          <p:spPr>
            <a:xfrm>
              <a:off x="8373502" y="2842941"/>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42AD6920-1F9F-486C-880D-18B0859A9D0B}"/>
                </a:ext>
              </a:extLst>
            </p:cNvPr>
            <p:cNvSpPr/>
            <p:nvPr/>
          </p:nvSpPr>
          <p:spPr>
            <a:xfrm>
              <a:off x="5199351" y="3851997"/>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1E2119C2-CBA4-4E06-8E3C-F2FE54D149D6}"/>
                </a:ext>
              </a:extLst>
            </p:cNvPr>
            <p:cNvSpPr/>
            <p:nvPr/>
          </p:nvSpPr>
          <p:spPr>
            <a:xfrm>
              <a:off x="5483369" y="3851997"/>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ADCB140B-39C9-4EDE-98A1-F39FD81CA910}"/>
                </a:ext>
              </a:extLst>
            </p:cNvPr>
            <p:cNvSpPr/>
            <p:nvPr/>
          </p:nvSpPr>
          <p:spPr>
            <a:xfrm>
              <a:off x="5688590" y="3851997"/>
              <a:ext cx="259773" cy="285750"/>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A15FF664-2356-4CC7-B6FC-2065903ED19A}"/>
                </a:ext>
              </a:extLst>
            </p:cNvPr>
            <p:cNvSpPr/>
            <p:nvPr/>
          </p:nvSpPr>
          <p:spPr>
            <a:xfrm>
              <a:off x="5977803" y="3851997"/>
              <a:ext cx="190500" cy="285750"/>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DEE7717F-9A09-48DC-B30F-A5B2E14A185E}"/>
                </a:ext>
              </a:extLst>
            </p:cNvPr>
            <p:cNvSpPr/>
            <p:nvPr/>
          </p:nvSpPr>
          <p:spPr>
            <a:xfrm>
              <a:off x="6129338" y="3851997"/>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62F3E1C8-27D9-4962-8BD7-C70AC4F17368}"/>
                </a:ext>
              </a:extLst>
            </p:cNvPr>
            <p:cNvSpPr/>
            <p:nvPr/>
          </p:nvSpPr>
          <p:spPr>
            <a:xfrm>
              <a:off x="6391708" y="3851997"/>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4A3362CA-E200-49D8-897B-B978EEEBE0FC}"/>
                </a:ext>
              </a:extLst>
            </p:cNvPr>
            <p:cNvSpPr/>
            <p:nvPr/>
          </p:nvSpPr>
          <p:spPr>
            <a:xfrm>
              <a:off x="6774440" y="3851997"/>
              <a:ext cx="233795" cy="285750"/>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95FD0466-88D6-46BA-8EC5-91F4675A3646}"/>
                </a:ext>
              </a:extLst>
            </p:cNvPr>
            <p:cNvSpPr/>
            <p:nvPr/>
          </p:nvSpPr>
          <p:spPr>
            <a:xfrm>
              <a:off x="7071447" y="3851997"/>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0456E279-E855-4205-9FA2-760A8684E562}"/>
                </a:ext>
              </a:extLst>
            </p:cNvPr>
            <p:cNvSpPr/>
            <p:nvPr/>
          </p:nvSpPr>
          <p:spPr>
            <a:xfrm>
              <a:off x="7278399" y="3851997"/>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88DDD658-44D6-4006-8B23-8D36EA7DB99E}"/>
                </a:ext>
              </a:extLst>
            </p:cNvPr>
            <p:cNvSpPr/>
            <p:nvPr/>
          </p:nvSpPr>
          <p:spPr>
            <a:xfrm>
              <a:off x="7510463" y="3851997"/>
              <a:ext cx="398318" cy="285750"/>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015E2D02-9077-4F70-9F4B-944E82A7846A}"/>
                </a:ext>
              </a:extLst>
            </p:cNvPr>
            <p:cNvSpPr/>
            <p:nvPr/>
          </p:nvSpPr>
          <p:spPr>
            <a:xfrm>
              <a:off x="7915708" y="3851131"/>
              <a:ext cx="268432" cy="285750"/>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C1F804C0-CDC2-4B49-A889-CFFBBE1FE013}"/>
                </a:ext>
              </a:extLst>
            </p:cNvPr>
            <p:cNvSpPr/>
            <p:nvPr/>
          </p:nvSpPr>
          <p:spPr>
            <a:xfrm>
              <a:off x="8222240" y="3851997"/>
              <a:ext cx="207818" cy="285750"/>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98A76C5B-AEEB-4F95-AA4D-36E55E8604EC}"/>
                </a:ext>
              </a:extLst>
            </p:cNvPr>
            <p:cNvSpPr/>
            <p:nvPr/>
          </p:nvSpPr>
          <p:spPr>
            <a:xfrm>
              <a:off x="8474220" y="3851997"/>
              <a:ext cx="225136" cy="285750"/>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569A154D-F5AC-4A6C-98FF-6FC756619DFC}"/>
                </a:ext>
              </a:extLst>
            </p:cNvPr>
            <p:cNvSpPr/>
            <p:nvPr/>
          </p:nvSpPr>
          <p:spPr>
            <a:xfrm>
              <a:off x="3800636" y="3019586"/>
              <a:ext cx="822614" cy="822614"/>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grpFill/>
            <a:ln w="8653"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AC223897-F78D-4A7C-BD20-2A7EE66A03A4}"/>
                </a:ext>
              </a:extLst>
            </p:cNvPr>
            <p:cNvSpPr/>
            <p:nvPr/>
          </p:nvSpPr>
          <p:spPr>
            <a:xfrm>
              <a:off x="4181908" y="2792124"/>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293831CC-0C6F-420A-ADC7-47D72C055CED}"/>
                </a:ext>
              </a:extLst>
            </p:cNvPr>
            <p:cNvSpPr/>
            <p:nvPr/>
          </p:nvSpPr>
          <p:spPr>
            <a:xfrm>
              <a:off x="4384688" y="2873677"/>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59DB1553-020F-4EF1-B429-82D44E846E6F}"/>
                </a:ext>
              </a:extLst>
            </p:cNvPr>
            <p:cNvSpPr/>
            <p:nvPr/>
          </p:nvSpPr>
          <p:spPr>
            <a:xfrm>
              <a:off x="4533625" y="3097081"/>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A5DB8069-AA46-4E46-8921-9F66468D39E1}"/>
                </a:ext>
              </a:extLst>
            </p:cNvPr>
            <p:cNvSpPr/>
            <p:nvPr/>
          </p:nvSpPr>
          <p:spPr>
            <a:xfrm>
              <a:off x="4588019" y="3401724"/>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72A5C68D-7186-4434-9756-AFC52162B3E4}"/>
                </a:ext>
              </a:extLst>
            </p:cNvPr>
            <p:cNvSpPr/>
            <p:nvPr/>
          </p:nvSpPr>
          <p:spPr>
            <a:xfrm>
              <a:off x="4533625" y="3604504"/>
              <a:ext cx="233795" cy="164523"/>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912B9FB1-0A7C-4FEC-A516-4C068EBCB85C}"/>
                </a:ext>
              </a:extLst>
            </p:cNvPr>
            <p:cNvSpPr/>
            <p:nvPr/>
          </p:nvSpPr>
          <p:spPr>
            <a:xfrm>
              <a:off x="4384688" y="3753441"/>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920BA51A-204E-46A5-B864-70DF2AF161B8}"/>
                </a:ext>
              </a:extLst>
            </p:cNvPr>
            <p:cNvSpPr/>
            <p:nvPr/>
          </p:nvSpPr>
          <p:spPr>
            <a:xfrm>
              <a:off x="4181908" y="3807835"/>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26EE56CC-DDD9-4E7E-81C7-46650EDC34D0}"/>
                </a:ext>
              </a:extLst>
            </p:cNvPr>
            <p:cNvSpPr/>
            <p:nvPr/>
          </p:nvSpPr>
          <p:spPr>
            <a:xfrm>
              <a:off x="3877265" y="3753441"/>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1BCF8C57-2B23-4384-A812-B75E67DBE9DC}"/>
                </a:ext>
              </a:extLst>
            </p:cNvPr>
            <p:cNvSpPr/>
            <p:nvPr/>
          </p:nvSpPr>
          <p:spPr>
            <a:xfrm>
              <a:off x="3653861" y="3604504"/>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96EB1B0B-F280-4D66-8356-16AD769C186D}"/>
                </a:ext>
              </a:extLst>
            </p:cNvPr>
            <p:cNvSpPr/>
            <p:nvPr/>
          </p:nvSpPr>
          <p:spPr>
            <a:xfrm>
              <a:off x="3572308" y="3401724"/>
              <a:ext cx="259773" cy="60614"/>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84D5EE62-392D-41D2-B7E5-CD814BD43C76}"/>
                </a:ext>
              </a:extLst>
            </p:cNvPr>
            <p:cNvSpPr/>
            <p:nvPr/>
          </p:nvSpPr>
          <p:spPr>
            <a:xfrm>
              <a:off x="3653861" y="3097081"/>
              <a:ext cx="233795" cy="164523"/>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D0B34180-0C2D-40A3-ABCD-8D30A09A7AD5}"/>
                </a:ext>
              </a:extLst>
            </p:cNvPr>
            <p:cNvSpPr/>
            <p:nvPr/>
          </p:nvSpPr>
          <p:spPr>
            <a:xfrm>
              <a:off x="3876399" y="2873677"/>
              <a:ext cx="164523" cy="233795"/>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052847DC-4ECF-4138-B649-40AFD8E563FE}"/>
                </a:ext>
              </a:extLst>
            </p:cNvPr>
            <p:cNvSpPr/>
            <p:nvPr/>
          </p:nvSpPr>
          <p:spPr>
            <a:xfrm>
              <a:off x="4001527" y="3221343"/>
              <a:ext cx="415636" cy="415636"/>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grpFill/>
            <a:ln w="8653"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64B97B5A-038E-4584-9A35-C914B4D6AFBF}"/>
                </a:ext>
              </a:extLst>
            </p:cNvPr>
            <p:cNvSpPr/>
            <p:nvPr/>
          </p:nvSpPr>
          <p:spPr>
            <a:xfrm>
              <a:off x="4293724" y="2922814"/>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BB271D0A-8D29-4360-B67E-ADA06F96FFC5}"/>
                </a:ext>
              </a:extLst>
            </p:cNvPr>
            <p:cNvSpPr/>
            <p:nvPr/>
          </p:nvSpPr>
          <p:spPr>
            <a:xfrm>
              <a:off x="4516165" y="3053508"/>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AF964661-8035-4211-9B60-ECB9CE78DC4C}"/>
                </a:ext>
              </a:extLst>
            </p:cNvPr>
            <p:cNvSpPr/>
            <p:nvPr/>
          </p:nvSpPr>
          <p:spPr>
            <a:xfrm>
              <a:off x="4641145" y="3270015"/>
              <a:ext cx="69273" cy="69273"/>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EEBED2D2-6AB4-42E0-8197-349E4CF21AD4}"/>
                </a:ext>
              </a:extLst>
            </p:cNvPr>
            <p:cNvSpPr/>
            <p:nvPr/>
          </p:nvSpPr>
          <p:spPr>
            <a:xfrm>
              <a:off x="4635018" y="3513609"/>
              <a:ext cx="86591" cy="86591"/>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7C26E961-52F2-44D8-8F4A-30D51577F14B}"/>
                </a:ext>
              </a:extLst>
            </p:cNvPr>
            <p:cNvSpPr/>
            <p:nvPr/>
          </p:nvSpPr>
          <p:spPr>
            <a:xfrm>
              <a:off x="4516002" y="3735987"/>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1B458472-8212-4219-923F-281CD7791E8A}"/>
                </a:ext>
              </a:extLst>
            </p:cNvPr>
            <p:cNvSpPr/>
            <p:nvPr/>
          </p:nvSpPr>
          <p:spPr>
            <a:xfrm>
              <a:off x="4300098" y="3860266"/>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E7B3A7FB-115B-4D32-8BE5-E1884DD9E03C}"/>
                </a:ext>
              </a:extLst>
            </p:cNvPr>
            <p:cNvSpPr/>
            <p:nvPr/>
          </p:nvSpPr>
          <p:spPr>
            <a:xfrm>
              <a:off x="4043992" y="3854824"/>
              <a:ext cx="86591" cy="86591"/>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3B8725EE-71D4-477F-A33A-7919DFEAE2D4}"/>
                </a:ext>
              </a:extLst>
            </p:cNvPr>
            <p:cNvSpPr/>
            <p:nvPr/>
          </p:nvSpPr>
          <p:spPr>
            <a:xfrm>
              <a:off x="3834474" y="3735786"/>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4206C6CF-BA41-40AB-A254-CEAEB9841204}"/>
                </a:ext>
              </a:extLst>
            </p:cNvPr>
            <p:cNvSpPr/>
            <p:nvPr/>
          </p:nvSpPr>
          <p:spPr>
            <a:xfrm>
              <a:off x="3709211" y="3520006"/>
              <a:ext cx="69273" cy="69273"/>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07F95903-69FD-403F-BA73-A0581358E3DA}"/>
                </a:ext>
              </a:extLst>
            </p:cNvPr>
            <p:cNvSpPr/>
            <p:nvPr/>
          </p:nvSpPr>
          <p:spPr>
            <a:xfrm>
              <a:off x="3702689" y="3263836"/>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F68BED57-F119-435A-8421-D1876585D18A}"/>
                </a:ext>
              </a:extLst>
            </p:cNvPr>
            <p:cNvSpPr/>
            <p:nvPr/>
          </p:nvSpPr>
          <p:spPr>
            <a:xfrm>
              <a:off x="3833567" y="3054311"/>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6953B025-F7C9-45E5-B2BC-7F92AA2F6E9D}"/>
                </a:ext>
              </a:extLst>
            </p:cNvPr>
            <p:cNvSpPr/>
            <p:nvPr/>
          </p:nvSpPr>
          <p:spPr>
            <a:xfrm>
              <a:off x="4049357" y="2929018"/>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0E28539C-748C-4A91-A9DB-44021C871C63}"/>
                </a:ext>
              </a:extLst>
            </p:cNvPr>
            <p:cNvSpPr/>
            <p:nvPr/>
          </p:nvSpPr>
          <p:spPr>
            <a:xfrm>
              <a:off x="4181908" y="27159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F68198FE-F943-4144-9B68-EAA74B98CCD6}"/>
                </a:ext>
              </a:extLst>
            </p:cNvPr>
            <p:cNvSpPr/>
            <p:nvPr/>
          </p:nvSpPr>
          <p:spPr>
            <a:xfrm>
              <a:off x="4513032" y="2796002"/>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75DAFFB8-CED4-4D78-A067-20F505EE64F8}"/>
                </a:ext>
              </a:extLst>
            </p:cNvPr>
            <p:cNvSpPr/>
            <p:nvPr/>
          </p:nvSpPr>
          <p:spPr>
            <a:xfrm>
              <a:off x="4764344" y="3047207"/>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496CC4EB-BAC7-4674-AC55-8907024DDBFE}"/>
                </a:ext>
              </a:extLst>
            </p:cNvPr>
            <p:cNvSpPr/>
            <p:nvPr/>
          </p:nvSpPr>
          <p:spPr>
            <a:xfrm>
              <a:off x="4867708" y="34017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43D97249-B79E-4B15-9419-5E4EF58898C1}"/>
                </a:ext>
              </a:extLst>
            </p:cNvPr>
            <p:cNvSpPr/>
            <p:nvPr/>
          </p:nvSpPr>
          <p:spPr>
            <a:xfrm>
              <a:off x="4764341" y="3732811"/>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64F790A2-F49F-4645-A90B-31E1F5D5398A}"/>
                </a:ext>
              </a:extLst>
            </p:cNvPr>
            <p:cNvSpPr/>
            <p:nvPr/>
          </p:nvSpPr>
          <p:spPr>
            <a:xfrm>
              <a:off x="4513301" y="3984260"/>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3BCC95EA-AAC0-499C-8C24-7D283D22A4AE}"/>
                </a:ext>
              </a:extLst>
            </p:cNvPr>
            <p:cNvSpPr/>
            <p:nvPr/>
          </p:nvSpPr>
          <p:spPr>
            <a:xfrm>
              <a:off x="4181908" y="40875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15EA5F4B-7A92-4589-90D0-2D7D96B69F57}"/>
                </a:ext>
              </a:extLst>
            </p:cNvPr>
            <p:cNvSpPr/>
            <p:nvPr/>
          </p:nvSpPr>
          <p:spPr>
            <a:xfrm>
              <a:off x="3827719" y="3984583"/>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5005A6CF-0D91-47C0-B9E0-05D0D02632E3}"/>
                </a:ext>
              </a:extLst>
            </p:cNvPr>
            <p:cNvSpPr/>
            <p:nvPr/>
          </p:nvSpPr>
          <p:spPr>
            <a:xfrm>
              <a:off x="3577129" y="3732863"/>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26B7B9F7-9297-4363-AC07-FCB30CD14C10}"/>
                </a:ext>
              </a:extLst>
            </p:cNvPr>
            <p:cNvSpPr/>
            <p:nvPr/>
          </p:nvSpPr>
          <p:spPr>
            <a:xfrm>
              <a:off x="3496108" y="34017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8BB0DAD8-870F-4F62-95AB-86CABA32509E}"/>
                </a:ext>
              </a:extLst>
            </p:cNvPr>
            <p:cNvSpPr/>
            <p:nvPr/>
          </p:nvSpPr>
          <p:spPr>
            <a:xfrm>
              <a:off x="3576770" y="3047981"/>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C230F23F-53E3-4F2E-9F26-5C4239A71A9B}"/>
                </a:ext>
              </a:extLst>
            </p:cNvPr>
            <p:cNvSpPr/>
            <p:nvPr/>
          </p:nvSpPr>
          <p:spPr>
            <a:xfrm>
              <a:off x="3827510" y="2796805"/>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grpFill/>
            <a:ln w="9525" cap="flat">
              <a:noFill/>
              <a:prstDash val="solid"/>
              <a:miter/>
            </a:ln>
          </p:spPr>
          <p:txBody>
            <a:bodyPr rtlCol="0" anchor="ctr"/>
            <a:lstStyle/>
            <a:p>
              <a:endParaRPr lang="en-US"/>
            </a:p>
          </p:txBody>
        </p:sp>
      </p:grpSp>
      <p:sp>
        <p:nvSpPr>
          <p:cNvPr id="311" name="Rectangle 310">
            <a:extLst>
              <a:ext uri="{FF2B5EF4-FFF2-40B4-BE49-F238E27FC236}">
                <a16:creationId xmlns:a16="http://schemas.microsoft.com/office/drawing/2014/main" id="{0A21AE5C-49E8-4356-BE8B-C56DBF1691CF}"/>
              </a:ext>
            </a:extLst>
          </p:cNvPr>
          <p:cNvSpPr/>
          <p:nvPr/>
        </p:nvSpPr>
        <p:spPr>
          <a:xfrm>
            <a:off x="7279784" y="5053868"/>
            <a:ext cx="1577143" cy="610752"/>
          </a:xfrm>
          <a:prstGeom prst="rect">
            <a:avLst/>
          </a:prstGeom>
          <a:gradFill flip="none" rotWithShape="1">
            <a:gsLst>
              <a:gs pos="23000">
                <a:srgbClr val="1B545F"/>
              </a:gs>
              <a:gs pos="67000">
                <a:srgbClr val="368B9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2" name="Straight Connector 311">
            <a:extLst>
              <a:ext uri="{FF2B5EF4-FFF2-40B4-BE49-F238E27FC236}">
                <a16:creationId xmlns:a16="http://schemas.microsoft.com/office/drawing/2014/main" id="{790D5DB0-E2C9-4261-85DA-337700734463}"/>
              </a:ext>
            </a:extLst>
          </p:cNvPr>
          <p:cNvCxnSpPr>
            <a:cxnSpLocks/>
          </p:cNvCxnSpPr>
          <p:nvPr/>
        </p:nvCxnSpPr>
        <p:spPr>
          <a:xfrm flipH="1" flipV="1">
            <a:off x="11045399" y="1055675"/>
            <a:ext cx="25366" cy="1736960"/>
          </a:xfrm>
          <a:prstGeom prst="line">
            <a:avLst/>
          </a:prstGeom>
          <a:ln>
            <a:solidFill>
              <a:srgbClr val="E74F29"/>
            </a:solidFill>
            <a:prstDash val="dash"/>
          </a:ln>
        </p:spPr>
        <p:style>
          <a:lnRef idx="1">
            <a:schemeClr val="accent1"/>
          </a:lnRef>
          <a:fillRef idx="0">
            <a:schemeClr val="accent1"/>
          </a:fillRef>
          <a:effectRef idx="0">
            <a:schemeClr val="accent1"/>
          </a:effectRef>
          <a:fontRef idx="minor">
            <a:schemeClr val="tx1"/>
          </a:fontRef>
        </p:style>
      </p:cxnSp>
      <p:grpSp>
        <p:nvGrpSpPr>
          <p:cNvPr id="375" name="Group 374">
            <a:extLst>
              <a:ext uri="{FF2B5EF4-FFF2-40B4-BE49-F238E27FC236}">
                <a16:creationId xmlns:a16="http://schemas.microsoft.com/office/drawing/2014/main" id="{E1EFD0FB-9C9E-4697-93E7-363AA75E3D75}"/>
              </a:ext>
            </a:extLst>
          </p:cNvPr>
          <p:cNvGrpSpPr/>
          <p:nvPr/>
        </p:nvGrpSpPr>
        <p:grpSpPr>
          <a:xfrm>
            <a:off x="7344387" y="5173401"/>
            <a:ext cx="1363179" cy="395322"/>
            <a:chOff x="3496108" y="2715924"/>
            <a:chExt cx="5206439" cy="1432214"/>
          </a:xfrm>
          <a:solidFill>
            <a:schemeClr val="bg1"/>
          </a:solidFill>
        </p:grpSpPr>
        <p:sp>
          <p:nvSpPr>
            <p:cNvPr id="376" name="Freeform: Shape 375">
              <a:extLst>
                <a:ext uri="{FF2B5EF4-FFF2-40B4-BE49-F238E27FC236}">
                  <a16:creationId xmlns:a16="http://schemas.microsoft.com/office/drawing/2014/main" id="{040ED56E-D878-4453-A3E6-274370787445}"/>
                </a:ext>
              </a:extLst>
            </p:cNvPr>
            <p:cNvSpPr/>
            <p:nvPr/>
          </p:nvSpPr>
          <p:spPr>
            <a:xfrm>
              <a:off x="5193018" y="2752020"/>
              <a:ext cx="562841" cy="675409"/>
            </a:xfrm>
            <a:custGeom>
              <a:avLst/>
              <a:gdLst>
                <a:gd name="connsiteX0" fmla="*/ 164361 w 562840"/>
                <a:gd name="connsiteY0" fmla="*/ 633684 h 675409"/>
                <a:gd name="connsiteX1" fmla="*/ 48330 w 562840"/>
                <a:gd name="connsiteY1" fmla="*/ 517652 h 675409"/>
                <a:gd name="connsiteX2" fmla="*/ 5900 w 562840"/>
                <a:gd name="connsiteY2" fmla="*/ 340141 h 675409"/>
                <a:gd name="connsiteX3" fmla="*/ 48330 w 562840"/>
                <a:gd name="connsiteY3" fmla="*/ 162630 h 675409"/>
                <a:gd name="connsiteX4" fmla="*/ 164361 w 562840"/>
                <a:gd name="connsiteY4" fmla="*/ 46598 h 675409"/>
                <a:gd name="connsiteX5" fmla="*/ 331482 w 562840"/>
                <a:gd name="connsiteY5" fmla="*/ 5900 h 675409"/>
                <a:gd name="connsiteX6" fmla="*/ 444916 w 562840"/>
                <a:gd name="connsiteY6" fmla="*/ 20621 h 675409"/>
                <a:gd name="connsiteX7" fmla="*/ 544496 w 562840"/>
                <a:gd name="connsiteY7" fmla="*/ 63050 h 675409"/>
                <a:gd name="connsiteX8" fmla="*/ 565277 w 562840"/>
                <a:gd name="connsiteY8" fmla="*/ 98552 h 675409"/>
                <a:gd name="connsiteX9" fmla="*/ 554886 w 562840"/>
                <a:gd name="connsiteY9" fmla="*/ 123664 h 675409"/>
                <a:gd name="connsiteX10" fmla="*/ 528043 w 562840"/>
                <a:gd name="connsiteY10" fmla="*/ 134055 h 675409"/>
                <a:gd name="connsiteX11" fmla="*/ 511591 w 562840"/>
                <a:gd name="connsiteY11" fmla="*/ 130591 h 675409"/>
                <a:gd name="connsiteX12" fmla="*/ 431062 w 562840"/>
                <a:gd name="connsiteY12" fmla="*/ 97686 h 675409"/>
                <a:gd name="connsiteX13" fmla="*/ 341007 w 562840"/>
                <a:gd name="connsiteY13" fmla="*/ 86430 h 675409"/>
                <a:gd name="connsiteX14" fmla="*/ 204193 w 562840"/>
                <a:gd name="connsiteY14" fmla="*/ 119334 h 675409"/>
                <a:gd name="connsiteX15" fmla="*/ 119334 w 562840"/>
                <a:gd name="connsiteY15" fmla="*/ 209389 h 675409"/>
                <a:gd name="connsiteX16" fmla="*/ 90759 w 562840"/>
                <a:gd name="connsiteY16" fmla="*/ 339275 h 675409"/>
                <a:gd name="connsiteX17" fmla="*/ 119334 w 562840"/>
                <a:gd name="connsiteY17" fmla="*/ 469161 h 675409"/>
                <a:gd name="connsiteX18" fmla="*/ 204193 w 562840"/>
                <a:gd name="connsiteY18" fmla="*/ 559216 h 675409"/>
                <a:gd name="connsiteX19" fmla="*/ 341007 w 562840"/>
                <a:gd name="connsiteY19" fmla="*/ 592121 h 675409"/>
                <a:gd name="connsiteX20" fmla="*/ 431062 w 562840"/>
                <a:gd name="connsiteY20" fmla="*/ 580864 h 675409"/>
                <a:gd name="connsiteX21" fmla="*/ 511591 w 562840"/>
                <a:gd name="connsiteY21" fmla="*/ 547959 h 675409"/>
                <a:gd name="connsiteX22" fmla="*/ 528043 w 562840"/>
                <a:gd name="connsiteY22" fmla="*/ 544496 h 675409"/>
                <a:gd name="connsiteX23" fmla="*/ 554886 w 562840"/>
                <a:gd name="connsiteY23" fmla="*/ 554886 h 675409"/>
                <a:gd name="connsiteX24" fmla="*/ 565277 w 562840"/>
                <a:gd name="connsiteY24" fmla="*/ 579998 h 675409"/>
                <a:gd name="connsiteX25" fmla="*/ 544496 w 562840"/>
                <a:gd name="connsiteY25" fmla="*/ 615500 h 675409"/>
                <a:gd name="connsiteX26" fmla="*/ 444916 w 562840"/>
                <a:gd name="connsiteY26" fmla="*/ 657930 h 675409"/>
                <a:gd name="connsiteX27" fmla="*/ 331482 w 562840"/>
                <a:gd name="connsiteY27" fmla="*/ 672650 h 675409"/>
                <a:gd name="connsiteX28" fmla="*/ 164361 w 562840"/>
                <a:gd name="connsiteY28" fmla="*/ 633684 h 67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840" h="675409">
                  <a:moveTo>
                    <a:pt x="164361" y="633684"/>
                  </a:moveTo>
                  <a:cubicBezTo>
                    <a:pt x="115005" y="606841"/>
                    <a:pt x="76039" y="567875"/>
                    <a:pt x="48330" y="517652"/>
                  </a:cubicBezTo>
                  <a:cubicBezTo>
                    <a:pt x="19755" y="467430"/>
                    <a:pt x="5900" y="407682"/>
                    <a:pt x="5900" y="340141"/>
                  </a:cubicBezTo>
                  <a:cubicBezTo>
                    <a:pt x="5900" y="272600"/>
                    <a:pt x="19755" y="213718"/>
                    <a:pt x="48330" y="162630"/>
                  </a:cubicBezTo>
                  <a:cubicBezTo>
                    <a:pt x="76905" y="112407"/>
                    <a:pt x="115005" y="73441"/>
                    <a:pt x="164361" y="46598"/>
                  </a:cubicBezTo>
                  <a:cubicBezTo>
                    <a:pt x="213718" y="19755"/>
                    <a:pt x="269137" y="5900"/>
                    <a:pt x="331482" y="5900"/>
                  </a:cubicBezTo>
                  <a:cubicBezTo>
                    <a:pt x="373911" y="5900"/>
                    <a:pt x="411146" y="11096"/>
                    <a:pt x="444916" y="20621"/>
                  </a:cubicBezTo>
                  <a:cubicBezTo>
                    <a:pt x="477821" y="30145"/>
                    <a:pt x="511591" y="44866"/>
                    <a:pt x="544496" y="63050"/>
                  </a:cubicBezTo>
                  <a:cubicBezTo>
                    <a:pt x="558350" y="70843"/>
                    <a:pt x="565277" y="82100"/>
                    <a:pt x="565277" y="98552"/>
                  </a:cubicBezTo>
                  <a:cubicBezTo>
                    <a:pt x="565277" y="108077"/>
                    <a:pt x="561814" y="115871"/>
                    <a:pt x="554886" y="123664"/>
                  </a:cubicBezTo>
                  <a:cubicBezTo>
                    <a:pt x="547959" y="130591"/>
                    <a:pt x="539300" y="134055"/>
                    <a:pt x="528043" y="134055"/>
                  </a:cubicBezTo>
                  <a:cubicBezTo>
                    <a:pt x="521982" y="134055"/>
                    <a:pt x="515921" y="133189"/>
                    <a:pt x="511591" y="130591"/>
                  </a:cubicBezTo>
                  <a:cubicBezTo>
                    <a:pt x="483882" y="116736"/>
                    <a:pt x="457905" y="105480"/>
                    <a:pt x="431062" y="97686"/>
                  </a:cubicBezTo>
                  <a:cubicBezTo>
                    <a:pt x="405084" y="89893"/>
                    <a:pt x="374777" y="86430"/>
                    <a:pt x="341007" y="86430"/>
                  </a:cubicBezTo>
                  <a:cubicBezTo>
                    <a:pt x="287321" y="86430"/>
                    <a:pt x="242293" y="97686"/>
                    <a:pt x="204193" y="119334"/>
                  </a:cubicBezTo>
                  <a:cubicBezTo>
                    <a:pt x="166959" y="140982"/>
                    <a:pt x="138384" y="171289"/>
                    <a:pt x="119334" y="209389"/>
                  </a:cubicBezTo>
                  <a:cubicBezTo>
                    <a:pt x="100284" y="247489"/>
                    <a:pt x="90759" y="290784"/>
                    <a:pt x="90759" y="339275"/>
                  </a:cubicBezTo>
                  <a:cubicBezTo>
                    <a:pt x="90759" y="387766"/>
                    <a:pt x="100284" y="431061"/>
                    <a:pt x="119334" y="469161"/>
                  </a:cubicBezTo>
                  <a:cubicBezTo>
                    <a:pt x="138384" y="507261"/>
                    <a:pt x="166093" y="537568"/>
                    <a:pt x="204193" y="559216"/>
                  </a:cubicBezTo>
                  <a:cubicBezTo>
                    <a:pt x="241427" y="580864"/>
                    <a:pt x="287321" y="592121"/>
                    <a:pt x="341007" y="592121"/>
                  </a:cubicBezTo>
                  <a:cubicBezTo>
                    <a:pt x="374777" y="592121"/>
                    <a:pt x="405084" y="588657"/>
                    <a:pt x="431062" y="580864"/>
                  </a:cubicBezTo>
                  <a:cubicBezTo>
                    <a:pt x="457039" y="573071"/>
                    <a:pt x="483882" y="562680"/>
                    <a:pt x="511591" y="547959"/>
                  </a:cubicBezTo>
                  <a:cubicBezTo>
                    <a:pt x="516786" y="545361"/>
                    <a:pt x="521982" y="544496"/>
                    <a:pt x="528043" y="544496"/>
                  </a:cubicBezTo>
                  <a:cubicBezTo>
                    <a:pt x="539300" y="544496"/>
                    <a:pt x="547959" y="547959"/>
                    <a:pt x="554886" y="554886"/>
                  </a:cubicBezTo>
                  <a:cubicBezTo>
                    <a:pt x="561814" y="561814"/>
                    <a:pt x="565277" y="570473"/>
                    <a:pt x="565277" y="579998"/>
                  </a:cubicBezTo>
                  <a:cubicBezTo>
                    <a:pt x="565277" y="596450"/>
                    <a:pt x="558350" y="607707"/>
                    <a:pt x="544496" y="615500"/>
                  </a:cubicBezTo>
                  <a:cubicBezTo>
                    <a:pt x="511591" y="634550"/>
                    <a:pt x="478687" y="648405"/>
                    <a:pt x="444916" y="657930"/>
                  </a:cubicBezTo>
                  <a:cubicBezTo>
                    <a:pt x="412012" y="667455"/>
                    <a:pt x="373911" y="672650"/>
                    <a:pt x="331482" y="672650"/>
                  </a:cubicBezTo>
                  <a:cubicBezTo>
                    <a:pt x="269137" y="674382"/>
                    <a:pt x="213718" y="661393"/>
                    <a:pt x="164361" y="633684"/>
                  </a:cubicBezTo>
                  <a:close/>
                </a:path>
              </a:pathLst>
            </a:custGeom>
            <a:grpFill/>
            <a:ln w="8653"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EAA32765-4635-4B10-B8F4-30F83B25C90A}"/>
                </a:ext>
              </a:extLst>
            </p:cNvPr>
            <p:cNvSpPr/>
            <p:nvPr/>
          </p:nvSpPr>
          <p:spPr>
            <a:xfrm>
              <a:off x="5831193" y="2926068"/>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2 w 415636"/>
                <a:gd name="connsiteY3" fmla="*/ 250952 h 502227"/>
                <a:gd name="connsiteX4" fmla="*/ 220645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9136 w 415636"/>
                <a:gd name="connsiteY27" fmla="*/ 405950 h 502227"/>
                <a:gd name="connsiteX28" fmla="*/ 333214 w 415636"/>
                <a:gd name="connsiteY28" fmla="*/ 355727 h 502227"/>
                <a:gd name="connsiteX29" fmla="*/ 333214 w 415636"/>
                <a:gd name="connsiteY29" fmla="*/ 277795 h 502227"/>
                <a:gd name="connsiteX30" fmla="*/ 231902 w 415636"/>
                <a:gd name="connsiteY30" fmla="*/ 277795 h 502227"/>
                <a:gd name="connsiteX31" fmla="*/ 91625 w 415636"/>
                <a:gd name="connsiteY31" fmla="*/ 351398 h 502227"/>
                <a:gd name="connsiteX32" fmla="*/ 114139 w 415636"/>
                <a:gd name="connsiteY32" fmla="*/ 405084 h 502227"/>
                <a:gd name="connsiteX33" fmla="*/ 190339 w 415636"/>
                <a:gd name="connsiteY33" fmla="*/ 425866 h 502227"/>
                <a:gd name="connsiteX34" fmla="*/ 269136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2" y="250952"/>
                  </a:cubicBezTo>
                  <a:cubicBezTo>
                    <a:pt x="96821" y="223243"/>
                    <a:pt x="149641" y="210255"/>
                    <a:pt x="220645" y="210255"/>
                  </a:cubicBezTo>
                  <a:lnTo>
                    <a:pt x="333214" y="210255"/>
                  </a:lnTo>
                  <a:lnTo>
                    <a:pt x="333214" y="202461"/>
                  </a:lnTo>
                  <a:cubicBezTo>
                    <a:pt x="333214" y="161764"/>
                    <a:pt x="322823" y="132323"/>
                    <a:pt x="302907" y="114139"/>
                  </a:cubicBezTo>
                  <a:cubicBezTo>
                    <a:pt x="282991" y="95955"/>
                    <a:pt x="250952" y="87295"/>
                    <a:pt x="208523" y="87295"/>
                  </a:cubicBezTo>
                  <a:cubicBezTo>
                    <a:pt x="185143" y="87295"/>
                    <a:pt x="164361"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79"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5480" y="495139"/>
                    <a:pt x="82100" y="483882"/>
                  </a:cubicBezTo>
                  <a:close/>
                  <a:moveTo>
                    <a:pt x="269136" y="405950"/>
                  </a:moveTo>
                  <a:cubicBezTo>
                    <a:pt x="294248" y="392961"/>
                    <a:pt x="315895" y="375643"/>
                    <a:pt x="333214" y="355727"/>
                  </a:cubicBezTo>
                  <a:lnTo>
                    <a:pt x="333214" y="277795"/>
                  </a:lnTo>
                  <a:lnTo>
                    <a:pt x="231902" y="277795"/>
                  </a:lnTo>
                  <a:cubicBezTo>
                    <a:pt x="138384" y="277795"/>
                    <a:pt x="91625" y="302041"/>
                    <a:pt x="91625" y="351398"/>
                  </a:cubicBezTo>
                  <a:cubicBezTo>
                    <a:pt x="91625" y="373911"/>
                    <a:pt x="99418" y="392096"/>
                    <a:pt x="114139" y="405084"/>
                  </a:cubicBezTo>
                  <a:cubicBezTo>
                    <a:pt x="129725" y="418939"/>
                    <a:pt x="154836" y="425866"/>
                    <a:pt x="190339" y="425866"/>
                  </a:cubicBezTo>
                  <a:cubicBezTo>
                    <a:pt x="217182" y="425866"/>
                    <a:pt x="243159" y="419805"/>
                    <a:pt x="269136" y="405950"/>
                  </a:cubicBezTo>
                  <a:close/>
                </a:path>
              </a:pathLst>
            </a:custGeom>
            <a:grpFill/>
            <a:ln w="8653" cap="flat">
              <a:noFill/>
              <a:prstDash val="solid"/>
              <a:miter/>
            </a:ln>
          </p:spPr>
          <p:txBody>
            <a:bodyPr rtlCol="0" anchor="ctr"/>
            <a:lstStyle/>
            <a:p>
              <a:endParaRPr lang="en-US"/>
            </a:p>
          </p:txBody>
        </p:sp>
        <p:sp>
          <p:nvSpPr>
            <p:cNvPr id="378" name="Freeform: Shape 377">
              <a:extLst>
                <a:ext uri="{FF2B5EF4-FFF2-40B4-BE49-F238E27FC236}">
                  <a16:creationId xmlns:a16="http://schemas.microsoft.com/office/drawing/2014/main" id="{EDF9680E-E081-48C7-8024-0E3D2B08D8FE}"/>
                </a:ext>
              </a:extLst>
            </p:cNvPr>
            <p:cNvSpPr/>
            <p:nvPr/>
          </p:nvSpPr>
          <p:spPr>
            <a:xfrm>
              <a:off x="6318700" y="2842941"/>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6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79527 w 329045"/>
                <a:gd name="connsiteY11" fmla="*/ 98552 h 580159"/>
                <a:gd name="connsiteX12" fmla="*/ 305505 w 329045"/>
                <a:gd name="connsiteY12" fmla="*/ 108943 h 580159"/>
                <a:gd name="connsiteX13" fmla="*/ 315896 w 329045"/>
                <a:gd name="connsiteY13" fmla="*/ 134920 h 580159"/>
                <a:gd name="connsiteX14" fmla="*/ 305505 w 329045"/>
                <a:gd name="connsiteY14" fmla="*/ 160898 h 580159"/>
                <a:gd name="connsiteX15" fmla="*/ 279527 w 329045"/>
                <a:gd name="connsiteY15" fmla="*/ 171289 h 580159"/>
                <a:gd name="connsiteX16" fmla="*/ 173886 w 329045"/>
                <a:gd name="connsiteY16" fmla="*/ 171289 h 580159"/>
                <a:gd name="connsiteX17" fmla="*/ 173886 w 329045"/>
                <a:gd name="connsiteY17" fmla="*/ 452709 h 580159"/>
                <a:gd name="connsiteX18" fmla="*/ 191205 w 329045"/>
                <a:gd name="connsiteY18" fmla="*/ 498602 h 580159"/>
                <a:gd name="connsiteX19" fmla="*/ 234500 w 329045"/>
                <a:gd name="connsiteY19" fmla="*/ 508127 h 580159"/>
                <a:gd name="connsiteX20" fmla="*/ 271734 w 329045"/>
                <a:gd name="connsiteY20" fmla="*/ 502932 h 580159"/>
                <a:gd name="connsiteX21" fmla="*/ 279527 w 329045"/>
                <a:gd name="connsiteY21" fmla="*/ 501200 h 580159"/>
                <a:gd name="connsiteX22" fmla="*/ 289918 w 329045"/>
                <a:gd name="connsiteY22" fmla="*/ 500334 h 580159"/>
                <a:gd name="connsiteX23" fmla="*/ 313298 w 329045"/>
                <a:gd name="connsiteY23" fmla="*/ 509859 h 580159"/>
                <a:gd name="connsiteX24" fmla="*/ 323689 w 329045"/>
                <a:gd name="connsiteY24" fmla="*/ 533239 h 580159"/>
                <a:gd name="connsiteX25" fmla="*/ 302041 w 329045"/>
                <a:gd name="connsiteY25" fmla="*/ 566143 h 580159"/>
                <a:gd name="connsiteX26" fmla="*/ 224975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6" y="166959"/>
                  </a:cubicBezTo>
                  <a:cubicBezTo>
                    <a:pt x="7632" y="163496"/>
                    <a:pt x="5900" y="159166"/>
                    <a:pt x="5900" y="153971"/>
                  </a:cubicBezTo>
                  <a:cubicBezTo>
                    <a:pt x="5900" y="147909"/>
                    <a:pt x="8498" y="142714"/>
                    <a:pt x="14559" y="138384"/>
                  </a:cubicBezTo>
                  <a:lnTo>
                    <a:pt x="140982" y="14559"/>
                  </a:lnTo>
                  <a:cubicBezTo>
                    <a:pt x="146177" y="9364"/>
                    <a:pt x="152239" y="5900"/>
                    <a:pt x="156568" y="5900"/>
                  </a:cubicBezTo>
                  <a:cubicBezTo>
                    <a:pt x="161764" y="5900"/>
                    <a:pt x="166093" y="7632"/>
                    <a:pt x="169557" y="11096"/>
                  </a:cubicBezTo>
                  <a:cubicBezTo>
                    <a:pt x="173021" y="14559"/>
                    <a:pt x="174752" y="18889"/>
                    <a:pt x="174752" y="24084"/>
                  </a:cubicBezTo>
                  <a:lnTo>
                    <a:pt x="174752" y="98552"/>
                  </a:lnTo>
                  <a:lnTo>
                    <a:pt x="279527" y="98552"/>
                  </a:lnTo>
                  <a:cubicBezTo>
                    <a:pt x="289918" y="98552"/>
                    <a:pt x="298578" y="102016"/>
                    <a:pt x="305505" y="108943"/>
                  </a:cubicBezTo>
                  <a:cubicBezTo>
                    <a:pt x="312432" y="115871"/>
                    <a:pt x="315896" y="124530"/>
                    <a:pt x="315896" y="134920"/>
                  </a:cubicBezTo>
                  <a:cubicBezTo>
                    <a:pt x="315896" y="144446"/>
                    <a:pt x="312432" y="153105"/>
                    <a:pt x="305505" y="160898"/>
                  </a:cubicBezTo>
                  <a:cubicBezTo>
                    <a:pt x="298578" y="167825"/>
                    <a:pt x="289918" y="171289"/>
                    <a:pt x="279527" y="171289"/>
                  </a:cubicBezTo>
                  <a:lnTo>
                    <a:pt x="173886" y="171289"/>
                  </a:lnTo>
                  <a:lnTo>
                    <a:pt x="173886" y="452709"/>
                  </a:lnTo>
                  <a:cubicBezTo>
                    <a:pt x="173886" y="476955"/>
                    <a:pt x="179948" y="492541"/>
                    <a:pt x="191205" y="498602"/>
                  </a:cubicBezTo>
                  <a:cubicBezTo>
                    <a:pt x="202462" y="505530"/>
                    <a:pt x="217182" y="508127"/>
                    <a:pt x="234500" y="508127"/>
                  </a:cubicBezTo>
                  <a:cubicBezTo>
                    <a:pt x="246623" y="508127"/>
                    <a:pt x="259612" y="506395"/>
                    <a:pt x="271734" y="502932"/>
                  </a:cubicBezTo>
                  <a:cubicBezTo>
                    <a:pt x="274332" y="502066"/>
                    <a:pt x="276930" y="502066"/>
                    <a:pt x="279527" y="501200"/>
                  </a:cubicBezTo>
                  <a:cubicBezTo>
                    <a:pt x="282125" y="500334"/>
                    <a:pt x="285589" y="500334"/>
                    <a:pt x="289918" y="500334"/>
                  </a:cubicBezTo>
                  <a:cubicBezTo>
                    <a:pt x="298578" y="500334"/>
                    <a:pt x="306371" y="503798"/>
                    <a:pt x="313298" y="509859"/>
                  </a:cubicBezTo>
                  <a:cubicBezTo>
                    <a:pt x="320225" y="516786"/>
                    <a:pt x="323689" y="524580"/>
                    <a:pt x="323689" y="533239"/>
                  </a:cubicBezTo>
                  <a:cubicBezTo>
                    <a:pt x="323689" y="547959"/>
                    <a:pt x="316761" y="558350"/>
                    <a:pt x="302041" y="566143"/>
                  </a:cubicBezTo>
                  <a:cubicBezTo>
                    <a:pt x="277796" y="577400"/>
                    <a:pt x="251818" y="582596"/>
                    <a:pt x="224975"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379" name="Freeform: Shape 378">
              <a:extLst>
                <a:ext uri="{FF2B5EF4-FFF2-40B4-BE49-F238E27FC236}">
                  <a16:creationId xmlns:a16="http://schemas.microsoft.com/office/drawing/2014/main" id="{5D02A7D8-E782-447A-89D4-C72AEC120C05}"/>
                </a:ext>
              </a:extLst>
            </p:cNvPr>
            <p:cNvSpPr/>
            <p:nvPr/>
          </p:nvSpPr>
          <p:spPr>
            <a:xfrm>
              <a:off x="6699700" y="2926068"/>
              <a:ext cx="415636" cy="502227"/>
            </a:xfrm>
            <a:custGeom>
              <a:avLst/>
              <a:gdLst>
                <a:gd name="connsiteX0" fmla="*/ 82100 w 415636"/>
                <a:gd name="connsiteY0" fmla="*/ 483882 h 502227"/>
                <a:gd name="connsiteX1" fmla="*/ 26682 w 415636"/>
                <a:gd name="connsiteY1" fmla="*/ 435391 h 502227"/>
                <a:gd name="connsiteX2" fmla="*/ 5900 w 415636"/>
                <a:gd name="connsiteY2" fmla="*/ 360923 h 502227"/>
                <a:gd name="connsiteX3" fmla="*/ 60453 w 415636"/>
                <a:gd name="connsiteY3" fmla="*/ 250952 h 502227"/>
                <a:gd name="connsiteX4" fmla="*/ 220646 w 415636"/>
                <a:gd name="connsiteY4" fmla="*/ 210255 h 502227"/>
                <a:gd name="connsiteX5" fmla="*/ 333214 w 415636"/>
                <a:gd name="connsiteY5" fmla="*/ 210255 h 502227"/>
                <a:gd name="connsiteX6" fmla="*/ 333214 w 415636"/>
                <a:gd name="connsiteY6" fmla="*/ 202461 h 502227"/>
                <a:gd name="connsiteX7" fmla="*/ 302907 w 415636"/>
                <a:gd name="connsiteY7" fmla="*/ 114139 h 502227"/>
                <a:gd name="connsiteX8" fmla="*/ 208523 w 415636"/>
                <a:gd name="connsiteY8" fmla="*/ 87295 h 502227"/>
                <a:gd name="connsiteX9" fmla="*/ 145312 w 415636"/>
                <a:gd name="connsiteY9" fmla="*/ 92491 h 502227"/>
                <a:gd name="connsiteX10" fmla="*/ 84698 w 415636"/>
                <a:gd name="connsiteY10" fmla="*/ 108943 h 502227"/>
                <a:gd name="connsiteX11" fmla="*/ 72575 w 415636"/>
                <a:gd name="connsiteY11" fmla="*/ 110675 h 502227"/>
                <a:gd name="connsiteX12" fmla="*/ 48330 w 415636"/>
                <a:gd name="connsiteY12" fmla="*/ 100284 h 502227"/>
                <a:gd name="connsiteX13" fmla="*/ 37939 w 415636"/>
                <a:gd name="connsiteY13" fmla="*/ 75173 h 502227"/>
                <a:gd name="connsiteX14" fmla="*/ 62184 w 415636"/>
                <a:gd name="connsiteY14" fmla="*/ 39670 h 502227"/>
                <a:gd name="connsiteX15" fmla="*/ 223243 w 415636"/>
                <a:gd name="connsiteY15" fmla="*/ 5900 h 502227"/>
                <a:gd name="connsiteX16" fmla="*/ 331482 w 415636"/>
                <a:gd name="connsiteY16" fmla="*/ 31877 h 502227"/>
                <a:gd name="connsiteX17" fmla="*/ 396425 w 415636"/>
                <a:gd name="connsiteY17" fmla="*/ 99418 h 502227"/>
                <a:gd name="connsiteX18" fmla="*/ 417207 w 415636"/>
                <a:gd name="connsiteY18" fmla="*/ 189473 h 502227"/>
                <a:gd name="connsiteX19" fmla="*/ 417207 w 415636"/>
                <a:gd name="connsiteY19" fmla="*/ 452709 h 502227"/>
                <a:gd name="connsiteX20" fmla="*/ 404218 w 415636"/>
                <a:gd name="connsiteY20" fmla="*/ 482150 h 502227"/>
                <a:gd name="connsiteX21" fmla="*/ 373911 w 415636"/>
                <a:gd name="connsiteY21" fmla="*/ 494273 h 502227"/>
                <a:gd name="connsiteX22" fmla="*/ 344471 w 415636"/>
                <a:gd name="connsiteY22" fmla="*/ 482150 h 502227"/>
                <a:gd name="connsiteX23" fmla="*/ 332348 w 415636"/>
                <a:gd name="connsiteY23" fmla="*/ 452709 h 502227"/>
                <a:gd name="connsiteX24" fmla="*/ 332348 w 415636"/>
                <a:gd name="connsiteY24" fmla="*/ 428464 h 502227"/>
                <a:gd name="connsiteX25" fmla="*/ 157434 w 415636"/>
                <a:gd name="connsiteY25" fmla="*/ 499468 h 502227"/>
                <a:gd name="connsiteX26" fmla="*/ 82100 w 415636"/>
                <a:gd name="connsiteY26" fmla="*/ 483882 h 502227"/>
                <a:gd name="connsiteX27" fmla="*/ 268271 w 415636"/>
                <a:gd name="connsiteY27" fmla="*/ 405950 h 502227"/>
                <a:gd name="connsiteX28" fmla="*/ 332348 w 415636"/>
                <a:gd name="connsiteY28" fmla="*/ 355727 h 502227"/>
                <a:gd name="connsiteX29" fmla="*/ 332348 w 415636"/>
                <a:gd name="connsiteY29" fmla="*/ 277795 h 502227"/>
                <a:gd name="connsiteX30" fmla="*/ 231036 w 415636"/>
                <a:gd name="connsiteY30" fmla="*/ 277795 h 502227"/>
                <a:gd name="connsiteX31" fmla="*/ 90759 w 415636"/>
                <a:gd name="connsiteY31" fmla="*/ 351398 h 502227"/>
                <a:gd name="connsiteX32" fmla="*/ 113273 w 415636"/>
                <a:gd name="connsiteY32" fmla="*/ 405084 h 502227"/>
                <a:gd name="connsiteX33" fmla="*/ 189473 w 415636"/>
                <a:gd name="connsiteY33" fmla="*/ 425866 h 502227"/>
                <a:gd name="connsiteX34" fmla="*/ 268271 w 415636"/>
                <a:gd name="connsiteY34" fmla="*/ 405950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636" h="502227">
                  <a:moveTo>
                    <a:pt x="82100" y="483882"/>
                  </a:moveTo>
                  <a:cubicBezTo>
                    <a:pt x="58721" y="472625"/>
                    <a:pt x="40536" y="456173"/>
                    <a:pt x="26682" y="435391"/>
                  </a:cubicBezTo>
                  <a:cubicBezTo>
                    <a:pt x="12827" y="413743"/>
                    <a:pt x="5900" y="389498"/>
                    <a:pt x="5900" y="360923"/>
                  </a:cubicBezTo>
                  <a:cubicBezTo>
                    <a:pt x="5900" y="315029"/>
                    <a:pt x="24084" y="278661"/>
                    <a:pt x="60453" y="250952"/>
                  </a:cubicBezTo>
                  <a:cubicBezTo>
                    <a:pt x="96821" y="223243"/>
                    <a:pt x="149641" y="210255"/>
                    <a:pt x="220646" y="210255"/>
                  </a:cubicBezTo>
                  <a:lnTo>
                    <a:pt x="333214" y="210255"/>
                  </a:lnTo>
                  <a:lnTo>
                    <a:pt x="333214" y="202461"/>
                  </a:lnTo>
                  <a:cubicBezTo>
                    <a:pt x="333214" y="161764"/>
                    <a:pt x="322823" y="132323"/>
                    <a:pt x="302907" y="114139"/>
                  </a:cubicBezTo>
                  <a:cubicBezTo>
                    <a:pt x="282991" y="95955"/>
                    <a:pt x="250953" y="87295"/>
                    <a:pt x="208523" y="87295"/>
                  </a:cubicBezTo>
                  <a:cubicBezTo>
                    <a:pt x="185143" y="87295"/>
                    <a:pt x="164362" y="89027"/>
                    <a:pt x="145312" y="92491"/>
                  </a:cubicBezTo>
                  <a:cubicBezTo>
                    <a:pt x="127127" y="95955"/>
                    <a:pt x="106346" y="102016"/>
                    <a:pt x="84698" y="108943"/>
                  </a:cubicBezTo>
                  <a:cubicBezTo>
                    <a:pt x="79502" y="109809"/>
                    <a:pt x="76039" y="110675"/>
                    <a:pt x="72575" y="110675"/>
                  </a:cubicBezTo>
                  <a:cubicBezTo>
                    <a:pt x="63050" y="110675"/>
                    <a:pt x="55257" y="107211"/>
                    <a:pt x="48330" y="100284"/>
                  </a:cubicBezTo>
                  <a:cubicBezTo>
                    <a:pt x="41402" y="93357"/>
                    <a:pt x="37939" y="84698"/>
                    <a:pt x="37939" y="75173"/>
                  </a:cubicBezTo>
                  <a:cubicBezTo>
                    <a:pt x="37939" y="58721"/>
                    <a:pt x="45732" y="46598"/>
                    <a:pt x="62184" y="39670"/>
                  </a:cubicBezTo>
                  <a:cubicBezTo>
                    <a:pt x="115005" y="17157"/>
                    <a:pt x="168691" y="5900"/>
                    <a:pt x="223243" y="5900"/>
                  </a:cubicBezTo>
                  <a:cubicBezTo>
                    <a:pt x="265673" y="5900"/>
                    <a:pt x="302041" y="14559"/>
                    <a:pt x="331482" y="31877"/>
                  </a:cubicBezTo>
                  <a:cubicBezTo>
                    <a:pt x="360923" y="49196"/>
                    <a:pt x="382571" y="71709"/>
                    <a:pt x="396425" y="99418"/>
                  </a:cubicBezTo>
                  <a:cubicBezTo>
                    <a:pt x="410280" y="127127"/>
                    <a:pt x="417207" y="157434"/>
                    <a:pt x="417207" y="189473"/>
                  </a:cubicBezTo>
                  <a:lnTo>
                    <a:pt x="417207" y="452709"/>
                  </a:lnTo>
                  <a:cubicBezTo>
                    <a:pt x="417207" y="464832"/>
                    <a:pt x="412877" y="474357"/>
                    <a:pt x="404218" y="482150"/>
                  </a:cubicBezTo>
                  <a:cubicBezTo>
                    <a:pt x="395559" y="489943"/>
                    <a:pt x="386034" y="494273"/>
                    <a:pt x="373911" y="494273"/>
                  </a:cubicBezTo>
                  <a:cubicBezTo>
                    <a:pt x="361789" y="494273"/>
                    <a:pt x="352264" y="489943"/>
                    <a:pt x="344471" y="482150"/>
                  </a:cubicBezTo>
                  <a:cubicBezTo>
                    <a:pt x="336677" y="474357"/>
                    <a:pt x="332348" y="463966"/>
                    <a:pt x="332348" y="452709"/>
                  </a:cubicBezTo>
                  <a:lnTo>
                    <a:pt x="332348" y="428464"/>
                  </a:lnTo>
                  <a:cubicBezTo>
                    <a:pt x="286455" y="476089"/>
                    <a:pt x="228439" y="499468"/>
                    <a:pt x="157434" y="499468"/>
                  </a:cubicBezTo>
                  <a:cubicBezTo>
                    <a:pt x="130591" y="500334"/>
                    <a:pt x="104614" y="495139"/>
                    <a:pt x="82100" y="483882"/>
                  </a:cubicBezTo>
                  <a:close/>
                  <a:moveTo>
                    <a:pt x="268271" y="405950"/>
                  </a:moveTo>
                  <a:cubicBezTo>
                    <a:pt x="293382" y="392961"/>
                    <a:pt x="315030" y="375643"/>
                    <a:pt x="332348" y="355727"/>
                  </a:cubicBezTo>
                  <a:lnTo>
                    <a:pt x="332348" y="277795"/>
                  </a:lnTo>
                  <a:lnTo>
                    <a:pt x="231036" y="277795"/>
                  </a:lnTo>
                  <a:cubicBezTo>
                    <a:pt x="137518" y="277795"/>
                    <a:pt x="90759" y="302041"/>
                    <a:pt x="90759" y="351398"/>
                  </a:cubicBezTo>
                  <a:cubicBezTo>
                    <a:pt x="90759" y="373911"/>
                    <a:pt x="98552" y="392096"/>
                    <a:pt x="113273" y="405084"/>
                  </a:cubicBezTo>
                  <a:cubicBezTo>
                    <a:pt x="128859" y="418939"/>
                    <a:pt x="153971" y="425866"/>
                    <a:pt x="189473" y="425866"/>
                  </a:cubicBezTo>
                  <a:cubicBezTo>
                    <a:pt x="216316" y="425866"/>
                    <a:pt x="243159" y="419805"/>
                    <a:pt x="268271" y="405950"/>
                  </a:cubicBezTo>
                  <a:close/>
                </a:path>
              </a:pathLst>
            </a:custGeom>
            <a:grpFill/>
            <a:ln w="8653" cap="flat">
              <a:noFill/>
              <a:prstDash val="solid"/>
              <a:miter/>
            </a:ln>
          </p:spPr>
          <p:txBody>
            <a:bodyPr rtlCol="0" anchor="ctr"/>
            <a:lstStyle/>
            <a:p>
              <a:endParaRPr lang="en-US"/>
            </a:p>
          </p:txBody>
        </p:sp>
        <p:sp>
          <p:nvSpPr>
            <p:cNvPr id="380" name="Freeform: Shape 379">
              <a:extLst>
                <a:ext uri="{FF2B5EF4-FFF2-40B4-BE49-F238E27FC236}">
                  <a16:creationId xmlns:a16="http://schemas.microsoft.com/office/drawing/2014/main" id="{1A775B22-2C82-48D1-9239-A4B1E78AC90D}"/>
                </a:ext>
              </a:extLst>
            </p:cNvPr>
            <p:cNvSpPr/>
            <p:nvPr/>
          </p:nvSpPr>
          <p:spPr>
            <a:xfrm>
              <a:off x="7253882" y="2726909"/>
              <a:ext cx="95250" cy="692727"/>
            </a:xfrm>
            <a:custGeom>
              <a:avLst/>
              <a:gdLst>
                <a:gd name="connsiteX0" fmla="*/ 18023 w 95250"/>
                <a:gd name="connsiteY0" fmla="*/ 683041 h 692727"/>
                <a:gd name="connsiteX1" fmla="*/ 5900 w 95250"/>
                <a:gd name="connsiteY1" fmla="*/ 653600 h 692727"/>
                <a:gd name="connsiteX2" fmla="*/ 5900 w 95250"/>
                <a:gd name="connsiteY2" fmla="*/ 49196 h 692727"/>
                <a:gd name="connsiteX3" fmla="*/ 18023 w 95250"/>
                <a:gd name="connsiteY3" fmla="*/ 18889 h 692727"/>
                <a:gd name="connsiteX4" fmla="*/ 47464 w 95250"/>
                <a:gd name="connsiteY4" fmla="*/ 5900 h 692727"/>
                <a:gd name="connsiteX5" fmla="*/ 78636 w 95250"/>
                <a:gd name="connsiteY5" fmla="*/ 18023 h 692727"/>
                <a:gd name="connsiteX6" fmla="*/ 90759 w 95250"/>
                <a:gd name="connsiteY6" fmla="*/ 49196 h 692727"/>
                <a:gd name="connsiteX7" fmla="*/ 90759 w 95250"/>
                <a:gd name="connsiteY7" fmla="*/ 653600 h 692727"/>
                <a:gd name="connsiteX8" fmla="*/ 77771 w 95250"/>
                <a:gd name="connsiteY8" fmla="*/ 683041 h 692727"/>
                <a:gd name="connsiteX9" fmla="*/ 47464 w 95250"/>
                <a:gd name="connsiteY9" fmla="*/ 695164 h 692727"/>
                <a:gd name="connsiteX10" fmla="*/ 18023 w 95250"/>
                <a:gd name="connsiteY10" fmla="*/ 683041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692727">
                  <a:moveTo>
                    <a:pt x="18023" y="683041"/>
                  </a:moveTo>
                  <a:cubicBezTo>
                    <a:pt x="10230" y="675248"/>
                    <a:pt x="5900" y="664857"/>
                    <a:pt x="5900" y="653600"/>
                  </a:cubicBezTo>
                  <a:lnTo>
                    <a:pt x="5900" y="49196"/>
                  </a:lnTo>
                  <a:cubicBezTo>
                    <a:pt x="5900" y="37073"/>
                    <a:pt x="10230" y="27548"/>
                    <a:pt x="18023" y="18889"/>
                  </a:cubicBezTo>
                  <a:cubicBezTo>
                    <a:pt x="25816" y="10230"/>
                    <a:pt x="36207" y="5900"/>
                    <a:pt x="47464" y="5900"/>
                  </a:cubicBezTo>
                  <a:cubicBezTo>
                    <a:pt x="59587" y="5900"/>
                    <a:pt x="69977" y="10230"/>
                    <a:pt x="78636" y="18023"/>
                  </a:cubicBezTo>
                  <a:cubicBezTo>
                    <a:pt x="86430" y="25816"/>
                    <a:pt x="90759" y="36207"/>
                    <a:pt x="90759" y="49196"/>
                  </a:cubicBezTo>
                  <a:lnTo>
                    <a:pt x="90759" y="653600"/>
                  </a:lnTo>
                  <a:cubicBezTo>
                    <a:pt x="90759" y="665723"/>
                    <a:pt x="86430" y="675248"/>
                    <a:pt x="77771" y="683041"/>
                  </a:cubicBezTo>
                  <a:cubicBezTo>
                    <a:pt x="69112" y="690834"/>
                    <a:pt x="59587" y="695164"/>
                    <a:pt x="47464" y="695164"/>
                  </a:cubicBezTo>
                  <a:cubicBezTo>
                    <a:pt x="36207" y="695164"/>
                    <a:pt x="25816" y="690834"/>
                    <a:pt x="18023" y="683041"/>
                  </a:cubicBezTo>
                  <a:close/>
                </a:path>
              </a:pathLst>
            </a:custGeom>
            <a:grpFill/>
            <a:ln w="8653" cap="flat">
              <a:noFill/>
              <a:prstDash val="solid"/>
              <a:miter/>
            </a:ln>
          </p:spPr>
          <p:txBody>
            <a:bodyPr rtlCol="0" anchor="ctr"/>
            <a:lstStyle/>
            <a:p>
              <a:endParaRPr lang="en-US"/>
            </a:p>
          </p:txBody>
        </p:sp>
        <p:sp>
          <p:nvSpPr>
            <p:cNvPr id="381" name="Freeform: Shape 380">
              <a:extLst>
                <a:ext uri="{FF2B5EF4-FFF2-40B4-BE49-F238E27FC236}">
                  <a16:creationId xmlns:a16="http://schemas.microsoft.com/office/drawing/2014/main" id="{32BE5C1D-DC3A-40BD-8FCE-C66E3FAFE718}"/>
                </a:ext>
              </a:extLst>
            </p:cNvPr>
            <p:cNvSpPr/>
            <p:nvPr/>
          </p:nvSpPr>
          <p:spPr>
            <a:xfrm>
              <a:off x="7437455" y="2931264"/>
              <a:ext cx="458932" cy="710045"/>
            </a:xfrm>
            <a:custGeom>
              <a:avLst/>
              <a:gdLst>
                <a:gd name="connsiteX0" fmla="*/ 132323 w 458931"/>
                <a:gd name="connsiteY0" fmla="*/ 692566 h 710045"/>
                <a:gd name="connsiteX1" fmla="*/ 121066 w 458931"/>
                <a:gd name="connsiteY1" fmla="*/ 663991 h 710045"/>
                <a:gd name="connsiteX2" fmla="*/ 123664 w 458931"/>
                <a:gd name="connsiteY2" fmla="*/ 649270 h 710045"/>
                <a:gd name="connsiteX3" fmla="*/ 184277 w 458931"/>
                <a:gd name="connsiteY3" fmla="*/ 493407 h 710045"/>
                <a:gd name="connsiteX4" fmla="*/ 9364 w 458931"/>
                <a:gd name="connsiteY4" fmla="*/ 66514 h 710045"/>
                <a:gd name="connsiteX5" fmla="*/ 5900 w 458931"/>
                <a:gd name="connsiteY5" fmla="*/ 49196 h 710045"/>
                <a:gd name="connsiteX6" fmla="*/ 18023 w 458931"/>
                <a:gd name="connsiteY6" fmla="*/ 18889 h 710045"/>
                <a:gd name="connsiteX7" fmla="*/ 47464 w 458931"/>
                <a:gd name="connsiteY7" fmla="*/ 5900 h 710045"/>
                <a:gd name="connsiteX8" fmla="*/ 70843 w 458931"/>
                <a:gd name="connsiteY8" fmla="*/ 13693 h 710045"/>
                <a:gd name="connsiteX9" fmla="*/ 86430 w 458931"/>
                <a:gd name="connsiteY9" fmla="*/ 32743 h 710045"/>
                <a:gd name="connsiteX10" fmla="*/ 230170 w 458931"/>
                <a:gd name="connsiteY10" fmla="*/ 388632 h 710045"/>
                <a:gd name="connsiteX11" fmla="*/ 376509 w 458931"/>
                <a:gd name="connsiteY11" fmla="*/ 34475 h 710045"/>
                <a:gd name="connsiteX12" fmla="*/ 415475 w 458931"/>
                <a:gd name="connsiteY12" fmla="*/ 6766 h 710045"/>
                <a:gd name="connsiteX13" fmla="*/ 444916 w 458931"/>
                <a:gd name="connsiteY13" fmla="*/ 19754 h 710045"/>
                <a:gd name="connsiteX14" fmla="*/ 457039 w 458931"/>
                <a:gd name="connsiteY14" fmla="*/ 50061 h 710045"/>
                <a:gd name="connsiteX15" fmla="*/ 454441 w 458931"/>
                <a:gd name="connsiteY15" fmla="*/ 65648 h 710045"/>
                <a:gd name="connsiteX16" fmla="*/ 199864 w 458931"/>
                <a:gd name="connsiteY16" fmla="*/ 676114 h 710045"/>
                <a:gd name="connsiteX17" fmla="*/ 160898 w 458931"/>
                <a:gd name="connsiteY17" fmla="*/ 704689 h 710045"/>
                <a:gd name="connsiteX18" fmla="*/ 132323 w 458931"/>
                <a:gd name="connsiteY18" fmla="*/ 692566 h 71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8931" h="710045">
                  <a:moveTo>
                    <a:pt x="132323" y="692566"/>
                  </a:moveTo>
                  <a:cubicBezTo>
                    <a:pt x="124529" y="684773"/>
                    <a:pt x="121066" y="675248"/>
                    <a:pt x="121066" y="663991"/>
                  </a:cubicBezTo>
                  <a:cubicBezTo>
                    <a:pt x="121066" y="658795"/>
                    <a:pt x="121932" y="654466"/>
                    <a:pt x="123664" y="649270"/>
                  </a:cubicBezTo>
                  <a:lnTo>
                    <a:pt x="184277" y="493407"/>
                  </a:lnTo>
                  <a:lnTo>
                    <a:pt x="9364" y="66514"/>
                  </a:lnTo>
                  <a:cubicBezTo>
                    <a:pt x="6766" y="60452"/>
                    <a:pt x="5900" y="54391"/>
                    <a:pt x="5900" y="49196"/>
                  </a:cubicBezTo>
                  <a:cubicBezTo>
                    <a:pt x="5900" y="37073"/>
                    <a:pt x="10230" y="27548"/>
                    <a:pt x="18023" y="18889"/>
                  </a:cubicBezTo>
                  <a:cubicBezTo>
                    <a:pt x="25816" y="10230"/>
                    <a:pt x="36207" y="5900"/>
                    <a:pt x="47464" y="5900"/>
                  </a:cubicBezTo>
                  <a:cubicBezTo>
                    <a:pt x="56123" y="5900"/>
                    <a:pt x="63916" y="8498"/>
                    <a:pt x="70843" y="13693"/>
                  </a:cubicBezTo>
                  <a:cubicBezTo>
                    <a:pt x="77770" y="18889"/>
                    <a:pt x="82966" y="24950"/>
                    <a:pt x="86430" y="32743"/>
                  </a:cubicBezTo>
                  <a:lnTo>
                    <a:pt x="230170" y="388632"/>
                  </a:lnTo>
                  <a:lnTo>
                    <a:pt x="376509" y="34475"/>
                  </a:lnTo>
                  <a:cubicBezTo>
                    <a:pt x="384302" y="15425"/>
                    <a:pt x="397291" y="6766"/>
                    <a:pt x="415475" y="6766"/>
                  </a:cubicBezTo>
                  <a:cubicBezTo>
                    <a:pt x="427598" y="6766"/>
                    <a:pt x="437123" y="11095"/>
                    <a:pt x="444916" y="19754"/>
                  </a:cubicBezTo>
                  <a:cubicBezTo>
                    <a:pt x="452709" y="28413"/>
                    <a:pt x="457039" y="37939"/>
                    <a:pt x="457039" y="50061"/>
                  </a:cubicBezTo>
                  <a:cubicBezTo>
                    <a:pt x="457039" y="55257"/>
                    <a:pt x="456173" y="61318"/>
                    <a:pt x="454441" y="65648"/>
                  </a:cubicBezTo>
                  <a:lnTo>
                    <a:pt x="199864" y="676114"/>
                  </a:lnTo>
                  <a:cubicBezTo>
                    <a:pt x="191205" y="695164"/>
                    <a:pt x="178216" y="704689"/>
                    <a:pt x="160898" y="704689"/>
                  </a:cubicBezTo>
                  <a:cubicBezTo>
                    <a:pt x="149641" y="704689"/>
                    <a:pt x="140116" y="701225"/>
                    <a:pt x="132323" y="692566"/>
                  </a:cubicBezTo>
                  <a:close/>
                </a:path>
              </a:pathLst>
            </a:custGeom>
            <a:grpFill/>
            <a:ln w="8653" cap="flat">
              <a:noFill/>
              <a:prstDash val="solid"/>
              <a:miter/>
            </a:ln>
          </p:spPr>
          <p:txBody>
            <a:bodyPr rtlCol="0" anchor="ctr"/>
            <a:lstStyle/>
            <a:p>
              <a:endParaRPr lang="en-US"/>
            </a:p>
          </p:txBody>
        </p:sp>
        <p:sp>
          <p:nvSpPr>
            <p:cNvPr id="382" name="Freeform: Shape 381">
              <a:extLst>
                <a:ext uri="{FF2B5EF4-FFF2-40B4-BE49-F238E27FC236}">
                  <a16:creationId xmlns:a16="http://schemas.microsoft.com/office/drawing/2014/main" id="{44FC26C3-9661-49E2-8DC3-CD1AC9C7EA94}"/>
                </a:ext>
              </a:extLst>
            </p:cNvPr>
            <p:cNvSpPr/>
            <p:nvPr/>
          </p:nvSpPr>
          <p:spPr>
            <a:xfrm>
              <a:off x="7954402" y="2926934"/>
              <a:ext cx="372341" cy="502227"/>
            </a:xfrm>
            <a:custGeom>
              <a:avLst/>
              <a:gdLst>
                <a:gd name="connsiteX0" fmla="*/ 21486 w 372340"/>
                <a:gd name="connsiteY0" fmla="*/ 457904 h 502227"/>
                <a:gd name="connsiteX1" fmla="*/ 5900 w 372340"/>
                <a:gd name="connsiteY1" fmla="*/ 426732 h 502227"/>
                <a:gd name="connsiteX2" fmla="*/ 16291 w 372340"/>
                <a:gd name="connsiteY2" fmla="*/ 400754 h 502227"/>
                <a:gd name="connsiteX3" fmla="*/ 42268 w 372340"/>
                <a:gd name="connsiteY3" fmla="*/ 389498 h 502227"/>
                <a:gd name="connsiteX4" fmla="*/ 58721 w 372340"/>
                <a:gd name="connsiteY4" fmla="*/ 392961 h 502227"/>
                <a:gd name="connsiteX5" fmla="*/ 118468 w 372340"/>
                <a:gd name="connsiteY5" fmla="*/ 413743 h 502227"/>
                <a:gd name="connsiteX6" fmla="*/ 185143 w 372340"/>
                <a:gd name="connsiteY6" fmla="*/ 421536 h 502227"/>
                <a:gd name="connsiteX7" fmla="*/ 288187 w 372340"/>
                <a:gd name="connsiteY7" fmla="*/ 355727 h 502227"/>
                <a:gd name="connsiteX8" fmla="*/ 264807 w 372340"/>
                <a:gd name="connsiteY8" fmla="*/ 322823 h 502227"/>
                <a:gd name="connsiteX9" fmla="*/ 186875 w 372340"/>
                <a:gd name="connsiteY9" fmla="*/ 297711 h 502227"/>
                <a:gd name="connsiteX10" fmla="*/ 95955 w 372340"/>
                <a:gd name="connsiteY10" fmla="*/ 270868 h 502227"/>
                <a:gd name="connsiteX11" fmla="*/ 34475 w 372340"/>
                <a:gd name="connsiteY11" fmla="*/ 228439 h 502227"/>
                <a:gd name="connsiteX12" fmla="*/ 8498 w 372340"/>
                <a:gd name="connsiteY12" fmla="*/ 153105 h 502227"/>
                <a:gd name="connsiteX13" fmla="*/ 55257 w 372340"/>
                <a:gd name="connsiteY13" fmla="*/ 46598 h 502227"/>
                <a:gd name="connsiteX14" fmla="*/ 189473 w 372340"/>
                <a:gd name="connsiteY14" fmla="*/ 5900 h 502227"/>
                <a:gd name="connsiteX15" fmla="*/ 324555 w 372340"/>
                <a:gd name="connsiteY15" fmla="*/ 29279 h 502227"/>
                <a:gd name="connsiteX16" fmla="*/ 344471 w 372340"/>
                <a:gd name="connsiteY16" fmla="*/ 43134 h 502227"/>
                <a:gd name="connsiteX17" fmla="*/ 351398 w 372340"/>
                <a:gd name="connsiteY17" fmla="*/ 64782 h 502227"/>
                <a:gd name="connsiteX18" fmla="*/ 341007 w 372340"/>
                <a:gd name="connsiteY18" fmla="*/ 90759 h 502227"/>
                <a:gd name="connsiteX19" fmla="*/ 314164 w 372340"/>
                <a:gd name="connsiteY19" fmla="*/ 102016 h 502227"/>
                <a:gd name="connsiteX20" fmla="*/ 302041 w 372340"/>
                <a:gd name="connsiteY20" fmla="*/ 100284 h 502227"/>
                <a:gd name="connsiteX21" fmla="*/ 195534 w 372340"/>
                <a:gd name="connsiteY21" fmla="*/ 83832 h 502227"/>
                <a:gd name="connsiteX22" fmla="*/ 116736 w 372340"/>
                <a:gd name="connsiteY22" fmla="*/ 102016 h 502227"/>
                <a:gd name="connsiteX23" fmla="*/ 88161 w 372340"/>
                <a:gd name="connsiteY23" fmla="*/ 148775 h 502227"/>
                <a:gd name="connsiteX24" fmla="*/ 114139 w 372340"/>
                <a:gd name="connsiteY24" fmla="*/ 189473 h 502227"/>
                <a:gd name="connsiteX25" fmla="*/ 195534 w 372340"/>
                <a:gd name="connsiteY25" fmla="*/ 214584 h 502227"/>
                <a:gd name="connsiteX26" fmla="*/ 284723 w 372340"/>
                <a:gd name="connsiteY26" fmla="*/ 242293 h 502227"/>
                <a:gd name="connsiteX27" fmla="*/ 343605 w 372340"/>
                <a:gd name="connsiteY27" fmla="*/ 284723 h 502227"/>
                <a:gd name="connsiteX28" fmla="*/ 368716 w 372340"/>
                <a:gd name="connsiteY28" fmla="*/ 361789 h 502227"/>
                <a:gd name="connsiteX29" fmla="*/ 321957 w 372340"/>
                <a:gd name="connsiteY29" fmla="*/ 460502 h 502227"/>
                <a:gd name="connsiteX30" fmla="*/ 189473 w 372340"/>
                <a:gd name="connsiteY30" fmla="*/ 499468 h 502227"/>
                <a:gd name="connsiteX31" fmla="*/ 21486 w 372340"/>
                <a:gd name="connsiteY31" fmla="*/ 457904 h 5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2340" h="502227">
                  <a:moveTo>
                    <a:pt x="21486" y="457904"/>
                  </a:moveTo>
                  <a:cubicBezTo>
                    <a:pt x="11096" y="450111"/>
                    <a:pt x="5900" y="440586"/>
                    <a:pt x="5900" y="426732"/>
                  </a:cubicBezTo>
                  <a:cubicBezTo>
                    <a:pt x="5900" y="417207"/>
                    <a:pt x="9364" y="407682"/>
                    <a:pt x="16291" y="400754"/>
                  </a:cubicBezTo>
                  <a:cubicBezTo>
                    <a:pt x="23218" y="392961"/>
                    <a:pt x="31877" y="389498"/>
                    <a:pt x="42268" y="389498"/>
                  </a:cubicBezTo>
                  <a:cubicBezTo>
                    <a:pt x="47464" y="389498"/>
                    <a:pt x="53525" y="390364"/>
                    <a:pt x="58721" y="392961"/>
                  </a:cubicBezTo>
                  <a:cubicBezTo>
                    <a:pt x="78637" y="401620"/>
                    <a:pt x="98552" y="408548"/>
                    <a:pt x="118468" y="413743"/>
                  </a:cubicBezTo>
                  <a:cubicBezTo>
                    <a:pt x="138384" y="418939"/>
                    <a:pt x="160898" y="421536"/>
                    <a:pt x="185143" y="421536"/>
                  </a:cubicBezTo>
                  <a:cubicBezTo>
                    <a:pt x="254416" y="421536"/>
                    <a:pt x="288187" y="399889"/>
                    <a:pt x="288187" y="355727"/>
                  </a:cubicBezTo>
                  <a:cubicBezTo>
                    <a:pt x="288187" y="341873"/>
                    <a:pt x="280393" y="330616"/>
                    <a:pt x="264807" y="322823"/>
                  </a:cubicBezTo>
                  <a:cubicBezTo>
                    <a:pt x="249221" y="315029"/>
                    <a:pt x="223244" y="307236"/>
                    <a:pt x="186875" y="297711"/>
                  </a:cubicBezTo>
                  <a:cubicBezTo>
                    <a:pt x="150507" y="289052"/>
                    <a:pt x="120200" y="280393"/>
                    <a:pt x="95955" y="270868"/>
                  </a:cubicBezTo>
                  <a:cubicBezTo>
                    <a:pt x="71709" y="261343"/>
                    <a:pt x="51793" y="247489"/>
                    <a:pt x="34475" y="228439"/>
                  </a:cubicBezTo>
                  <a:cubicBezTo>
                    <a:pt x="17157" y="209389"/>
                    <a:pt x="8498" y="184277"/>
                    <a:pt x="8498" y="153105"/>
                  </a:cubicBezTo>
                  <a:cubicBezTo>
                    <a:pt x="8498" y="109809"/>
                    <a:pt x="24084" y="74307"/>
                    <a:pt x="55257" y="46598"/>
                  </a:cubicBezTo>
                  <a:cubicBezTo>
                    <a:pt x="86430" y="18889"/>
                    <a:pt x="131457" y="5900"/>
                    <a:pt x="189473" y="5900"/>
                  </a:cubicBezTo>
                  <a:cubicBezTo>
                    <a:pt x="237098" y="5900"/>
                    <a:pt x="282125" y="13693"/>
                    <a:pt x="324555" y="29279"/>
                  </a:cubicBezTo>
                  <a:cubicBezTo>
                    <a:pt x="333214" y="31877"/>
                    <a:pt x="340141" y="36207"/>
                    <a:pt x="344471" y="43134"/>
                  </a:cubicBezTo>
                  <a:cubicBezTo>
                    <a:pt x="348800" y="50061"/>
                    <a:pt x="351398" y="56989"/>
                    <a:pt x="351398" y="64782"/>
                  </a:cubicBezTo>
                  <a:cubicBezTo>
                    <a:pt x="351398" y="74307"/>
                    <a:pt x="347934" y="83832"/>
                    <a:pt x="341007" y="90759"/>
                  </a:cubicBezTo>
                  <a:cubicBezTo>
                    <a:pt x="334080" y="98552"/>
                    <a:pt x="325421" y="102016"/>
                    <a:pt x="314164" y="102016"/>
                  </a:cubicBezTo>
                  <a:cubicBezTo>
                    <a:pt x="310700" y="102016"/>
                    <a:pt x="307236" y="101150"/>
                    <a:pt x="302041" y="100284"/>
                  </a:cubicBezTo>
                  <a:cubicBezTo>
                    <a:pt x="265673" y="89027"/>
                    <a:pt x="231036" y="83832"/>
                    <a:pt x="195534" y="83832"/>
                  </a:cubicBezTo>
                  <a:cubicBezTo>
                    <a:pt x="161764" y="83832"/>
                    <a:pt x="135786" y="89893"/>
                    <a:pt x="116736" y="102016"/>
                  </a:cubicBezTo>
                  <a:cubicBezTo>
                    <a:pt x="97687" y="114139"/>
                    <a:pt x="88161" y="129725"/>
                    <a:pt x="88161" y="148775"/>
                  </a:cubicBezTo>
                  <a:cubicBezTo>
                    <a:pt x="88161" y="167825"/>
                    <a:pt x="96821" y="180814"/>
                    <a:pt x="114139" y="189473"/>
                  </a:cubicBezTo>
                  <a:cubicBezTo>
                    <a:pt x="131457" y="198132"/>
                    <a:pt x="158300" y="206791"/>
                    <a:pt x="195534" y="214584"/>
                  </a:cubicBezTo>
                  <a:cubicBezTo>
                    <a:pt x="231903" y="224109"/>
                    <a:pt x="262210" y="232768"/>
                    <a:pt x="284723" y="242293"/>
                  </a:cubicBezTo>
                  <a:cubicBezTo>
                    <a:pt x="308103" y="250952"/>
                    <a:pt x="327153" y="265673"/>
                    <a:pt x="343605" y="284723"/>
                  </a:cubicBezTo>
                  <a:cubicBezTo>
                    <a:pt x="360057" y="303773"/>
                    <a:pt x="368716" y="329750"/>
                    <a:pt x="368716" y="361789"/>
                  </a:cubicBezTo>
                  <a:cubicBezTo>
                    <a:pt x="368716" y="401620"/>
                    <a:pt x="353130" y="434525"/>
                    <a:pt x="321957" y="460502"/>
                  </a:cubicBezTo>
                  <a:cubicBezTo>
                    <a:pt x="290784" y="486480"/>
                    <a:pt x="246623" y="499468"/>
                    <a:pt x="189473" y="499468"/>
                  </a:cubicBezTo>
                  <a:cubicBezTo>
                    <a:pt x="128859" y="499468"/>
                    <a:pt x="72575" y="485614"/>
                    <a:pt x="21486" y="457904"/>
                  </a:cubicBezTo>
                  <a:close/>
                </a:path>
              </a:pathLst>
            </a:custGeom>
            <a:grpFill/>
            <a:ln w="8653" cap="flat">
              <a:noFill/>
              <a:prstDash val="solid"/>
              <a:miter/>
            </a:ln>
          </p:spPr>
          <p:txBody>
            <a:bodyPr rtlCol="0" anchor="ctr"/>
            <a:lstStyle/>
            <a:p>
              <a:endParaRPr lang="en-US"/>
            </a:p>
          </p:txBody>
        </p:sp>
        <p:sp>
          <p:nvSpPr>
            <p:cNvPr id="383" name="Freeform: Shape 382">
              <a:extLst>
                <a:ext uri="{FF2B5EF4-FFF2-40B4-BE49-F238E27FC236}">
                  <a16:creationId xmlns:a16="http://schemas.microsoft.com/office/drawing/2014/main" id="{0B26D762-5EB6-41ED-BBC4-39370F93A936}"/>
                </a:ext>
              </a:extLst>
            </p:cNvPr>
            <p:cNvSpPr/>
            <p:nvPr/>
          </p:nvSpPr>
          <p:spPr>
            <a:xfrm>
              <a:off x="8373502" y="2842941"/>
              <a:ext cx="329045" cy="580159"/>
            </a:xfrm>
            <a:custGeom>
              <a:avLst/>
              <a:gdLst>
                <a:gd name="connsiteX0" fmla="*/ 89893 w 329045"/>
                <a:gd name="connsiteY0" fmla="*/ 460502 h 580159"/>
                <a:gd name="connsiteX1" fmla="*/ 89893 w 329045"/>
                <a:gd name="connsiteY1" fmla="*/ 172155 h 580159"/>
                <a:gd name="connsiteX2" fmla="*/ 24084 w 329045"/>
                <a:gd name="connsiteY2" fmla="*/ 172155 h 580159"/>
                <a:gd name="connsiteX3" fmla="*/ 11095 w 329045"/>
                <a:gd name="connsiteY3" fmla="*/ 166959 h 580159"/>
                <a:gd name="connsiteX4" fmla="*/ 5900 w 329045"/>
                <a:gd name="connsiteY4" fmla="*/ 153971 h 580159"/>
                <a:gd name="connsiteX5" fmla="*/ 14559 w 329045"/>
                <a:gd name="connsiteY5" fmla="*/ 138384 h 580159"/>
                <a:gd name="connsiteX6" fmla="*/ 140982 w 329045"/>
                <a:gd name="connsiteY6" fmla="*/ 14559 h 580159"/>
                <a:gd name="connsiteX7" fmla="*/ 156568 w 329045"/>
                <a:gd name="connsiteY7" fmla="*/ 5900 h 580159"/>
                <a:gd name="connsiteX8" fmla="*/ 169557 w 329045"/>
                <a:gd name="connsiteY8" fmla="*/ 11096 h 580159"/>
                <a:gd name="connsiteX9" fmla="*/ 174752 w 329045"/>
                <a:gd name="connsiteY9" fmla="*/ 24084 h 580159"/>
                <a:gd name="connsiteX10" fmla="*/ 174752 w 329045"/>
                <a:gd name="connsiteY10" fmla="*/ 98552 h 580159"/>
                <a:gd name="connsiteX11" fmla="*/ 280393 w 329045"/>
                <a:gd name="connsiteY11" fmla="*/ 98552 h 580159"/>
                <a:gd name="connsiteX12" fmla="*/ 306371 w 329045"/>
                <a:gd name="connsiteY12" fmla="*/ 108943 h 580159"/>
                <a:gd name="connsiteX13" fmla="*/ 316761 w 329045"/>
                <a:gd name="connsiteY13" fmla="*/ 134920 h 580159"/>
                <a:gd name="connsiteX14" fmla="*/ 306371 w 329045"/>
                <a:gd name="connsiteY14" fmla="*/ 160898 h 580159"/>
                <a:gd name="connsiteX15" fmla="*/ 280393 w 329045"/>
                <a:gd name="connsiteY15" fmla="*/ 171289 h 580159"/>
                <a:gd name="connsiteX16" fmla="*/ 174752 w 329045"/>
                <a:gd name="connsiteY16" fmla="*/ 171289 h 580159"/>
                <a:gd name="connsiteX17" fmla="*/ 174752 w 329045"/>
                <a:gd name="connsiteY17" fmla="*/ 452709 h 580159"/>
                <a:gd name="connsiteX18" fmla="*/ 192071 w 329045"/>
                <a:gd name="connsiteY18" fmla="*/ 498602 h 580159"/>
                <a:gd name="connsiteX19" fmla="*/ 235366 w 329045"/>
                <a:gd name="connsiteY19" fmla="*/ 508127 h 580159"/>
                <a:gd name="connsiteX20" fmla="*/ 272600 w 329045"/>
                <a:gd name="connsiteY20" fmla="*/ 502932 h 580159"/>
                <a:gd name="connsiteX21" fmla="*/ 280393 w 329045"/>
                <a:gd name="connsiteY21" fmla="*/ 501200 h 580159"/>
                <a:gd name="connsiteX22" fmla="*/ 290784 w 329045"/>
                <a:gd name="connsiteY22" fmla="*/ 500334 h 580159"/>
                <a:gd name="connsiteX23" fmla="*/ 314164 w 329045"/>
                <a:gd name="connsiteY23" fmla="*/ 509859 h 580159"/>
                <a:gd name="connsiteX24" fmla="*/ 324555 w 329045"/>
                <a:gd name="connsiteY24" fmla="*/ 533239 h 580159"/>
                <a:gd name="connsiteX25" fmla="*/ 302907 w 329045"/>
                <a:gd name="connsiteY25" fmla="*/ 566143 h 580159"/>
                <a:gd name="connsiteX26" fmla="*/ 225841 w 329045"/>
                <a:gd name="connsiteY26" fmla="*/ 582596 h 580159"/>
                <a:gd name="connsiteX27" fmla="*/ 89893 w 329045"/>
                <a:gd name="connsiteY27" fmla="*/ 460502 h 58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9045" h="580159">
                  <a:moveTo>
                    <a:pt x="89893" y="460502"/>
                  </a:moveTo>
                  <a:lnTo>
                    <a:pt x="89893" y="172155"/>
                  </a:lnTo>
                  <a:lnTo>
                    <a:pt x="24084" y="172155"/>
                  </a:lnTo>
                  <a:cubicBezTo>
                    <a:pt x="18889" y="172155"/>
                    <a:pt x="14559" y="170423"/>
                    <a:pt x="11095" y="166959"/>
                  </a:cubicBezTo>
                  <a:cubicBezTo>
                    <a:pt x="7632" y="163496"/>
                    <a:pt x="5900" y="159166"/>
                    <a:pt x="5900" y="153971"/>
                  </a:cubicBezTo>
                  <a:cubicBezTo>
                    <a:pt x="5900" y="147909"/>
                    <a:pt x="8498" y="142714"/>
                    <a:pt x="14559" y="138384"/>
                  </a:cubicBezTo>
                  <a:lnTo>
                    <a:pt x="140982" y="14559"/>
                  </a:lnTo>
                  <a:cubicBezTo>
                    <a:pt x="146177" y="9364"/>
                    <a:pt x="152238" y="5900"/>
                    <a:pt x="156568" y="5900"/>
                  </a:cubicBezTo>
                  <a:cubicBezTo>
                    <a:pt x="161764" y="5900"/>
                    <a:pt x="166093" y="7632"/>
                    <a:pt x="169557" y="11096"/>
                  </a:cubicBezTo>
                  <a:cubicBezTo>
                    <a:pt x="173020" y="14559"/>
                    <a:pt x="174752" y="18889"/>
                    <a:pt x="174752" y="24084"/>
                  </a:cubicBezTo>
                  <a:lnTo>
                    <a:pt x="174752" y="98552"/>
                  </a:lnTo>
                  <a:lnTo>
                    <a:pt x="280393" y="98552"/>
                  </a:lnTo>
                  <a:cubicBezTo>
                    <a:pt x="290784" y="98552"/>
                    <a:pt x="299443" y="102016"/>
                    <a:pt x="306371" y="108943"/>
                  </a:cubicBezTo>
                  <a:cubicBezTo>
                    <a:pt x="313298" y="115871"/>
                    <a:pt x="316761" y="124530"/>
                    <a:pt x="316761" y="134920"/>
                  </a:cubicBezTo>
                  <a:cubicBezTo>
                    <a:pt x="316761" y="144446"/>
                    <a:pt x="313298" y="153105"/>
                    <a:pt x="306371" y="160898"/>
                  </a:cubicBezTo>
                  <a:cubicBezTo>
                    <a:pt x="299443" y="167825"/>
                    <a:pt x="290784" y="171289"/>
                    <a:pt x="280393" y="171289"/>
                  </a:cubicBezTo>
                  <a:lnTo>
                    <a:pt x="174752" y="171289"/>
                  </a:lnTo>
                  <a:lnTo>
                    <a:pt x="174752" y="452709"/>
                  </a:lnTo>
                  <a:cubicBezTo>
                    <a:pt x="174752" y="476955"/>
                    <a:pt x="180814" y="492541"/>
                    <a:pt x="192071" y="498602"/>
                  </a:cubicBezTo>
                  <a:cubicBezTo>
                    <a:pt x="203327" y="505530"/>
                    <a:pt x="218048" y="508127"/>
                    <a:pt x="235366" y="508127"/>
                  </a:cubicBezTo>
                  <a:cubicBezTo>
                    <a:pt x="247488" y="508127"/>
                    <a:pt x="260477" y="506395"/>
                    <a:pt x="272600" y="502932"/>
                  </a:cubicBezTo>
                  <a:cubicBezTo>
                    <a:pt x="275198" y="502066"/>
                    <a:pt x="277795" y="502066"/>
                    <a:pt x="280393" y="501200"/>
                  </a:cubicBezTo>
                  <a:cubicBezTo>
                    <a:pt x="282991" y="500334"/>
                    <a:pt x="286454" y="500334"/>
                    <a:pt x="290784" y="500334"/>
                  </a:cubicBezTo>
                  <a:cubicBezTo>
                    <a:pt x="299443" y="500334"/>
                    <a:pt x="307236" y="503798"/>
                    <a:pt x="314164" y="509859"/>
                  </a:cubicBezTo>
                  <a:cubicBezTo>
                    <a:pt x="321091" y="516786"/>
                    <a:pt x="324555" y="524580"/>
                    <a:pt x="324555" y="533239"/>
                  </a:cubicBezTo>
                  <a:cubicBezTo>
                    <a:pt x="324555" y="547959"/>
                    <a:pt x="317627" y="558350"/>
                    <a:pt x="302907" y="566143"/>
                  </a:cubicBezTo>
                  <a:cubicBezTo>
                    <a:pt x="278661" y="577400"/>
                    <a:pt x="252684" y="582596"/>
                    <a:pt x="225841" y="582596"/>
                  </a:cubicBezTo>
                  <a:cubicBezTo>
                    <a:pt x="134920" y="583462"/>
                    <a:pt x="89893" y="542764"/>
                    <a:pt x="89893" y="460502"/>
                  </a:cubicBezTo>
                  <a:close/>
                </a:path>
              </a:pathLst>
            </a:custGeom>
            <a:grpFill/>
            <a:ln w="8653" cap="flat">
              <a:noFill/>
              <a:prstDash val="solid"/>
              <a:miter/>
            </a:ln>
          </p:spPr>
          <p:txBody>
            <a:bodyPr rtlCol="0" anchor="ctr"/>
            <a:lstStyle/>
            <a:p>
              <a:endParaRPr lang="en-US"/>
            </a:p>
          </p:txBody>
        </p:sp>
        <p:sp>
          <p:nvSpPr>
            <p:cNvPr id="384" name="Freeform: Shape 383">
              <a:extLst>
                <a:ext uri="{FF2B5EF4-FFF2-40B4-BE49-F238E27FC236}">
                  <a16:creationId xmlns:a16="http://schemas.microsoft.com/office/drawing/2014/main" id="{ED5F37CE-305E-4A27-AFD8-782F39FC43BB}"/>
                </a:ext>
              </a:extLst>
            </p:cNvPr>
            <p:cNvSpPr/>
            <p:nvPr/>
          </p:nvSpPr>
          <p:spPr>
            <a:xfrm>
              <a:off x="5199351" y="3851997"/>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385" name="Freeform: Shape 384">
              <a:extLst>
                <a:ext uri="{FF2B5EF4-FFF2-40B4-BE49-F238E27FC236}">
                  <a16:creationId xmlns:a16="http://schemas.microsoft.com/office/drawing/2014/main" id="{06CC6F81-BB71-461B-B11C-C5EF7E6D8DF4}"/>
                </a:ext>
              </a:extLst>
            </p:cNvPr>
            <p:cNvSpPr/>
            <p:nvPr/>
          </p:nvSpPr>
          <p:spPr>
            <a:xfrm>
              <a:off x="5483369" y="3851997"/>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3 w 190500"/>
                <a:gd name="connsiteY4" fmla="*/ 6494 h 285750"/>
                <a:gd name="connsiteX5" fmla="*/ 186603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3" y="6494"/>
                  </a:lnTo>
                  <a:lnTo>
                    <a:pt x="186603"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386" name="Freeform: Shape 385">
              <a:extLst>
                <a:ext uri="{FF2B5EF4-FFF2-40B4-BE49-F238E27FC236}">
                  <a16:creationId xmlns:a16="http://schemas.microsoft.com/office/drawing/2014/main" id="{E32A685A-36C6-42E3-A4FF-7B115055E0E6}"/>
                </a:ext>
              </a:extLst>
            </p:cNvPr>
            <p:cNvSpPr/>
            <p:nvPr/>
          </p:nvSpPr>
          <p:spPr>
            <a:xfrm>
              <a:off x="5688590" y="3851997"/>
              <a:ext cx="259773" cy="285750"/>
            </a:xfrm>
            <a:custGeom>
              <a:avLst/>
              <a:gdLst>
                <a:gd name="connsiteX0" fmla="*/ 119928 w 259772"/>
                <a:gd name="connsiteY0" fmla="*/ 6494 h 285750"/>
                <a:gd name="connsiteX1" fmla="*/ 142442 w 259772"/>
                <a:gd name="connsiteY1" fmla="*/ 6494 h 285750"/>
                <a:gd name="connsiteX2" fmla="*/ 255876 w 259772"/>
                <a:gd name="connsiteY2" fmla="*/ 280122 h 285750"/>
                <a:gd name="connsiteX3" fmla="*/ 227301 w 259772"/>
                <a:gd name="connsiteY3" fmla="*/ 280122 h 285750"/>
                <a:gd name="connsiteX4" fmla="*/ 191799 w 259772"/>
                <a:gd name="connsiteY4" fmla="*/ 194396 h 285750"/>
                <a:gd name="connsiteX5" fmla="*/ 69706 w 259772"/>
                <a:gd name="connsiteY5" fmla="*/ 194396 h 285750"/>
                <a:gd name="connsiteX6" fmla="*/ 35069 w 259772"/>
                <a:gd name="connsiteY6" fmla="*/ 280122 h 285750"/>
                <a:gd name="connsiteX7" fmla="*/ 6494 w 259772"/>
                <a:gd name="connsiteY7" fmla="*/ 280122 h 285750"/>
                <a:gd name="connsiteX8" fmla="*/ 119928 w 259772"/>
                <a:gd name="connsiteY8" fmla="*/ 6494 h 285750"/>
                <a:gd name="connsiteX9" fmla="*/ 186603 w 259772"/>
                <a:gd name="connsiteY9" fmla="*/ 173615 h 285750"/>
                <a:gd name="connsiteX10" fmla="*/ 131185 w 259772"/>
                <a:gd name="connsiteY10" fmla="*/ 38533 h 285750"/>
                <a:gd name="connsiteX11" fmla="*/ 75767 w 259772"/>
                <a:gd name="connsiteY11" fmla="*/ 173615 h 285750"/>
                <a:gd name="connsiteX12" fmla="*/ 186603 w 259772"/>
                <a:gd name="connsiteY12" fmla="*/ 17361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72" h="285750">
                  <a:moveTo>
                    <a:pt x="119928" y="6494"/>
                  </a:moveTo>
                  <a:lnTo>
                    <a:pt x="142442" y="6494"/>
                  </a:lnTo>
                  <a:lnTo>
                    <a:pt x="255876" y="280122"/>
                  </a:lnTo>
                  <a:lnTo>
                    <a:pt x="227301" y="280122"/>
                  </a:lnTo>
                  <a:lnTo>
                    <a:pt x="191799" y="194396"/>
                  </a:lnTo>
                  <a:lnTo>
                    <a:pt x="69706" y="194396"/>
                  </a:lnTo>
                  <a:lnTo>
                    <a:pt x="35069" y="280122"/>
                  </a:lnTo>
                  <a:lnTo>
                    <a:pt x="6494" y="280122"/>
                  </a:lnTo>
                  <a:lnTo>
                    <a:pt x="119928" y="6494"/>
                  </a:lnTo>
                  <a:close/>
                  <a:moveTo>
                    <a:pt x="186603" y="173615"/>
                  </a:moveTo>
                  <a:lnTo>
                    <a:pt x="131185" y="38533"/>
                  </a:lnTo>
                  <a:lnTo>
                    <a:pt x="75767" y="173615"/>
                  </a:lnTo>
                  <a:lnTo>
                    <a:pt x="186603" y="173615"/>
                  </a:lnTo>
                  <a:close/>
                </a:path>
              </a:pathLst>
            </a:custGeom>
            <a:grpFill/>
            <a:ln w="9525" cap="flat">
              <a:noFill/>
              <a:prstDash val="solid"/>
              <a:miter/>
            </a:ln>
          </p:spPr>
          <p:txBody>
            <a:bodyPr rtlCol="0" anchor="ctr"/>
            <a:lstStyle/>
            <a:p>
              <a:endParaRPr lang="en-US"/>
            </a:p>
          </p:txBody>
        </p:sp>
        <p:sp>
          <p:nvSpPr>
            <p:cNvPr id="387" name="Freeform: Shape 386">
              <a:extLst>
                <a:ext uri="{FF2B5EF4-FFF2-40B4-BE49-F238E27FC236}">
                  <a16:creationId xmlns:a16="http://schemas.microsoft.com/office/drawing/2014/main" id="{DFD4E370-347A-4D97-AD7F-A985EC4ADB08}"/>
                </a:ext>
              </a:extLst>
            </p:cNvPr>
            <p:cNvSpPr/>
            <p:nvPr/>
          </p:nvSpPr>
          <p:spPr>
            <a:xfrm>
              <a:off x="5977803" y="3851997"/>
              <a:ext cx="190500" cy="285750"/>
            </a:xfrm>
            <a:custGeom>
              <a:avLst/>
              <a:gdLst>
                <a:gd name="connsiteX0" fmla="*/ 6494 w 190500"/>
                <a:gd name="connsiteY0" fmla="*/ 280122 h 285750"/>
                <a:gd name="connsiteX1" fmla="*/ 6494 w 190500"/>
                <a:gd name="connsiteY1" fmla="*/ 6494 h 285750"/>
                <a:gd name="connsiteX2" fmla="*/ 33338 w 190500"/>
                <a:gd name="connsiteY2" fmla="*/ 6494 h 285750"/>
                <a:gd name="connsiteX3" fmla="*/ 33338 w 190500"/>
                <a:gd name="connsiteY3" fmla="*/ 255876 h 285750"/>
                <a:gd name="connsiteX4" fmla="*/ 190933 w 190500"/>
                <a:gd name="connsiteY4" fmla="*/ 255876 h 285750"/>
                <a:gd name="connsiteX5" fmla="*/ 190933 w 190500"/>
                <a:gd name="connsiteY5" fmla="*/ 280122 h 285750"/>
                <a:gd name="connsiteX6" fmla="*/ 6494 w 190500"/>
                <a:gd name="connsiteY6"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85750">
                  <a:moveTo>
                    <a:pt x="6494" y="280122"/>
                  </a:moveTo>
                  <a:lnTo>
                    <a:pt x="6494" y="6494"/>
                  </a:lnTo>
                  <a:lnTo>
                    <a:pt x="33338" y="6494"/>
                  </a:lnTo>
                  <a:lnTo>
                    <a:pt x="33338" y="255876"/>
                  </a:lnTo>
                  <a:lnTo>
                    <a:pt x="190933" y="255876"/>
                  </a:lnTo>
                  <a:lnTo>
                    <a:pt x="190933" y="280122"/>
                  </a:lnTo>
                  <a:lnTo>
                    <a:pt x="6494" y="280122"/>
                  </a:lnTo>
                  <a:close/>
                </a:path>
              </a:pathLst>
            </a:custGeom>
            <a:grpFill/>
            <a:ln w="9525" cap="flat">
              <a:noFill/>
              <a:prstDash val="solid"/>
              <a:miter/>
            </a:ln>
          </p:spPr>
          <p:txBody>
            <a:bodyPr rtlCol="0" anchor="ctr"/>
            <a:lstStyle/>
            <a:p>
              <a:endParaRPr lang="en-US"/>
            </a:p>
          </p:txBody>
        </p:sp>
        <p:sp>
          <p:nvSpPr>
            <p:cNvPr id="388" name="Freeform: Shape 387">
              <a:extLst>
                <a:ext uri="{FF2B5EF4-FFF2-40B4-BE49-F238E27FC236}">
                  <a16:creationId xmlns:a16="http://schemas.microsoft.com/office/drawing/2014/main" id="{E39DB373-6AC2-4734-A695-2969767B4B6B}"/>
                </a:ext>
              </a:extLst>
            </p:cNvPr>
            <p:cNvSpPr/>
            <p:nvPr/>
          </p:nvSpPr>
          <p:spPr>
            <a:xfrm>
              <a:off x="6129338" y="3851997"/>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389" name="Freeform: Shape 388">
              <a:extLst>
                <a:ext uri="{FF2B5EF4-FFF2-40B4-BE49-F238E27FC236}">
                  <a16:creationId xmlns:a16="http://schemas.microsoft.com/office/drawing/2014/main" id="{D432BB2F-AF31-45E7-90CC-CBCDDCDBC29B}"/>
                </a:ext>
              </a:extLst>
            </p:cNvPr>
            <p:cNvSpPr/>
            <p:nvPr/>
          </p:nvSpPr>
          <p:spPr>
            <a:xfrm>
              <a:off x="6391708" y="3851997"/>
              <a:ext cx="225136" cy="285750"/>
            </a:xfrm>
            <a:custGeom>
              <a:avLst/>
              <a:gdLst>
                <a:gd name="connsiteX0" fmla="*/ 222106 w 225136"/>
                <a:gd name="connsiteY0" fmla="*/ 6494 h 285750"/>
                <a:gd name="connsiteX1" fmla="*/ 222106 w 225136"/>
                <a:gd name="connsiteY1" fmla="*/ 280122 h 285750"/>
                <a:gd name="connsiteX2" fmla="*/ 195263 w 225136"/>
                <a:gd name="connsiteY2" fmla="*/ 280122 h 285750"/>
                <a:gd name="connsiteX3" fmla="*/ 195263 w 225136"/>
                <a:gd name="connsiteY3" fmla="*/ 151967 h 285750"/>
                <a:gd name="connsiteX4" fmla="*/ 33338 w 225136"/>
                <a:gd name="connsiteY4" fmla="*/ 151967 h 285750"/>
                <a:gd name="connsiteX5" fmla="*/ 33338 w 225136"/>
                <a:gd name="connsiteY5" fmla="*/ 280122 h 285750"/>
                <a:gd name="connsiteX6" fmla="*/ 6494 w 225136"/>
                <a:gd name="connsiteY6" fmla="*/ 280122 h 285750"/>
                <a:gd name="connsiteX7" fmla="*/ 6494 w 225136"/>
                <a:gd name="connsiteY7" fmla="*/ 6494 h 285750"/>
                <a:gd name="connsiteX8" fmla="*/ 33338 w 225136"/>
                <a:gd name="connsiteY8" fmla="*/ 6494 h 285750"/>
                <a:gd name="connsiteX9" fmla="*/ 33338 w 225136"/>
                <a:gd name="connsiteY9" fmla="*/ 128588 h 285750"/>
                <a:gd name="connsiteX10" fmla="*/ 195263 w 225136"/>
                <a:gd name="connsiteY10" fmla="*/ 128588 h 285750"/>
                <a:gd name="connsiteX11" fmla="*/ 195263 w 225136"/>
                <a:gd name="connsiteY11" fmla="*/ 6494 h 285750"/>
                <a:gd name="connsiteX12" fmla="*/ 222106 w 225136"/>
                <a:gd name="connsiteY12" fmla="*/ 649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222106" y="6494"/>
                  </a:moveTo>
                  <a:lnTo>
                    <a:pt x="222106" y="280122"/>
                  </a:lnTo>
                  <a:lnTo>
                    <a:pt x="195263" y="280122"/>
                  </a:lnTo>
                  <a:lnTo>
                    <a:pt x="195263" y="151967"/>
                  </a:lnTo>
                  <a:lnTo>
                    <a:pt x="33338" y="151967"/>
                  </a:lnTo>
                  <a:lnTo>
                    <a:pt x="33338" y="280122"/>
                  </a:lnTo>
                  <a:lnTo>
                    <a:pt x="6494" y="280122"/>
                  </a:lnTo>
                  <a:lnTo>
                    <a:pt x="6494" y="6494"/>
                  </a:lnTo>
                  <a:lnTo>
                    <a:pt x="33338" y="6494"/>
                  </a:lnTo>
                  <a:lnTo>
                    <a:pt x="33338" y="128588"/>
                  </a:lnTo>
                  <a:lnTo>
                    <a:pt x="195263" y="128588"/>
                  </a:lnTo>
                  <a:lnTo>
                    <a:pt x="195263" y="6494"/>
                  </a:lnTo>
                  <a:lnTo>
                    <a:pt x="222106" y="6494"/>
                  </a:lnTo>
                  <a:close/>
                </a:path>
              </a:pathLst>
            </a:custGeom>
            <a:grpFill/>
            <a:ln w="9525" cap="flat">
              <a:noFill/>
              <a:prstDash val="solid"/>
              <a:miter/>
            </a:ln>
          </p:spPr>
          <p:txBody>
            <a:bodyPr rtlCol="0" anchor="ctr"/>
            <a:lstStyle/>
            <a:p>
              <a:endParaRPr lang="en-US"/>
            </a:p>
          </p:txBody>
        </p:sp>
        <p:sp>
          <p:nvSpPr>
            <p:cNvPr id="390" name="Freeform: Shape 389">
              <a:extLst>
                <a:ext uri="{FF2B5EF4-FFF2-40B4-BE49-F238E27FC236}">
                  <a16:creationId xmlns:a16="http://schemas.microsoft.com/office/drawing/2014/main" id="{0FE794DE-D305-4ED2-B21F-5B7DB62179DB}"/>
                </a:ext>
              </a:extLst>
            </p:cNvPr>
            <p:cNvSpPr/>
            <p:nvPr/>
          </p:nvSpPr>
          <p:spPr>
            <a:xfrm>
              <a:off x="6774440" y="3851997"/>
              <a:ext cx="233795" cy="285750"/>
            </a:xfrm>
            <a:custGeom>
              <a:avLst/>
              <a:gdLst>
                <a:gd name="connsiteX0" fmla="*/ 33338 w 233795"/>
                <a:gd name="connsiteY0" fmla="*/ 56717 h 285750"/>
                <a:gd name="connsiteX1" fmla="*/ 33338 w 233795"/>
                <a:gd name="connsiteY1" fmla="*/ 280122 h 285750"/>
                <a:gd name="connsiteX2" fmla="*/ 6494 w 233795"/>
                <a:gd name="connsiteY2" fmla="*/ 280122 h 285750"/>
                <a:gd name="connsiteX3" fmla="*/ 6494 w 233795"/>
                <a:gd name="connsiteY3" fmla="*/ 6494 h 285750"/>
                <a:gd name="connsiteX4" fmla="*/ 27276 w 233795"/>
                <a:gd name="connsiteY4" fmla="*/ 6494 h 285750"/>
                <a:gd name="connsiteX5" fmla="*/ 208251 w 233795"/>
                <a:gd name="connsiteY5" fmla="*/ 234228 h 285750"/>
                <a:gd name="connsiteX6" fmla="*/ 208251 w 233795"/>
                <a:gd name="connsiteY6" fmla="*/ 7360 h 285750"/>
                <a:gd name="connsiteX7" fmla="*/ 235094 w 233795"/>
                <a:gd name="connsiteY7" fmla="*/ 7360 h 285750"/>
                <a:gd name="connsiteX8" fmla="*/ 235094 w 233795"/>
                <a:gd name="connsiteY8" fmla="*/ 280122 h 285750"/>
                <a:gd name="connsiteX9" fmla="*/ 211715 w 233795"/>
                <a:gd name="connsiteY9" fmla="*/ 280122 h 285750"/>
                <a:gd name="connsiteX10" fmla="*/ 33338 w 233795"/>
                <a:gd name="connsiteY10" fmla="*/ 5671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795" h="285750">
                  <a:moveTo>
                    <a:pt x="33338" y="56717"/>
                  </a:moveTo>
                  <a:lnTo>
                    <a:pt x="33338" y="280122"/>
                  </a:lnTo>
                  <a:lnTo>
                    <a:pt x="6494" y="280122"/>
                  </a:lnTo>
                  <a:lnTo>
                    <a:pt x="6494" y="6494"/>
                  </a:lnTo>
                  <a:lnTo>
                    <a:pt x="27276" y="6494"/>
                  </a:lnTo>
                  <a:lnTo>
                    <a:pt x="208251" y="234228"/>
                  </a:lnTo>
                  <a:lnTo>
                    <a:pt x="208251" y="7360"/>
                  </a:lnTo>
                  <a:lnTo>
                    <a:pt x="235094" y="7360"/>
                  </a:lnTo>
                  <a:lnTo>
                    <a:pt x="235094" y="280122"/>
                  </a:lnTo>
                  <a:lnTo>
                    <a:pt x="211715" y="280122"/>
                  </a:lnTo>
                  <a:lnTo>
                    <a:pt x="33338" y="56717"/>
                  </a:lnTo>
                  <a:close/>
                </a:path>
              </a:pathLst>
            </a:custGeom>
            <a:grpFill/>
            <a:ln w="9525" cap="flat">
              <a:noFill/>
              <a:prstDash val="solid"/>
              <a:miter/>
            </a:ln>
          </p:spPr>
          <p:txBody>
            <a:bodyPr rtlCol="0" anchor="ctr"/>
            <a:lstStyle/>
            <a:p>
              <a:endParaRPr lang="en-US"/>
            </a:p>
          </p:txBody>
        </p:sp>
        <p:sp>
          <p:nvSpPr>
            <p:cNvPr id="391" name="Freeform: Shape 390">
              <a:extLst>
                <a:ext uri="{FF2B5EF4-FFF2-40B4-BE49-F238E27FC236}">
                  <a16:creationId xmlns:a16="http://schemas.microsoft.com/office/drawing/2014/main" id="{C29D9EEB-20B1-441C-881D-BA0B61787AE0}"/>
                </a:ext>
              </a:extLst>
            </p:cNvPr>
            <p:cNvSpPr/>
            <p:nvPr/>
          </p:nvSpPr>
          <p:spPr>
            <a:xfrm>
              <a:off x="7071447" y="3851997"/>
              <a:ext cx="190500" cy="285750"/>
            </a:xfrm>
            <a:custGeom>
              <a:avLst/>
              <a:gdLst>
                <a:gd name="connsiteX0" fmla="*/ 190067 w 190500"/>
                <a:gd name="connsiteY0" fmla="*/ 255876 h 285750"/>
                <a:gd name="connsiteX1" fmla="*/ 190067 w 190500"/>
                <a:gd name="connsiteY1" fmla="*/ 280122 h 285750"/>
                <a:gd name="connsiteX2" fmla="*/ 6494 w 190500"/>
                <a:gd name="connsiteY2" fmla="*/ 280122 h 285750"/>
                <a:gd name="connsiteX3" fmla="*/ 6494 w 190500"/>
                <a:gd name="connsiteY3" fmla="*/ 6494 h 285750"/>
                <a:gd name="connsiteX4" fmla="*/ 186604 w 190500"/>
                <a:gd name="connsiteY4" fmla="*/ 6494 h 285750"/>
                <a:gd name="connsiteX5" fmla="*/ 186604 w 190500"/>
                <a:gd name="connsiteY5" fmla="*/ 30740 h 285750"/>
                <a:gd name="connsiteX6" fmla="*/ 33338 w 190500"/>
                <a:gd name="connsiteY6" fmla="*/ 30740 h 285750"/>
                <a:gd name="connsiteX7" fmla="*/ 33338 w 190500"/>
                <a:gd name="connsiteY7" fmla="*/ 129453 h 285750"/>
                <a:gd name="connsiteX8" fmla="*/ 166688 w 190500"/>
                <a:gd name="connsiteY8" fmla="*/ 129453 h 285750"/>
                <a:gd name="connsiteX9" fmla="*/ 166688 w 190500"/>
                <a:gd name="connsiteY9" fmla="*/ 151967 h 285750"/>
                <a:gd name="connsiteX10" fmla="*/ 33338 w 190500"/>
                <a:gd name="connsiteY10" fmla="*/ 151967 h 285750"/>
                <a:gd name="connsiteX11" fmla="*/ 33338 w 190500"/>
                <a:gd name="connsiteY11" fmla="*/ 256742 h 285750"/>
                <a:gd name="connsiteX12" fmla="*/ 190067 w 190500"/>
                <a:gd name="connsiteY12" fmla="*/ 25674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0" h="285750">
                  <a:moveTo>
                    <a:pt x="190067" y="255876"/>
                  </a:moveTo>
                  <a:lnTo>
                    <a:pt x="190067" y="280122"/>
                  </a:lnTo>
                  <a:lnTo>
                    <a:pt x="6494" y="280122"/>
                  </a:lnTo>
                  <a:lnTo>
                    <a:pt x="6494" y="6494"/>
                  </a:lnTo>
                  <a:lnTo>
                    <a:pt x="186604" y="6494"/>
                  </a:lnTo>
                  <a:lnTo>
                    <a:pt x="186604" y="30740"/>
                  </a:lnTo>
                  <a:lnTo>
                    <a:pt x="33338" y="30740"/>
                  </a:lnTo>
                  <a:lnTo>
                    <a:pt x="33338" y="129453"/>
                  </a:lnTo>
                  <a:lnTo>
                    <a:pt x="166688" y="129453"/>
                  </a:lnTo>
                  <a:lnTo>
                    <a:pt x="166688" y="151967"/>
                  </a:lnTo>
                  <a:lnTo>
                    <a:pt x="33338" y="151967"/>
                  </a:lnTo>
                  <a:lnTo>
                    <a:pt x="33338" y="256742"/>
                  </a:lnTo>
                  <a:lnTo>
                    <a:pt x="190067" y="256742"/>
                  </a:lnTo>
                  <a:close/>
                </a:path>
              </a:pathLst>
            </a:custGeom>
            <a:grpFill/>
            <a:ln w="9525" cap="flat">
              <a:noFill/>
              <a:prstDash val="solid"/>
              <a:miter/>
            </a:ln>
          </p:spPr>
          <p:txBody>
            <a:bodyPr rtlCol="0" anchor="ctr"/>
            <a:lstStyle/>
            <a:p>
              <a:endParaRPr lang="en-US"/>
            </a:p>
          </p:txBody>
        </p:sp>
        <p:sp>
          <p:nvSpPr>
            <p:cNvPr id="392" name="Freeform: Shape 391">
              <a:extLst>
                <a:ext uri="{FF2B5EF4-FFF2-40B4-BE49-F238E27FC236}">
                  <a16:creationId xmlns:a16="http://schemas.microsoft.com/office/drawing/2014/main" id="{1173CB11-4D6C-4D25-B26E-392C4D8103BD}"/>
                </a:ext>
              </a:extLst>
            </p:cNvPr>
            <p:cNvSpPr/>
            <p:nvPr/>
          </p:nvSpPr>
          <p:spPr>
            <a:xfrm>
              <a:off x="7278399" y="3851997"/>
              <a:ext cx="233795" cy="285750"/>
            </a:xfrm>
            <a:custGeom>
              <a:avLst/>
              <a:gdLst>
                <a:gd name="connsiteX0" fmla="*/ 228167 w 233795"/>
                <a:gd name="connsiteY0" fmla="*/ 30740 h 285750"/>
                <a:gd name="connsiteX1" fmla="*/ 131185 w 233795"/>
                <a:gd name="connsiteY1" fmla="*/ 30740 h 285750"/>
                <a:gd name="connsiteX2" fmla="*/ 131185 w 233795"/>
                <a:gd name="connsiteY2" fmla="*/ 280122 h 285750"/>
                <a:gd name="connsiteX3" fmla="*/ 104342 w 233795"/>
                <a:gd name="connsiteY3" fmla="*/ 280122 h 285750"/>
                <a:gd name="connsiteX4" fmla="*/ 104342 w 233795"/>
                <a:gd name="connsiteY4" fmla="*/ 30740 h 285750"/>
                <a:gd name="connsiteX5" fmla="*/ 6494 w 233795"/>
                <a:gd name="connsiteY5" fmla="*/ 30740 h 285750"/>
                <a:gd name="connsiteX6" fmla="*/ 6494 w 233795"/>
                <a:gd name="connsiteY6" fmla="*/ 6494 h 285750"/>
                <a:gd name="connsiteX7" fmla="*/ 228167 w 233795"/>
                <a:gd name="connsiteY7" fmla="*/ 6494 h 285750"/>
                <a:gd name="connsiteX8" fmla="*/ 228167 w 233795"/>
                <a:gd name="connsiteY8" fmla="*/ 3074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795" h="285750">
                  <a:moveTo>
                    <a:pt x="228167" y="30740"/>
                  </a:moveTo>
                  <a:lnTo>
                    <a:pt x="131185" y="30740"/>
                  </a:lnTo>
                  <a:lnTo>
                    <a:pt x="131185" y="280122"/>
                  </a:lnTo>
                  <a:lnTo>
                    <a:pt x="104342" y="280122"/>
                  </a:lnTo>
                  <a:lnTo>
                    <a:pt x="104342" y="30740"/>
                  </a:lnTo>
                  <a:lnTo>
                    <a:pt x="6494" y="30740"/>
                  </a:lnTo>
                  <a:lnTo>
                    <a:pt x="6494" y="6494"/>
                  </a:lnTo>
                  <a:lnTo>
                    <a:pt x="228167" y="6494"/>
                  </a:lnTo>
                  <a:lnTo>
                    <a:pt x="228167" y="30740"/>
                  </a:lnTo>
                  <a:close/>
                </a:path>
              </a:pathLst>
            </a:custGeom>
            <a:grpFill/>
            <a:ln w="9525" cap="flat">
              <a:noFill/>
              <a:prstDash val="solid"/>
              <a:miter/>
            </a:ln>
          </p:spPr>
          <p:txBody>
            <a:bodyPr rtlCol="0" anchor="ctr"/>
            <a:lstStyle/>
            <a:p>
              <a:endParaRPr lang="en-US"/>
            </a:p>
          </p:txBody>
        </p:sp>
        <p:sp>
          <p:nvSpPr>
            <p:cNvPr id="393" name="Freeform: Shape 392">
              <a:extLst>
                <a:ext uri="{FF2B5EF4-FFF2-40B4-BE49-F238E27FC236}">
                  <a16:creationId xmlns:a16="http://schemas.microsoft.com/office/drawing/2014/main" id="{9D98B936-8562-4C2D-A8C9-DB46B6745764}"/>
                </a:ext>
              </a:extLst>
            </p:cNvPr>
            <p:cNvSpPr/>
            <p:nvPr/>
          </p:nvSpPr>
          <p:spPr>
            <a:xfrm>
              <a:off x="7510463" y="3851997"/>
              <a:ext cx="398318" cy="285750"/>
            </a:xfrm>
            <a:custGeom>
              <a:avLst/>
              <a:gdLst>
                <a:gd name="connsiteX0" fmla="*/ 139844 w 398318"/>
                <a:gd name="connsiteY0" fmla="*/ 8226 h 285750"/>
                <a:gd name="connsiteX1" fmla="*/ 164956 w 398318"/>
                <a:gd name="connsiteY1" fmla="*/ 8226 h 285750"/>
                <a:gd name="connsiteX2" fmla="*/ 203056 w 398318"/>
                <a:gd name="connsiteY2" fmla="*/ 105208 h 285750"/>
                <a:gd name="connsiteX3" fmla="*/ 242021 w 398318"/>
                <a:gd name="connsiteY3" fmla="*/ 8226 h 285750"/>
                <a:gd name="connsiteX4" fmla="*/ 267999 w 398318"/>
                <a:gd name="connsiteY4" fmla="*/ 8226 h 285750"/>
                <a:gd name="connsiteX5" fmla="*/ 220374 w 398318"/>
                <a:gd name="connsiteY5" fmla="*/ 125124 h 285750"/>
                <a:gd name="connsiteX6" fmla="*/ 272328 w 398318"/>
                <a:gd name="connsiteY6" fmla="*/ 248949 h 285750"/>
                <a:gd name="connsiteX7" fmla="*/ 371042 w 398318"/>
                <a:gd name="connsiteY7" fmla="*/ 6494 h 285750"/>
                <a:gd name="connsiteX8" fmla="*/ 400483 w 398318"/>
                <a:gd name="connsiteY8" fmla="*/ 6494 h 285750"/>
                <a:gd name="connsiteX9" fmla="*/ 284451 w 398318"/>
                <a:gd name="connsiteY9" fmla="*/ 280122 h 285750"/>
                <a:gd name="connsiteX10" fmla="*/ 260206 w 398318"/>
                <a:gd name="connsiteY10" fmla="*/ 280122 h 285750"/>
                <a:gd name="connsiteX11" fmla="*/ 203056 w 398318"/>
                <a:gd name="connsiteY11" fmla="*/ 145040 h 285750"/>
                <a:gd name="connsiteX12" fmla="*/ 145040 w 398318"/>
                <a:gd name="connsiteY12" fmla="*/ 280122 h 285750"/>
                <a:gd name="connsiteX13" fmla="*/ 121660 w 398318"/>
                <a:gd name="connsiteY13" fmla="*/ 280122 h 285750"/>
                <a:gd name="connsiteX14" fmla="*/ 6494 w 398318"/>
                <a:gd name="connsiteY14" fmla="*/ 6494 h 285750"/>
                <a:gd name="connsiteX15" fmla="*/ 35069 w 398318"/>
                <a:gd name="connsiteY15" fmla="*/ 6494 h 285750"/>
                <a:gd name="connsiteX16" fmla="*/ 134649 w 398318"/>
                <a:gd name="connsiteY16" fmla="*/ 248949 h 285750"/>
                <a:gd name="connsiteX17" fmla="*/ 186603 w 398318"/>
                <a:gd name="connsiteY17" fmla="*/ 125124 h 285750"/>
                <a:gd name="connsiteX18" fmla="*/ 139844 w 398318"/>
                <a:gd name="connsiteY18" fmla="*/ 8226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318" h="285750">
                  <a:moveTo>
                    <a:pt x="139844" y="8226"/>
                  </a:moveTo>
                  <a:lnTo>
                    <a:pt x="164956" y="8226"/>
                  </a:lnTo>
                  <a:lnTo>
                    <a:pt x="203056" y="105208"/>
                  </a:lnTo>
                  <a:lnTo>
                    <a:pt x="242021" y="8226"/>
                  </a:lnTo>
                  <a:lnTo>
                    <a:pt x="267999" y="8226"/>
                  </a:lnTo>
                  <a:lnTo>
                    <a:pt x="220374" y="125124"/>
                  </a:lnTo>
                  <a:lnTo>
                    <a:pt x="272328" y="248949"/>
                  </a:lnTo>
                  <a:lnTo>
                    <a:pt x="371042" y="6494"/>
                  </a:lnTo>
                  <a:lnTo>
                    <a:pt x="400483" y="6494"/>
                  </a:lnTo>
                  <a:lnTo>
                    <a:pt x="284451" y="280122"/>
                  </a:lnTo>
                  <a:lnTo>
                    <a:pt x="260206" y="280122"/>
                  </a:lnTo>
                  <a:lnTo>
                    <a:pt x="203056" y="145040"/>
                  </a:lnTo>
                  <a:lnTo>
                    <a:pt x="145040" y="280122"/>
                  </a:lnTo>
                  <a:lnTo>
                    <a:pt x="121660" y="280122"/>
                  </a:lnTo>
                  <a:lnTo>
                    <a:pt x="6494" y="6494"/>
                  </a:lnTo>
                  <a:lnTo>
                    <a:pt x="35069" y="6494"/>
                  </a:lnTo>
                  <a:lnTo>
                    <a:pt x="134649" y="248949"/>
                  </a:lnTo>
                  <a:lnTo>
                    <a:pt x="186603" y="125124"/>
                  </a:lnTo>
                  <a:lnTo>
                    <a:pt x="139844" y="8226"/>
                  </a:lnTo>
                  <a:close/>
                </a:path>
              </a:pathLst>
            </a:custGeom>
            <a:grpFill/>
            <a:ln w="9525" cap="flat">
              <a:noFill/>
              <a:prstDash val="solid"/>
              <a:miter/>
            </a:ln>
          </p:spPr>
          <p:txBody>
            <a:bodyPr rtlCol="0" anchor="ctr"/>
            <a:lstStyle/>
            <a:p>
              <a:endParaRPr lang="en-US"/>
            </a:p>
          </p:txBody>
        </p:sp>
        <p:sp>
          <p:nvSpPr>
            <p:cNvPr id="394" name="Freeform: Shape 393">
              <a:extLst>
                <a:ext uri="{FF2B5EF4-FFF2-40B4-BE49-F238E27FC236}">
                  <a16:creationId xmlns:a16="http://schemas.microsoft.com/office/drawing/2014/main" id="{C1337C0F-DF19-4B5C-943A-051F883B2602}"/>
                </a:ext>
              </a:extLst>
            </p:cNvPr>
            <p:cNvSpPr/>
            <p:nvPr/>
          </p:nvSpPr>
          <p:spPr>
            <a:xfrm>
              <a:off x="7915708" y="3851131"/>
              <a:ext cx="268432" cy="285750"/>
            </a:xfrm>
            <a:custGeom>
              <a:avLst/>
              <a:gdLst>
                <a:gd name="connsiteX0" fmla="*/ 134649 w 268431"/>
                <a:gd name="connsiteY0" fmla="*/ 282719 h 285750"/>
                <a:gd name="connsiteX1" fmla="*/ 82694 w 268431"/>
                <a:gd name="connsiteY1" fmla="*/ 270597 h 285750"/>
                <a:gd name="connsiteX2" fmla="*/ 41996 w 268431"/>
                <a:gd name="connsiteY2" fmla="*/ 239424 h 285750"/>
                <a:gd name="connsiteX3" fmla="*/ 16019 w 268431"/>
                <a:gd name="connsiteY3" fmla="*/ 195262 h 285750"/>
                <a:gd name="connsiteX4" fmla="*/ 6494 w 268431"/>
                <a:gd name="connsiteY4" fmla="*/ 144174 h 285750"/>
                <a:gd name="connsiteX5" fmla="*/ 16019 w 268431"/>
                <a:gd name="connsiteY5" fmla="*/ 92219 h 285750"/>
                <a:gd name="connsiteX6" fmla="*/ 42862 w 268431"/>
                <a:gd name="connsiteY6" fmla="*/ 48058 h 285750"/>
                <a:gd name="connsiteX7" fmla="*/ 83560 w 268431"/>
                <a:gd name="connsiteY7" fmla="*/ 17751 h 285750"/>
                <a:gd name="connsiteX8" fmla="*/ 134649 w 268431"/>
                <a:gd name="connsiteY8" fmla="*/ 6494 h 285750"/>
                <a:gd name="connsiteX9" fmla="*/ 186603 w 268431"/>
                <a:gd name="connsiteY9" fmla="*/ 18617 h 285750"/>
                <a:gd name="connsiteX10" fmla="*/ 227301 w 268431"/>
                <a:gd name="connsiteY10" fmla="*/ 50656 h 285750"/>
                <a:gd name="connsiteX11" fmla="*/ 253278 w 268431"/>
                <a:gd name="connsiteY11" fmla="*/ 94817 h 285750"/>
                <a:gd name="connsiteX12" fmla="*/ 262803 w 268431"/>
                <a:gd name="connsiteY12" fmla="*/ 145040 h 285750"/>
                <a:gd name="connsiteX13" fmla="*/ 253278 w 268431"/>
                <a:gd name="connsiteY13" fmla="*/ 196994 h 285750"/>
                <a:gd name="connsiteX14" fmla="*/ 226435 w 268431"/>
                <a:gd name="connsiteY14" fmla="*/ 241156 h 285750"/>
                <a:gd name="connsiteX15" fmla="*/ 185737 w 268431"/>
                <a:gd name="connsiteY15" fmla="*/ 271463 h 285750"/>
                <a:gd name="connsiteX16" fmla="*/ 134649 w 268431"/>
                <a:gd name="connsiteY16" fmla="*/ 282719 h 285750"/>
                <a:gd name="connsiteX17" fmla="*/ 33337 w 268431"/>
                <a:gd name="connsiteY17" fmla="*/ 144174 h 285750"/>
                <a:gd name="connsiteX18" fmla="*/ 40264 w 268431"/>
                <a:gd name="connsiteY18" fmla="*/ 187469 h 285750"/>
                <a:gd name="connsiteX19" fmla="*/ 61046 w 268431"/>
                <a:gd name="connsiteY19" fmla="*/ 223838 h 285750"/>
                <a:gd name="connsiteX20" fmla="*/ 93085 w 268431"/>
                <a:gd name="connsiteY20" fmla="*/ 248949 h 285750"/>
                <a:gd name="connsiteX21" fmla="*/ 134649 w 268431"/>
                <a:gd name="connsiteY21" fmla="*/ 258474 h 285750"/>
                <a:gd name="connsiteX22" fmla="*/ 176212 w 268431"/>
                <a:gd name="connsiteY22" fmla="*/ 248083 h 285750"/>
                <a:gd name="connsiteX23" fmla="*/ 208251 w 268431"/>
                <a:gd name="connsiteY23" fmla="*/ 222106 h 285750"/>
                <a:gd name="connsiteX24" fmla="*/ 228167 w 268431"/>
                <a:gd name="connsiteY24" fmla="*/ 185738 h 285750"/>
                <a:gd name="connsiteX25" fmla="*/ 235094 w 268431"/>
                <a:gd name="connsiteY25" fmla="*/ 144174 h 285750"/>
                <a:gd name="connsiteX26" fmla="*/ 227301 w 268431"/>
                <a:gd name="connsiteY26" fmla="*/ 100878 h 285750"/>
                <a:gd name="connsiteX27" fmla="*/ 206519 w 268431"/>
                <a:gd name="connsiteY27" fmla="*/ 64510 h 285750"/>
                <a:gd name="connsiteX28" fmla="*/ 174480 w 268431"/>
                <a:gd name="connsiteY28" fmla="*/ 39399 h 285750"/>
                <a:gd name="connsiteX29" fmla="*/ 133783 w 268431"/>
                <a:gd name="connsiteY29" fmla="*/ 29874 h 285750"/>
                <a:gd name="connsiteX30" fmla="*/ 92219 w 268431"/>
                <a:gd name="connsiteY30" fmla="*/ 39399 h 285750"/>
                <a:gd name="connsiteX31" fmla="*/ 60180 w 268431"/>
                <a:gd name="connsiteY31" fmla="*/ 65376 h 285750"/>
                <a:gd name="connsiteX32" fmla="*/ 40264 w 268431"/>
                <a:gd name="connsiteY32" fmla="*/ 101744 h 285750"/>
                <a:gd name="connsiteX33" fmla="*/ 33337 w 268431"/>
                <a:gd name="connsiteY33" fmla="*/ 14417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431" h="285750">
                  <a:moveTo>
                    <a:pt x="134649" y="282719"/>
                  </a:moveTo>
                  <a:cubicBezTo>
                    <a:pt x="115599" y="282719"/>
                    <a:pt x="98280" y="278390"/>
                    <a:pt x="82694" y="270597"/>
                  </a:cubicBezTo>
                  <a:cubicBezTo>
                    <a:pt x="67108" y="262803"/>
                    <a:pt x="53253" y="252412"/>
                    <a:pt x="41996" y="239424"/>
                  </a:cubicBezTo>
                  <a:cubicBezTo>
                    <a:pt x="30740" y="226435"/>
                    <a:pt x="22081" y="211715"/>
                    <a:pt x="16019" y="195262"/>
                  </a:cubicBezTo>
                  <a:cubicBezTo>
                    <a:pt x="9958" y="178810"/>
                    <a:pt x="6494" y="161492"/>
                    <a:pt x="6494" y="144174"/>
                  </a:cubicBezTo>
                  <a:cubicBezTo>
                    <a:pt x="6494" y="125990"/>
                    <a:pt x="9958" y="108671"/>
                    <a:pt x="16019" y="92219"/>
                  </a:cubicBezTo>
                  <a:cubicBezTo>
                    <a:pt x="22946" y="75767"/>
                    <a:pt x="31605" y="61046"/>
                    <a:pt x="42862" y="48058"/>
                  </a:cubicBezTo>
                  <a:cubicBezTo>
                    <a:pt x="54119" y="35069"/>
                    <a:pt x="67974" y="24678"/>
                    <a:pt x="83560" y="17751"/>
                  </a:cubicBezTo>
                  <a:cubicBezTo>
                    <a:pt x="99146" y="9958"/>
                    <a:pt x="116464" y="6494"/>
                    <a:pt x="134649" y="6494"/>
                  </a:cubicBezTo>
                  <a:cubicBezTo>
                    <a:pt x="153699" y="6494"/>
                    <a:pt x="171017" y="10824"/>
                    <a:pt x="186603" y="18617"/>
                  </a:cubicBezTo>
                  <a:cubicBezTo>
                    <a:pt x="202190" y="26410"/>
                    <a:pt x="216044" y="37667"/>
                    <a:pt x="227301" y="50656"/>
                  </a:cubicBezTo>
                  <a:cubicBezTo>
                    <a:pt x="238558" y="63644"/>
                    <a:pt x="247217" y="78365"/>
                    <a:pt x="253278" y="94817"/>
                  </a:cubicBezTo>
                  <a:cubicBezTo>
                    <a:pt x="259339" y="111269"/>
                    <a:pt x="262803" y="128588"/>
                    <a:pt x="262803" y="145040"/>
                  </a:cubicBezTo>
                  <a:cubicBezTo>
                    <a:pt x="262803" y="163224"/>
                    <a:pt x="259339" y="180542"/>
                    <a:pt x="253278" y="196994"/>
                  </a:cubicBezTo>
                  <a:cubicBezTo>
                    <a:pt x="246351" y="213447"/>
                    <a:pt x="237692" y="228167"/>
                    <a:pt x="226435" y="241156"/>
                  </a:cubicBezTo>
                  <a:cubicBezTo>
                    <a:pt x="215178" y="254144"/>
                    <a:pt x="201324" y="263669"/>
                    <a:pt x="185737" y="271463"/>
                  </a:cubicBezTo>
                  <a:cubicBezTo>
                    <a:pt x="169285" y="279256"/>
                    <a:pt x="152833" y="282719"/>
                    <a:pt x="134649" y="282719"/>
                  </a:cubicBezTo>
                  <a:close/>
                  <a:moveTo>
                    <a:pt x="33337" y="144174"/>
                  </a:moveTo>
                  <a:cubicBezTo>
                    <a:pt x="33337" y="158894"/>
                    <a:pt x="35935" y="173615"/>
                    <a:pt x="40264" y="187469"/>
                  </a:cubicBezTo>
                  <a:cubicBezTo>
                    <a:pt x="45460" y="201324"/>
                    <a:pt x="52387" y="213447"/>
                    <a:pt x="61046" y="223838"/>
                  </a:cubicBezTo>
                  <a:cubicBezTo>
                    <a:pt x="69706" y="234228"/>
                    <a:pt x="80962" y="242887"/>
                    <a:pt x="93085" y="248949"/>
                  </a:cubicBezTo>
                  <a:cubicBezTo>
                    <a:pt x="105208" y="255010"/>
                    <a:pt x="119063" y="258474"/>
                    <a:pt x="134649" y="258474"/>
                  </a:cubicBezTo>
                  <a:cubicBezTo>
                    <a:pt x="150235" y="258474"/>
                    <a:pt x="164089" y="255010"/>
                    <a:pt x="176212" y="248083"/>
                  </a:cubicBezTo>
                  <a:cubicBezTo>
                    <a:pt x="189201" y="241156"/>
                    <a:pt x="199592" y="232497"/>
                    <a:pt x="208251" y="222106"/>
                  </a:cubicBezTo>
                  <a:cubicBezTo>
                    <a:pt x="216910" y="211715"/>
                    <a:pt x="223837" y="198726"/>
                    <a:pt x="228167" y="185738"/>
                  </a:cubicBezTo>
                  <a:cubicBezTo>
                    <a:pt x="232496" y="171883"/>
                    <a:pt x="235094" y="158028"/>
                    <a:pt x="235094" y="144174"/>
                  </a:cubicBezTo>
                  <a:cubicBezTo>
                    <a:pt x="235094" y="129454"/>
                    <a:pt x="232496" y="114733"/>
                    <a:pt x="227301" y="100878"/>
                  </a:cubicBezTo>
                  <a:cubicBezTo>
                    <a:pt x="222105" y="87024"/>
                    <a:pt x="215178" y="74901"/>
                    <a:pt x="206519" y="64510"/>
                  </a:cubicBezTo>
                  <a:cubicBezTo>
                    <a:pt x="197860" y="54119"/>
                    <a:pt x="186603" y="45460"/>
                    <a:pt x="174480" y="39399"/>
                  </a:cubicBezTo>
                  <a:cubicBezTo>
                    <a:pt x="162358" y="33338"/>
                    <a:pt x="148503" y="29874"/>
                    <a:pt x="133783" y="29874"/>
                  </a:cubicBezTo>
                  <a:cubicBezTo>
                    <a:pt x="118196" y="29874"/>
                    <a:pt x="104342" y="33338"/>
                    <a:pt x="92219" y="39399"/>
                  </a:cubicBezTo>
                  <a:cubicBezTo>
                    <a:pt x="79230" y="46326"/>
                    <a:pt x="68839" y="54985"/>
                    <a:pt x="60180" y="65376"/>
                  </a:cubicBezTo>
                  <a:cubicBezTo>
                    <a:pt x="51521" y="75767"/>
                    <a:pt x="44594" y="88756"/>
                    <a:pt x="40264" y="101744"/>
                  </a:cubicBezTo>
                  <a:cubicBezTo>
                    <a:pt x="35069" y="116465"/>
                    <a:pt x="33337" y="130319"/>
                    <a:pt x="33337" y="144174"/>
                  </a:cubicBezTo>
                  <a:close/>
                </a:path>
              </a:pathLst>
            </a:custGeom>
            <a:grpFill/>
            <a:ln w="9525" cap="flat">
              <a:noFill/>
              <a:prstDash val="solid"/>
              <a:miter/>
            </a:ln>
          </p:spPr>
          <p:txBody>
            <a:bodyPr rtlCol="0" anchor="ctr"/>
            <a:lstStyle/>
            <a:p>
              <a:endParaRPr lang="en-US"/>
            </a:p>
          </p:txBody>
        </p:sp>
        <p:sp>
          <p:nvSpPr>
            <p:cNvPr id="395" name="Freeform: Shape 394">
              <a:extLst>
                <a:ext uri="{FF2B5EF4-FFF2-40B4-BE49-F238E27FC236}">
                  <a16:creationId xmlns:a16="http://schemas.microsoft.com/office/drawing/2014/main" id="{61992BCB-784D-44D6-B996-224E9F69CEC6}"/>
                </a:ext>
              </a:extLst>
            </p:cNvPr>
            <p:cNvSpPr/>
            <p:nvPr/>
          </p:nvSpPr>
          <p:spPr>
            <a:xfrm>
              <a:off x="8222240" y="3851997"/>
              <a:ext cx="207818" cy="285750"/>
            </a:xfrm>
            <a:custGeom>
              <a:avLst/>
              <a:gdLst>
                <a:gd name="connsiteX0" fmla="*/ 6494 w 207818"/>
                <a:gd name="connsiteY0" fmla="*/ 280122 h 285750"/>
                <a:gd name="connsiteX1" fmla="*/ 6494 w 207818"/>
                <a:gd name="connsiteY1" fmla="*/ 6494 h 285750"/>
                <a:gd name="connsiteX2" fmla="*/ 121660 w 207818"/>
                <a:gd name="connsiteY2" fmla="*/ 6494 h 285750"/>
                <a:gd name="connsiteX3" fmla="*/ 154565 w 207818"/>
                <a:gd name="connsiteY3" fmla="*/ 14287 h 285750"/>
                <a:gd name="connsiteX4" fmla="*/ 180542 w 207818"/>
                <a:gd name="connsiteY4" fmla="*/ 34203 h 285750"/>
                <a:gd name="connsiteX5" fmla="*/ 196994 w 207818"/>
                <a:gd name="connsiteY5" fmla="*/ 61912 h 285750"/>
                <a:gd name="connsiteX6" fmla="*/ 203056 w 207818"/>
                <a:gd name="connsiteY6" fmla="*/ 93085 h 285750"/>
                <a:gd name="connsiteX7" fmla="*/ 198726 w 207818"/>
                <a:gd name="connsiteY7" fmla="*/ 121660 h 285750"/>
                <a:gd name="connsiteX8" fmla="*/ 186603 w 207818"/>
                <a:gd name="connsiteY8" fmla="*/ 145906 h 285750"/>
                <a:gd name="connsiteX9" fmla="*/ 167554 w 207818"/>
                <a:gd name="connsiteY9" fmla="*/ 164090 h 285750"/>
                <a:gd name="connsiteX10" fmla="*/ 142442 w 207818"/>
                <a:gd name="connsiteY10" fmla="*/ 174481 h 285750"/>
                <a:gd name="connsiteX11" fmla="*/ 209117 w 207818"/>
                <a:gd name="connsiteY11" fmla="*/ 280122 h 285750"/>
                <a:gd name="connsiteX12" fmla="*/ 178810 w 207818"/>
                <a:gd name="connsiteY12" fmla="*/ 280122 h 285750"/>
                <a:gd name="connsiteX13" fmla="*/ 114733 w 207818"/>
                <a:gd name="connsiteY13" fmla="*/ 178810 h 285750"/>
                <a:gd name="connsiteX14" fmla="*/ 34204 w 207818"/>
                <a:gd name="connsiteY14" fmla="*/ 178810 h 285750"/>
                <a:gd name="connsiteX15" fmla="*/ 34204 w 207818"/>
                <a:gd name="connsiteY15" fmla="*/ 280122 h 285750"/>
                <a:gd name="connsiteX16" fmla="*/ 6494 w 207818"/>
                <a:gd name="connsiteY16" fmla="*/ 280122 h 285750"/>
                <a:gd name="connsiteX17" fmla="*/ 34204 w 207818"/>
                <a:gd name="connsiteY17" fmla="*/ 155431 h 285750"/>
                <a:gd name="connsiteX18" fmla="*/ 123392 w 207818"/>
                <a:gd name="connsiteY18" fmla="*/ 155431 h 285750"/>
                <a:gd name="connsiteX19" fmla="*/ 145040 w 207818"/>
                <a:gd name="connsiteY19" fmla="*/ 150235 h 285750"/>
                <a:gd name="connsiteX20" fmla="*/ 161492 w 207818"/>
                <a:gd name="connsiteY20" fmla="*/ 136381 h 285750"/>
                <a:gd name="connsiteX21" fmla="*/ 171883 w 207818"/>
                <a:gd name="connsiteY21" fmla="*/ 116465 h 285750"/>
                <a:gd name="connsiteX22" fmla="*/ 175347 w 207818"/>
                <a:gd name="connsiteY22" fmla="*/ 93085 h 285750"/>
                <a:gd name="connsiteX23" fmla="*/ 171017 w 207818"/>
                <a:gd name="connsiteY23" fmla="*/ 69706 h 285750"/>
                <a:gd name="connsiteX24" fmla="*/ 158895 w 207818"/>
                <a:gd name="connsiteY24" fmla="*/ 49790 h 285750"/>
                <a:gd name="connsiteX25" fmla="*/ 141576 w 207818"/>
                <a:gd name="connsiteY25" fmla="*/ 35935 h 285750"/>
                <a:gd name="connsiteX26" fmla="*/ 119929 w 207818"/>
                <a:gd name="connsiteY26" fmla="*/ 30740 h 285750"/>
                <a:gd name="connsiteX27" fmla="*/ 33338 w 207818"/>
                <a:gd name="connsiteY27" fmla="*/ 30740 h 285750"/>
                <a:gd name="connsiteX28" fmla="*/ 33338 w 207818"/>
                <a:gd name="connsiteY28" fmla="*/ 1554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7818" h="285750">
                  <a:moveTo>
                    <a:pt x="6494" y="280122"/>
                  </a:moveTo>
                  <a:lnTo>
                    <a:pt x="6494" y="6494"/>
                  </a:lnTo>
                  <a:lnTo>
                    <a:pt x="121660" y="6494"/>
                  </a:lnTo>
                  <a:cubicBezTo>
                    <a:pt x="133783" y="6494"/>
                    <a:pt x="144174" y="9092"/>
                    <a:pt x="154565" y="14287"/>
                  </a:cubicBezTo>
                  <a:cubicBezTo>
                    <a:pt x="164090" y="19483"/>
                    <a:pt x="172749" y="25544"/>
                    <a:pt x="180542" y="34203"/>
                  </a:cubicBezTo>
                  <a:cubicBezTo>
                    <a:pt x="187470" y="41997"/>
                    <a:pt x="193531" y="51521"/>
                    <a:pt x="196994" y="61912"/>
                  </a:cubicBezTo>
                  <a:cubicBezTo>
                    <a:pt x="201324" y="72303"/>
                    <a:pt x="203056" y="82694"/>
                    <a:pt x="203056" y="93085"/>
                  </a:cubicBezTo>
                  <a:cubicBezTo>
                    <a:pt x="203056" y="103476"/>
                    <a:pt x="201324" y="113001"/>
                    <a:pt x="198726" y="121660"/>
                  </a:cubicBezTo>
                  <a:cubicBezTo>
                    <a:pt x="196129" y="131185"/>
                    <a:pt x="191799" y="138978"/>
                    <a:pt x="186603" y="145906"/>
                  </a:cubicBezTo>
                  <a:cubicBezTo>
                    <a:pt x="181408" y="152833"/>
                    <a:pt x="175347" y="159760"/>
                    <a:pt x="167554" y="164090"/>
                  </a:cubicBezTo>
                  <a:cubicBezTo>
                    <a:pt x="159760" y="169285"/>
                    <a:pt x="151967" y="172749"/>
                    <a:pt x="142442" y="174481"/>
                  </a:cubicBezTo>
                  <a:lnTo>
                    <a:pt x="209117" y="280122"/>
                  </a:lnTo>
                  <a:lnTo>
                    <a:pt x="178810" y="280122"/>
                  </a:lnTo>
                  <a:lnTo>
                    <a:pt x="114733" y="178810"/>
                  </a:lnTo>
                  <a:lnTo>
                    <a:pt x="34204" y="178810"/>
                  </a:lnTo>
                  <a:lnTo>
                    <a:pt x="34204" y="280122"/>
                  </a:lnTo>
                  <a:lnTo>
                    <a:pt x="6494" y="280122"/>
                  </a:lnTo>
                  <a:close/>
                  <a:moveTo>
                    <a:pt x="34204" y="155431"/>
                  </a:moveTo>
                  <a:lnTo>
                    <a:pt x="123392" y="155431"/>
                  </a:lnTo>
                  <a:cubicBezTo>
                    <a:pt x="131185" y="155431"/>
                    <a:pt x="138978" y="153699"/>
                    <a:pt x="145040" y="150235"/>
                  </a:cubicBezTo>
                  <a:cubicBezTo>
                    <a:pt x="151967" y="146771"/>
                    <a:pt x="157163" y="142442"/>
                    <a:pt x="161492" y="136381"/>
                  </a:cubicBezTo>
                  <a:cubicBezTo>
                    <a:pt x="165822" y="130319"/>
                    <a:pt x="169285" y="123392"/>
                    <a:pt x="171883" y="116465"/>
                  </a:cubicBezTo>
                  <a:cubicBezTo>
                    <a:pt x="174481" y="108671"/>
                    <a:pt x="175347" y="100878"/>
                    <a:pt x="175347" y="93085"/>
                  </a:cubicBezTo>
                  <a:cubicBezTo>
                    <a:pt x="175347" y="85292"/>
                    <a:pt x="173615" y="76633"/>
                    <a:pt x="171017" y="69706"/>
                  </a:cubicBezTo>
                  <a:cubicBezTo>
                    <a:pt x="168419" y="61912"/>
                    <a:pt x="164090" y="55851"/>
                    <a:pt x="158895" y="49790"/>
                  </a:cubicBezTo>
                  <a:cubicBezTo>
                    <a:pt x="153699" y="43728"/>
                    <a:pt x="147637" y="39399"/>
                    <a:pt x="141576" y="35935"/>
                  </a:cubicBezTo>
                  <a:cubicBezTo>
                    <a:pt x="134649" y="32472"/>
                    <a:pt x="127722" y="30740"/>
                    <a:pt x="119929" y="30740"/>
                  </a:cubicBezTo>
                  <a:lnTo>
                    <a:pt x="33338" y="30740"/>
                  </a:lnTo>
                  <a:lnTo>
                    <a:pt x="33338" y="155431"/>
                  </a:lnTo>
                  <a:close/>
                </a:path>
              </a:pathLst>
            </a:custGeom>
            <a:grpFill/>
            <a:ln w="9525" cap="flat">
              <a:noFill/>
              <a:prstDash val="solid"/>
              <a:miter/>
            </a:ln>
          </p:spPr>
          <p:txBody>
            <a:bodyPr rtlCol="0" anchor="ctr"/>
            <a:lstStyle/>
            <a:p>
              <a:endParaRPr lang="en-US"/>
            </a:p>
          </p:txBody>
        </p:sp>
        <p:sp>
          <p:nvSpPr>
            <p:cNvPr id="396" name="Freeform: Shape 395">
              <a:extLst>
                <a:ext uri="{FF2B5EF4-FFF2-40B4-BE49-F238E27FC236}">
                  <a16:creationId xmlns:a16="http://schemas.microsoft.com/office/drawing/2014/main" id="{29FAEB19-4C01-455D-8886-B83F9A9CE76C}"/>
                </a:ext>
              </a:extLst>
            </p:cNvPr>
            <p:cNvSpPr/>
            <p:nvPr/>
          </p:nvSpPr>
          <p:spPr>
            <a:xfrm>
              <a:off x="8474220" y="3851997"/>
              <a:ext cx="225136" cy="285750"/>
            </a:xfrm>
            <a:custGeom>
              <a:avLst/>
              <a:gdLst>
                <a:gd name="connsiteX0" fmla="*/ 6494 w 225136"/>
                <a:gd name="connsiteY0" fmla="*/ 280122 h 285750"/>
                <a:gd name="connsiteX1" fmla="*/ 6494 w 225136"/>
                <a:gd name="connsiteY1" fmla="*/ 7360 h 285750"/>
                <a:gd name="connsiteX2" fmla="*/ 33337 w 225136"/>
                <a:gd name="connsiteY2" fmla="*/ 7360 h 285750"/>
                <a:gd name="connsiteX3" fmla="*/ 33337 w 225136"/>
                <a:gd name="connsiteY3" fmla="*/ 165822 h 285750"/>
                <a:gd name="connsiteX4" fmla="*/ 184006 w 225136"/>
                <a:gd name="connsiteY4" fmla="*/ 6494 h 285750"/>
                <a:gd name="connsiteX5" fmla="*/ 213446 w 225136"/>
                <a:gd name="connsiteY5" fmla="*/ 6494 h 285750"/>
                <a:gd name="connsiteX6" fmla="*/ 101744 w 225136"/>
                <a:gd name="connsiteY6" fmla="*/ 126856 h 285750"/>
                <a:gd name="connsiteX7" fmla="*/ 219508 w 225136"/>
                <a:gd name="connsiteY7" fmla="*/ 280122 h 285750"/>
                <a:gd name="connsiteX8" fmla="*/ 190067 w 225136"/>
                <a:gd name="connsiteY8" fmla="*/ 280122 h 285750"/>
                <a:gd name="connsiteX9" fmla="*/ 85292 w 225136"/>
                <a:gd name="connsiteY9" fmla="*/ 142442 h 285750"/>
                <a:gd name="connsiteX10" fmla="*/ 33337 w 225136"/>
                <a:gd name="connsiteY10" fmla="*/ 196128 h 285750"/>
                <a:gd name="connsiteX11" fmla="*/ 33337 w 225136"/>
                <a:gd name="connsiteY11" fmla="*/ 280122 h 285750"/>
                <a:gd name="connsiteX12" fmla="*/ 6494 w 225136"/>
                <a:gd name="connsiteY12" fmla="*/ 280122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5136" h="285750">
                  <a:moveTo>
                    <a:pt x="6494" y="280122"/>
                  </a:moveTo>
                  <a:lnTo>
                    <a:pt x="6494" y="7360"/>
                  </a:lnTo>
                  <a:lnTo>
                    <a:pt x="33337" y="7360"/>
                  </a:lnTo>
                  <a:lnTo>
                    <a:pt x="33337" y="165822"/>
                  </a:lnTo>
                  <a:lnTo>
                    <a:pt x="184006" y="6494"/>
                  </a:lnTo>
                  <a:lnTo>
                    <a:pt x="213446" y="6494"/>
                  </a:lnTo>
                  <a:lnTo>
                    <a:pt x="101744" y="126856"/>
                  </a:lnTo>
                  <a:lnTo>
                    <a:pt x="219508" y="280122"/>
                  </a:lnTo>
                  <a:lnTo>
                    <a:pt x="190067" y="280122"/>
                  </a:lnTo>
                  <a:lnTo>
                    <a:pt x="85292" y="142442"/>
                  </a:lnTo>
                  <a:lnTo>
                    <a:pt x="33337" y="196128"/>
                  </a:lnTo>
                  <a:lnTo>
                    <a:pt x="33337" y="280122"/>
                  </a:lnTo>
                  <a:lnTo>
                    <a:pt x="6494" y="280122"/>
                  </a:lnTo>
                  <a:close/>
                </a:path>
              </a:pathLst>
            </a:custGeom>
            <a:grpFill/>
            <a:ln w="9525" cap="flat">
              <a:noFill/>
              <a:prstDash val="solid"/>
              <a:miter/>
            </a:ln>
          </p:spPr>
          <p:txBody>
            <a:bodyPr rtlCol="0" anchor="ctr"/>
            <a:lstStyle/>
            <a:p>
              <a:endParaRPr lang="en-US"/>
            </a:p>
          </p:txBody>
        </p:sp>
        <p:sp>
          <p:nvSpPr>
            <p:cNvPr id="397" name="Freeform: Shape 396">
              <a:extLst>
                <a:ext uri="{FF2B5EF4-FFF2-40B4-BE49-F238E27FC236}">
                  <a16:creationId xmlns:a16="http://schemas.microsoft.com/office/drawing/2014/main" id="{B3ADDA02-EB92-40C9-84C0-0C49E79D067D}"/>
                </a:ext>
              </a:extLst>
            </p:cNvPr>
            <p:cNvSpPr/>
            <p:nvPr/>
          </p:nvSpPr>
          <p:spPr>
            <a:xfrm>
              <a:off x="3800636" y="3019586"/>
              <a:ext cx="822614" cy="822614"/>
            </a:xfrm>
            <a:custGeom>
              <a:avLst/>
              <a:gdLst>
                <a:gd name="connsiteX0" fmla="*/ 818989 w 822613"/>
                <a:gd name="connsiteY0" fmla="*/ 523714 h 822613"/>
                <a:gd name="connsiteX1" fmla="*/ 735862 w 822613"/>
                <a:gd name="connsiteY1" fmla="*/ 440587 h 822613"/>
                <a:gd name="connsiteX2" fmla="*/ 737593 w 822613"/>
                <a:gd name="connsiteY2" fmla="*/ 413743 h 822613"/>
                <a:gd name="connsiteX3" fmla="*/ 736727 w 822613"/>
                <a:gd name="connsiteY3" fmla="*/ 388632 h 822613"/>
                <a:gd name="connsiteX4" fmla="*/ 819855 w 822613"/>
                <a:gd name="connsiteY4" fmla="*/ 305505 h 822613"/>
                <a:gd name="connsiteX5" fmla="*/ 706421 w 822613"/>
                <a:gd name="connsiteY5" fmla="*/ 275198 h 822613"/>
                <a:gd name="connsiteX6" fmla="*/ 680443 w 822613"/>
                <a:gd name="connsiteY6" fmla="*/ 230170 h 822613"/>
                <a:gd name="connsiteX7" fmla="*/ 710750 w 822613"/>
                <a:gd name="connsiteY7" fmla="*/ 116737 h 822613"/>
                <a:gd name="connsiteX8" fmla="*/ 597316 w 822613"/>
                <a:gd name="connsiteY8" fmla="*/ 147043 h 822613"/>
                <a:gd name="connsiteX9" fmla="*/ 552289 w 822613"/>
                <a:gd name="connsiteY9" fmla="*/ 121066 h 822613"/>
                <a:gd name="connsiteX10" fmla="*/ 521982 w 822613"/>
                <a:gd name="connsiteY10" fmla="*/ 7632 h 822613"/>
                <a:gd name="connsiteX11" fmla="*/ 439721 w 822613"/>
                <a:gd name="connsiteY11" fmla="*/ 89893 h 822613"/>
                <a:gd name="connsiteX12" fmla="*/ 413743 w 822613"/>
                <a:gd name="connsiteY12" fmla="*/ 88161 h 822613"/>
                <a:gd name="connsiteX13" fmla="*/ 389498 w 822613"/>
                <a:gd name="connsiteY13" fmla="*/ 89027 h 822613"/>
                <a:gd name="connsiteX14" fmla="*/ 307236 w 822613"/>
                <a:gd name="connsiteY14" fmla="*/ 5900 h 822613"/>
                <a:gd name="connsiteX15" fmla="*/ 276064 w 822613"/>
                <a:gd name="connsiteY15" fmla="*/ 118468 h 822613"/>
                <a:gd name="connsiteX16" fmla="*/ 230171 w 822613"/>
                <a:gd name="connsiteY16" fmla="*/ 144446 h 822613"/>
                <a:gd name="connsiteX17" fmla="*/ 117602 w 822613"/>
                <a:gd name="connsiteY17" fmla="*/ 113273 h 822613"/>
                <a:gd name="connsiteX18" fmla="*/ 147043 w 822613"/>
                <a:gd name="connsiteY18" fmla="*/ 225841 h 822613"/>
                <a:gd name="connsiteX19" fmla="*/ 121066 w 822613"/>
                <a:gd name="connsiteY19" fmla="*/ 270868 h 822613"/>
                <a:gd name="connsiteX20" fmla="*/ 7632 w 822613"/>
                <a:gd name="connsiteY20" fmla="*/ 300309 h 822613"/>
                <a:gd name="connsiteX21" fmla="*/ 89893 w 822613"/>
                <a:gd name="connsiteY21" fmla="*/ 383436 h 822613"/>
                <a:gd name="connsiteX22" fmla="*/ 88161 w 822613"/>
                <a:gd name="connsiteY22" fmla="*/ 411146 h 822613"/>
                <a:gd name="connsiteX23" fmla="*/ 89027 w 822613"/>
                <a:gd name="connsiteY23" fmla="*/ 436257 h 822613"/>
                <a:gd name="connsiteX24" fmla="*/ 5900 w 822613"/>
                <a:gd name="connsiteY24" fmla="*/ 518518 h 822613"/>
                <a:gd name="connsiteX25" fmla="*/ 118468 w 822613"/>
                <a:gd name="connsiteY25" fmla="*/ 549691 h 822613"/>
                <a:gd name="connsiteX26" fmla="*/ 144446 w 822613"/>
                <a:gd name="connsiteY26" fmla="*/ 594718 h 822613"/>
                <a:gd name="connsiteX27" fmla="*/ 114139 w 822613"/>
                <a:gd name="connsiteY27" fmla="*/ 707286 h 822613"/>
                <a:gd name="connsiteX28" fmla="*/ 227573 w 822613"/>
                <a:gd name="connsiteY28" fmla="*/ 677846 h 822613"/>
                <a:gd name="connsiteX29" fmla="*/ 272600 w 822613"/>
                <a:gd name="connsiteY29" fmla="*/ 703823 h 822613"/>
                <a:gd name="connsiteX30" fmla="*/ 302907 w 822613"/>
                <a:gd name="connsiteY30" fmla="*/ 817257 h 822613"/>
                <a:gd name="connsiteX31" fmla="*/ 386034 w 822613"/>
                <a:gd name="connsiteY31" fmla="*/ 734996 h 822613"/>
                <a:gd name="connsiteX32" fmla="*/ 412877 w 822613"/>
                <a:gd name="connsiteY32" fmla="*/ 736727 h 822613"/>
                <a:gd name="connsiteX33" fmla="*/ 437989 w 822613"/>
                <a:gd name="connsiteY33" fmla="*/ 735862 h 822613"/>
                <a:gd name="connsiteX34" fmla="*/ 521116 w 822613"/>
                <a:gd name="connsiteY34" fmla="*/ 818989 h 822613"/>
                <a:gd name="connsiteX35" fmla="*/ 552289 w 822613"/>
                <a:gd name="connsiteY35" fmla="*/ 705555 h 822613"/>
                <a:gd name="connsiteX36" fmla="*/ 597316 w 822613"/>
                <a:gd name="connsiteY36" fmla="*/ 679578 h 822613"/>
                <a:gd name="connsiteX37" fmla="*/ 710750 w 822613"/>
                <a:gd name="connsiteY37" fmla="*/ 709884 h 822613"/>
                <a:gd name="connsiteX38" fmla="*/ 680443 w 822613"/>
                <a:gd name="connsiteY38" fmla="*/ 596450 h 822613"/>
                <a:gd name="connsiteX39" fmla="*/ 706421 w 822613"/>
                <a:gd name="connsiteY39" fmla="*/ 551423 h 822613"/>
                <a:gd name="connsiteX40" fmla="*/ 818989 w 822613"/>
                <a:gd name="connsiteY40" fmla="*/ 523714 h 822613"/>
                <a:gd name="connsiteX41" fmla="*/ 144446 w 822613"/>
                <a:gd name="connsiteY41" fmla="*/ 413743 h 822613"/>
                <a:gd name="connsiteX42" fmla="*/ 412877 w 822613"/>
                <a:gd name="connsiteY42" fmla="*/ 145311 h 822613"/>
                <a:gd name="connsiteX43" fmla="*/ 681309 w 822613"/>
                <a:gd name="connsiteY43" fmla="*/ 413743 h 822613"/>
                <a:gd name="connsiteX44" fmla="*/ 412877 w 822613"/>
                <a:gd name="connsiteY44" fmla="*/ 682175 h 822613"/>
                <a:gd name="connsiteX45" fmla="*/ 144446 w 822613"/>
                <a:gd name="connsiteY45" fmla="*/ 413743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8989" y="523714"/>
                  </a:moveTo>
                  <a:lnTo>
                    <a:pt x="735862" y="440587"/>
                  </a:lnTo>
                  <a:cubicBezTo>
                    <a:pt x="736727" y="431927"/>
                    <a:pt x="737593" y="423268"/>
                    <a:pt x="737593" y="413743"/>
                  </a:cubicBezTo>
                  <a:cubicBezTo>
                    <a:pt x="737593" y="405084"/>
                    <a:pt x="736727" y="397291"/>
                    <a:pt x="736727" y="388632"/>
                  </a:cubicBezTo>
                  <a:lnTo>
                    <a:pt x="819855" y="305505"/>
                  </a:lnTo>
                  <a:lnTo>
                    <a:pt x="706421" y="275198"/>
                  </a:lnTo>
                  <a:cubicBezTo>
                    <a:pt x="698627" y="259612"/>
                    <a:pt x="690834" y="244025"/>
                    <a:pt x="680443" y="230170"/>
                  </a:cubicBezTo>
                  <a:lnTo>
                    <a:pt x="710750" y="116737"/>
                  </a:lnTo>
                  <a:lnTo>
                    <a:pt x="597316" y="147043"/>
                  </a:lnTo>
                  <a:cubicBezTo>
                    <a:pt x="583462" y="137518"/>
                    <a:pt x="567875" y="128859"/>
                    <a:pt x="552289" y="121066"/>
                  </a:cubicBezTo>
                  <a:lnTo>
                    <a:pt x="521982" y="7632"/>
                  </a:lnTo>
                  <a:lnTo>
                    <a:pt x="439721" y="89893"/>
                  </a:lnTo>
                  <a:cubicBezTo>
                    <a:pt x="431061" y="89027"/>
                    <a:pt x="422402" y="88161"/>
                    <a:pt x="413743" y="88161"/>
                  </a:cubicBezTo>
                  <a:cubicBezTo>
                    <a:pt x="405950" y="88161"/>
                    <a:pt x="398157" y="89027"/>
                    <a:pt x="389498" y="89027"/>
                  </a:cubicBezTo>
                  <a:lnTo>
                    <a:pt x="307236" y="5900"/>
                  </a:lnTo>
                  <a:lnTo>
                    <a:pt x="276064" y="118468"/>
                  </a:lnTo>
                  <a:cubicBezTo>
                    <a:pt x="260477" y="126261"/>
                    <a:pt x="244891" y="134055"/>
                    <a:pt x="230171" y="144446"/>
                  </a:cubicBezTo>
                  <a:lnTo>
                    <a:pt x="117602" y="113273"/>
                  </a:lnTo>
                  <a:lnTo>
                    <a:pt x="147043" y="225841"/>
                  </a:lnTo>
                  <a:cubicBezTo>
                    <a:pt x="136652" y="240561"/>
                    <a:pt x="127993" y="255282"/>
                    <a:pt x="121066" y="270868"/>
                  </a:cubicBezTo>
                  <a:lnTo>
                    <a:pt x="7632" y="300309"/>
                  </a:lnTo>
                  <a:lnTo>
                    <a:pt x="89893" y="383436"/>
                  </a:lnTo>
                  <a:cubicBezTo>
                    <a:pt x="89027" y="392962"/>
                    <a:pt x="88161" y="401621"/>
                    <a:pt x="88161" y="411146"/>
                  </a:cubicBezTo>
                  <a:cubicBezTo>
                    <a:pt x="88161" y="419805"/>
                    <a:pt x="89027" y="427598"/>
                    <a:pt x="89027" y="436257"/>
                  </a:cubicBezTo>
                  <a:lnTo>
                    <a:pt x="5900" y="518518"/>
                  </a:lnTo>
                  <a:lnTo>
                    <a:pt x="118468" y="549691"/>
                  </a:lnTo>
                  <a:cubicBezTo>
                    <a:pt x="126261" y="565277"/>
                    <a:pt x="134055" y="580864"/>
                    <a:pt x="144446" y="594718"/>
                  </a:cubicBezTo>
                  <a:lnTo>
                    <a:pt x="114139" y="707286"/>
                  </a:lnTo>
                  <a:lnTo>
                    <a:pt x="227573" y="677846"/>
                  </a:lnTo>
                  <a:cubicBezTo>
                    <a:pt x="241427" y="687371"/>
                    <a:pt x="257014" y="696030"/>
                    <a:pt x="272600" y="703823"/>
                  </a:cubicBezTo>
                  <a:lnTo>
                    <a:pt x="302907" y="817257"/>
                  </a:lnTo>
                  <a:lnTo>
                    <a:pt x="386034" y="734996"/>
                  </a:lnTo>
                  <a:cubicBezTo>
                    <a:pt x="394693" y="735862"/>
                    <a:pt x="404218" y="736727"/>
                    <a:pt x="412877" y="736727"/>
                  </a:cubicBezTo>
                  <a:cubicBezTo>
                    <a:pt x="421536" y="736727"/>
                    <a:pt x="429330" y="735862"/>
                    <a:pt x="437989" y="735862"/>
                  </a:cubicBezTo>
                  <a:lnTo>
                    <a:pt x="521116" y="818989"/>
                  </a:lnTo>
                  <a:lnTo>
                    <a:pt x="552289" y="705555"/>
                  </a:lnTo>
                  <a:cubicBezTo>
                    <a:pt x="567875" y="697761"/>
                    <a:pt x="582596" y="689968"/>
                    <a:pt x="597316" y="679578"/>
                  </a:cubicBezTo>
                  <a:lnTo>
                    <a:pt x="710750" y="709884"/>
                  </a:lnTo>
                  <a:lnTo>
                    <a:pt x="680443" y="596450"/>
                  </a:lnTo>
                  <a:cubicBezTo>
                    <a:pt x="689968" y="582596"/>
                    <a:pt x="698627" y="567009"/>
                    <a:pt x="706421" y="551423"/>
                  </a:cubicBezTo>
                  <a:lnTo>
                    <a:pt x="818989" y="523714"/>
                  </a:lnTo>
                  <a:close/>
                  <a:moveTo>
                    <a:pt x="144446" y="413743"/>
                  </a:moveTo>
                  <a:cubicBezTo>
                    <a:pt x="144446" y="265673"/>
                    <a:pt x="264807" y="145311"/>
                    <a:pt x="412877" y="145311"/>
                  </a:cubicBezTo>
                  <a:cubicBezTo>
                    <a:pt x="560948" y="145311"/>
                    <a:pt x="681309" y="265673"/>
                    <a:pt x="681309" y="413743"/>
                  </a:cubicBezTo>
                  <a:cubicBezTo>
                    <a:pt x="681309" y="561814"/>
                    <a:pt x="560948" y="682175"/>
                    <a:pt x="412877" y="682175"/>
                  </a:cubicBezTo>
                  <a:cubicBezTo>
                    <a:pt x="264807" y="682175"/>
                    <a:pt x="144446" y="561814"/>
                    <a:pt x="144446" y="413743"/>
                  </a:cubicBezTo>
                  <a:close/>
                </a:path>
              </a:pathLst>
            </a:custGeom>
            <a:grpFill/>
            <a:ln w="8653" cap="flat">
              <a:noFill/>
              <a:prstDash val="solid"/>
              <a:miter/>
            </a:ln>
          </p:spPr>
          <p:txBody>
            <a:bodyPr rtlCol="0" anchor="ctr"/>
            <a:lstStyle/>
            <a:p>
              <a:endParaRPr lang="en-US"/>
            </a:p>
          </p:txBody>
        </p:sp>
        <p:sp>
          <p:nvSpPr>
            <p:cNvPr id="398" name="Freeform: Shape 397">
              <a:extLst>
                <a:ext uri="{FF2B5EF4-FFF2-40B4-BE49-F238E27FC236}">
                  <a16:creationId xmlns:a16="http://schemas.microsoft.com/office/drawing/2014/main" id="{0DF179FE-01C0-43FB-9FBF-2BA4E210A932}"/>
                </a:ext>
              </a:extLst>
            </p:cNvPr>
            <p:cNvSpPr/>
            <p:nvPr/>
          </p:nvSpPr>
          <p:spPr>
            <a:xfrm>
              <a:off x="4181908" y="2792124"/>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399" name="Freeform: Shape 398">
              <a:extLst>
                <a:ext uri="{FF2B5EF4-FFF2-40B4-BE49-F238E27FC236}">
                  <a16:creationId xmlns:a16="http://schemas.microsoft.com/office/drawing/2014/main" id="{20CBA19E-D1B6-4A8F-A15A-3DCB2DFA5933}"/>
                </a:ext>
              </a:extLst>
            </p:cNvPr>
            <p:cNvSpPr/>
            <p:nvPr/>
          </p:nvSpPr>
          <p:spPr>
            <a:xfrm>
              <a:off x="4384688" y="2873677"/>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400" name="Freeform: Shape 399">
              <a:extLst>
                <a:ext uri="{FF2B5EF4-FFF2-40B4-BE49-F238E27FC236}">
                  <a16:creationId xmlns:a16="http://schemas.microsoft.com/office/drawing/2014/main" id="{54429533-EE93-4876-8F14-266D441DF9BD}"/>
                </a:ext>
              </a:extLst>
            </p:cNvPr>
            <p:cNvSpPr/>
            <p:nvPr/>
          </p:nvSpPr>
          <p:spPr>
            <a:xfrm>
              <a:off x="4533625" y="3097081"/>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8"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401" name="Freeform: Shape 400">
              <a:extLst>
                <a:ext uri="{FF2B5EF4-FFF2-40B4-BE49-F238E27FC236}">
                  <a16:creationId xmlns:a16="http://schemas.microsoft.com/office/drawing/2014/main" id="{8DCAABE5-1E67-4E43-A4F9-689E87F338EE}"/>
                </a:ext>
              </a:extLst>
            </p:cNvPr>
            <p:cNvSpPr/>
            <p:nvPr/>
          </p:nvSpPr>
          <p:spPr>
            <a:xfrm>
              <a:off x="4588019" y="3401724"/>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402" name="Freeform: Shape 401">
              <a:extLst>
                <a:ext uri="{FF2B5EF4-FFF2-40B4-BE49-F238E27FC236}">
                  <a16:creationId xmlns:a16="http://schemas.microsoft.com/office/drawing/2014/main" id="{18AD4FB9-08DC-4022-8E75-73A0442EB18D}"/>
                </a:ext>
              </a:extLst>
            </p:cNvPr>
            <p:cNvSpPr/>
            <p:nvPr/>
          </p:nvSpPr>
          <p:spPr>
            <a:xfrm>
              <a:off x="4533625" y="3604504"/>
              <a:ext cx="233795" cy="164523"/>
            </a:xfrm>
            <a:custGeom>
              <a:avLst/>
              <a:gdLst>
                <a:gd name="connsiteX0" fmla="*/ 9800 w 233795"/>
                <a:gd name="connsiteY0" fmla="*/ 19325 h 164522"/>
                <a:gd name="connsiteX1" fmla="*/ 44437 w 233795"/>
                <a:gd name="connsiteY1" fmla="*/ 9800 h 164522"/>
                <a:gd name="connsiteX2" fmla="*/ 220216 w 233795"/>
                <a:gd name="connsiteY2" fmla="*/ 111112 h 164522"/>
                <a:gd name="connsiteX3" fmla="*/ 229741 w 233795"/>
                <a:gd name="connsiteY3" fmla="*/ 145748 h 164522"/>
                <a:gd name="connsiteX4" fmla="*/ 195105 w 233795"/>
                <a:gd name="connsiteY4" fmla="*/ 155273 h 164522"/>
                <a:gd name="connsiteX5" fmla="*/ 19325 w 233795"/>
                <a:gd name="connsiteY5" fmla="*/ 53962 h 164522"/>
                <a:gd name="connsiteX6" fmla="*/ 9800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9325"/>
                  </a:moveTo>
                  <a:cubicBezTo>
                    <a:pt x="16728" y="7203"/>
                    <a:pt x="32314" y="2873"/>
                    <a:pt x="44437" y="9800"/>
                  </a:cubicBezTo>
                  <a:lnTo>
                    <a:pt x="220216" y="111112"/>
                  </a:lnTo>
                  <a:cubicBezTo>
                    <a:pt x="232339" y="118039"/>
                    <a:pt x="236668" y="133625"/>
                    <a:pt x="229741" y="145748"/>
                  </a:cubicBezTo>
                  <a:cubicBezTo>
                    <a:pt x="222814" y="157871"/>
                    <a:pt x="207228" y="162200"/>
                    <a:pt x="195105" y="155273"/>
                  </a:cubicBezTo>
                  <a:lnTo>
                    <a:pt x="19325" y="53962"/>
                  </a:lnTo>
                  <a:cubicBezTo>
                    <a:pt x="7203" y="47035"/>
                    <a:pt x="2873" y="31448"/>
                    <a:pt x="9800" y="19325"/>
                  </a:cubicBezTo>
                  <a:close/>
                </a:path>
              </a:pathLst>
            </a:custGeom>
            <a:grpFill/>
            <a:ln w="9525" cap="flat">
              <a:noFill/>
              <a:prstDash val="solid"/>
              <a:miter/>
            </a:ln>
          </p:spPr>
          <p:txBody>
            <a:bodyPr rtlCol="0" anchor="ctr"/>
            <a:lstStyle/>
            <a:p>
              <a:endParaRPr lang="en-US"/>
            </a:p>
          </p:txBody>
        </p:sp>
        <p:sp>
          <p:nvSpPr>
            <p:cNvPr id="403" name="Freeform: Shape 402">
              <a:extLst>
                <a:ext uri="{FF2B5EF4-FFF2-40B4-BE49-F238E27FC236}">
                  <a16:creationId xmlns:a16="http://schemas.microsoft.com/office/drawing/2014/main" id="{46E30660-A2F5-4541-A7D5-E3FE4B21BC6A}"/>
                </a:ext>
              </a:extLst>
            </p:cNvPr>
            <p:cNvSpPr/>
            <p:nvPr/>
          </p:nvSpPr>
          <p:spPr>
            <a:xfrm>
              <a:off x="4384688" y="3753441"/>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404" name="Freeform: Shape 403">
              <a:extLst>
                <a:ext uri="{FF2B5EF4-FFF2-40B4-BE49-F238E27FC236}">
                  <a16:creationId xmlns:a16="http://schemas.microsoft.com/office/drawing/2014/main" id="{43F54C0C-9FCC-438F-9266-5F0317FA15A9}"/>
                </a:ext>
              </a:extLst>
            </p:cNvPr>
            <p:cNvSpPr/>
            <p:nvPr/>
          </p:nvSpPr>
          <p:spPr>
            <a:xfrm>
              <a:off x="4181908" y="3807835"/>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405" name="Freeform: Shape 404">
              <a:extLst>
                <a:ext uri="{FF2B5EF4-FFF2-40B4-BE49-F238E27FC236}">
                  <a16:creationId xmlns:a16="http://schemas.microsoft.com/office/drawing/2014/main" id="{26F6EE87-86B6-46EB-829B-D30CC411A08C}"/>
                </a:ext>
              </a:extLst>
            </p:cNvPr>
            <p:cNvSpPr/>
            <p:nvPr/>
          </p:nvSpPr>
          <p:spPr>
            <a:xfrm>
              <a:off x="3877265" y="3753441"/>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4"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406" name="Freeform: Shape 405">
              <a:extLst>
                <a:ext uri="{FF2B5EF4-FFF2-40B4-BE49-F238E27FC236}">
                  <a16:creationId xmlns:a16="http://schemas.microsoft.com/office/drawing/2014/main" id="{F7CEF5FC-F2E1-44EF-A0CD-CEB8C3609465}"/>
                </a:ext>
              </a:extLst>
            </p:cNvPr>
            <p:cNvSpPr/>
            <p:nvPr/>
          </p:nvSpPr>
          <p:spPr>
            <a:xfrm>
              <a:off x="3653861" y="3604504"/>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5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9" y="31448"/>
                    <a:pt x="232339" y="47035"/>
                    <a:pt x="220216" y="53962"/>
                  </a:cubicBezTo>
                  <a:lnTo>
                    <a:pt x="44437" y="155273"/>
                  </a:lnTo>
                  <a:cubicBezTo>
                    <a:pt x="32314" y="162200"/>
                    <a:pt x="16728" y="157871"/>
                    <a:pt x="9800" y="145748"/>
                  </a:cubicBezTo>
                  <a:cubicBezTo>
                    <a:pt x="2873" y="133625"/>
                    <a:pt x="7203" y="118039"/>
                    <a:pt x="19325"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407" name="Freeform: Shape 406">
              <a:extLst>
                <a:ext uri="{FF2B5EF4-FFF2-40B4-BE49-F238E27FC236}">
                  <a16:creationId xmlns:a16="http://schemas.microsoft.com/office/drawing/2014/main" id="{AF4FAE7D-4995-47D8-9A08-F1A27BD9149D}"/>
                </a:ext>
              </a:extLst>
            </p:cNvPr>
            <p:cNvSpPr/>
            <p:nvPr/>
          </p:nvSpPr>
          <p:spPr>
            <a:xfrm>
              <a:off x="3572308" y="3401724"/>
              <a:ext cx="259773" cy="60614"/>
            </a:xfrm>
            <a:custGeom>
              <a:avLst/>
              <a:gdLst>
                <a:gd name="connsiteX0" fmla="*/ 260206 w 259772"/>
                <a:gd name="connsiteY0" fmla="*/ 31606 h 60613"/>
                <a:gd name="connsiteX1" fmla="*/ 235094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4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4" y="56717"/>
                  </a:cubicBezTo>
                  <a:lnTo>
                    <a:pt x="31606" y="56717"/>
                  </a:lnTo>
                  <a:cubicBezTo>
                    <a:pt x="17751" y="56717"/>
                    <a:pt x="6494" y="45460"/>
                    <a:pt x="6494" y="31606"/>
                  </a:cubicBezTo>
                  <a:cubicBezTo>
                    <a:pt x="6494" y="17751"/>
                    <a:pt x="17751" y="6494"/>
                    <a:pt x="31606" y="6494"/>
                  </a:cubicBezTo>
                  <a:lnTo>
                    <a:pt x="235094"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408" name="Freeform: Shape 407">
              <a:extLst>
                <a:ext uri="{FF2B5EF4-FFF2-40B4-BE49-F238E27FC236}">
                  <a16:creationId xmlns:a16="http://schemas.microsoft.com/office/drawing/2014/main" id="{6FC17034-B7F6-4CF0-A297-2CEAA0C6E5F7}"/>
                </a:ext>
              </a:extLst>
            </p:cNvPr>
            <p:cNvSpPr/>
            <p:nvPr/>
          </p:nvSpPr>
          <p:spPr>
            <a:xfrm>
              <a:off x="3653861" y="3097081"/>
              <a:ext cx="233795" cy="164523"/>
            </a:xfrm>
            <a:custGeom>
              <a:avLst/>
              <a:gdLst>
                <a:gd name="connsiteX0" fmla="*/ 229741 w 233795"/>
                <a:gd name="connsiteY0" fmla="*/ 145748 h 164522"/>
                <a:gd name="connsiteX1" fmla="*/ 195105 w 233795"/>
                <a:gd name="connsiteY1" fmla="*/ 155273 h 164522"/>
                <a:gd name="connsiteX2" fmla="*/ 19325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5" y="53962"/>
                  </a:lnTo>
                  <a:cubicBezTo>
                    <a:pt x="7203" y="47035"/>
                    <a:pt x="2873" y="31448"/>
                    <a:pt x="9800" y="19325"/>
                  </a:cubicBezTo>
                  <a:cubicBezTo>
                    <a:pt x="16728" y="7203"/>
                    <a:pt x="32314" y="2873"/>
                    <a:pt x="44437" y="9800"/>
                  </a:cubicBezTo>
                  <a:lnTo>
                    <a:pt x="220216" y="111112"/>
                  </a:lnTo>
                  <a:cubicBezTo>
                    <a:pt x="232339" y="118039"/>
                    <a:pt x="236669" y="133625"/>
                    <a:pt x="229741" y="145748"/>
                  </a:cubicBezTo>
                  <a:close/>
                </a:path>
              </a:pathLst>
            </a:custGeom>
            <a:grpFill/>
            <a:ln w="9525" cap="flat">
              <a:noFill/>
              <a:prstDash val="solid"/>
              <a:miter/>
            </a:ln>
          </p:spPr>
          <p:txBody>
            <a:bodyPr rtlCol="0" anchor="ctr"/>
            <a:lstStyle/>
            <a:p>
              <a:endParaRPr lang="en-US"/>
            </a:p>
          </p:txBody>
        </p:sp>
        <p:sp>
          <p:nvSpPr>
            <p:cNvPr id="409" name="Freeform: Shape 408">
              <a:extLst>
                <a:ext uri="{FF2B5EF4-FFF2-40B4-BE49-F238E27FC236}">
                  <a16:creationId xmlns:a16="http://schemas.microsoft.com/office/drawing/2014/main" id="{103DE1BC-45E2-42CD-BC6F-8C50CC848554}"/>
                </a:ext>
              </a:extLst>
            </p:cNvPr>
            <p:cNvSpPr/>
            <p:nvPr/>
          </p:nvSpPr>
          <p:spPr>
            <a:xfrm>
              <a:off x="3876399" y="2873677"/>
              <a:ext cx="164523" cy="233795"/>
            </a:xfrm>
            <a:custGeom>
              <a:avLst/>
              <a:gdLst>
                <a:gd name="connsiteX0" fmla="*/ 146614 w 164522"/>
                <a:gd name="connsiteY0" fmla="*/ 229741 h 233795"/>
                <a:gd name="connsiteX1" fmla="*/ 111978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6614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6614" y="229741"/>
                  </a:moveTo>
                  <a:cubicBezTo>
                    <a:pt x="134491" y="236669"/>
                    <a:pt x="118905" y="232339"/>
                    <a:pt x="111978" y="220216"/>
                  </a:cubicBezTo>
                  <a:lnTo>
                    <a:pt x="9800" y="44437"/>
                  </a:lnTo>
                  <a:cubicBezTo>
                    <a:pt x="2873" y="32314"/>
                    <a:pt x="7203" y="16727"/>
                    <a:pt x="19325" y="9800"/>
                  </a:cubicBezTo>
                  <a:cubicBezTo>
                    <a:pt x="31448" y="2873"/>
                    <a:pt x="47034" y="7203"/>
                    <a:pt x="53962" y="19325"/>
                  </a:cubicBezTo>
                  <a:lnTo>
                    <a:pt x="155273" y="195105"/>
                  </a:lnTo>
                  <a:cubicBezTo>
                    <a:pt x="163066" y="207227"/>
                    <a:pt x="158737" y="222814"/>
                    <a:pt x="146614" y="229741"/>
                  </a:cubicBezTo>
                  <a:close/>
                </a:path>
              </a:pathLst>
            </a:custGeom>
            <a:grpFill/>
            <a:ln w="9525" cap="flat">
              <a:noFill/>
              <a:prstDash val="solid"/>
              <a:miter/>
            </a:ln>
          </p:spPr>
          <p:txBody>
            <a:bodyPr rtlCol="0" anchor="ctr"/>
            <a:lstStyle/>
            <a:p>
              <a:endParaRPr lang="en-US"/>
            </a:p>
          </p:txBody>
        </p:sp>
        <p:sp>
          <p:nvSpPr>
            <p:cNvPr id="410" name="Freeform: Shape 409">
              <a:extLst>
                <a:ext uri="{FF2B5EF4-FFF2-40B4-BE49-F238E27FC236}">
                  <a16:creationId xmlns:a16="http://schemas.microsoft.com/office/drawing/2014/main" id="{02B5120F-45E6-4901-855F-3C7888DD0EAF}"/>
                </a:ext>
              </a:extLst>
            </p:cNvPr>
            <p:cNvSpPr/>
            <p:nvPr/>
          </p:nvSpPr>
          <p:spPr>
            <a:xfrm>
              <a:off x="4001527" y="3221343"/>
              <a:ext cx="415636" cy="415636"/>
            </a:xfrm>
            <a:custGeom>
              <a:avLst/>
              <a:gdLst>
                <a:gd name="connsiteX0" fmla="*/ 211986 w 415636"/>
                <a:gd name="connsiteY0" fmla="*/ 418073 h 415636"/>
                <a:gd name="connsiteX1" fmla="*/ 5900 w 415636"/>
                <a:gd name="connsiteY1" fmla="*/ 211986 h 415636"/>
                <a:gd name="connsiteX2" fmla="*/ 211986 w 415636"/>
                <a:gd name="connsiteY2" fmla="*/ 5900 h 415636"/>
                <a:gd name="connsiteX3" fmla="*/ 418073 w 415636"/>
                <a:gd name="connsiteY3" fmla="*/ 211986 h 415636"/>
                <a:gd name="connsiteX4" fmla="*/ 211986 w 415636"/>
                <a:gd name="connsiteY4" fmla="*/ 418073 h 415636"/>
                <a:gd name="connsiteX5" fmla="*/ 211986 w 415636"/>
                <a:gd name="connsiteY5" fmla="*/ 63050 h 415636"/>
                <a:gd name="connsiteX6" fmla="*/ 63050 w 415636"/>
                <a:gd name="connsiteY6" fmla="*/ 211986 h 415636"/>
                <a:gd name="connsiteX7" fmla="*/ 211986 w 415636"/>
                <a:gd name="connsiteY7" fmla="*/ 360923 h 415636"/>
                <a:gd name="connsiteX8" fmla="*/ 360923 w 415636"/>
                <a:gd name="connsiteY8" fmla="*/ 211986 h 415636"/>
                <a:gd name="connsiteX9" fmla="*/ 211986 w 415636"/>
                <a:gd name="connsiteY9" fmla="*/ 6305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636" h="415636">
                  <a:moveTo>
                    <a:pt x="211986" y="418073"/>
                  </a:moveTo>
                  <a:cubicBezTo>
                    <a:pt x="98552" y="418073"/>
                    <a:pt x="5900" y="325420"/>
                    <a:pt x="5900" y="211986"/>
                  </a:cubicBezTo>
                  <a:cubicBezTo>
                    <a:pt x="5900" y="98552"/>
                    <a:pt x="98552" y="5900"/>
                    <a:pt x="211986" y="5900"/>
                  </a:cubicBezTo>
                  <a:cubicBezTo>
                    <a:pt x="325421" y="5900"/>
                    <a:pt x="418073" y="98552"/>
                    <a:pt x="418073" y="211986"/>
                  </a:cubicBezTo>
                  <a:cubicBezTo>
                    <a:pt x="418073" y="325420"/>
                    <a:pt x="325421" y="418073"/>
                    <a:pt x="211986" y="418073"/>
                  </a:cubicBezTo>
                  <a:close/>
                  <a:moveTo>
                    <a:pt x="211986" y="63050"/>
                  </a:moveTo>
                  <a:cubicBezTo>
                    <a:pt x="129725" y="63050"/>
                    <a:pt x="63050" y="129725"/>
                    <a:pt x="63050" y="211986"/>
                  </a:cubicBezTo>
                  <a:cubicBezTo>
                    <a:pt x="63050" y="294248"/>
                    <a:pt x="129725" y="360923"/>
                    <a:pt x="211986" y="360923"/>
                  </a:cubicBezTo>
                  <a:cubicBezTo>
                    <a:pt x="294248" y="360923"/>
                    <a:pt x="360923" y="294248"/>
                    <a:pt x="360923" y="211986"/>
                  </a:cubicBezTo>
                  <a:cubicBezTo>
                    <a:pt x="360923" y="129725"/>
                    <a:pt x="294248" y="63050"/>
                    <a:pt x="211986" y="63050"/>
                  </a:cubicBezTo>
                  <a:close/>
                </a:path>
              </a:pathLst>
            </a:custGeom>
            <a:grpFill/>
            <a:ln w="8653" cap="flat">
              <a:noFill/>
              <a:prstDash val="solid"/>
              <a:miter/>
            </a:ln>
          </p:spPr>
          <p:txBody>
            <a:bodyPr rtlCol="0" anchor="ctr"/>
            <a:lstStyle/>
            <a:p>
              <a:endParaRPr lang="en-US"/>
            </a:p>
          </p:txBody>
        </p:sp>
        <p:sp>
          <p:nvSpPr>
            <p:cNvPr id="411" name="Freeform: Shape 410">
              <a:extLst>
                <a:ext uri="{FF2B5EF4-FFF2-40B4-BE49-F238E27FC236}">
                  <a16:creationId xmlns:a16="http://schemas.microsoft.com/office/drawing/2014/main" id="{5AAF707F-893E-4C57-90DC-1D975F971445}"/>
                </a:ext>
              </a:extLst>
            </p:cNvPr>
            <p:cNvSpPr/>
            <p:nvPr/>
          </p:nvSpPr>
          <p:spPr>
            <a:xfrm>
              <a:off x="4293724" y="2922814"/>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412" name="Freeform: Shape 411">
              <a:extLst>
                <a:ext uri="{FF2B5EF4-FFF2-40B4-BE49-F238E27FC236}">
                  <a16:creationId xmlns:a16="http://schemas.microsoft.com/office/drawing/2014/main" id="{1602828C-0A34-45EE-A020-D54A47CD4970}"/>
                </a:ext>
              </a:extLst>
            </p:cNvPr>
            <p:cNvSpPr/>
            <p:nvPr/>
          </p:nvSpPr>
          <p:spPr>
            <a:xfrm>
              <a:off x="4516165" y="3053508"/>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8"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413" name="Freeform: Shape 412">
              <a:extLst>
                <a:ext uri="{FF2B5EF4-FFF2-40B4-BE49-F238E27FC236}">
                  <a16:creationId xmlns:a16="http://schemas.microsoft.com/office/drawing/2014/main" id="{C1E08383-BD2E-46CF-ACBB-E92F7A9DD15E}"/>
                </a:ext>
              </a:extLst>
            </p:cNvPr>
            <p:cNvSpPr/>
            <p:nvPr/>
          </p:nvSpPr>
          <p:spPr>
            <a:xfrm>
              <a:off x="4641145" y="3270015"/>
              <a:ext cx="69273" cy="69273"/>
            </a:xfrm>
            <a:custGeom>
              <a:avLst/>
              <a:gdLst>
                <a:gd name="connsiteX0" fmla="*/ 45193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3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3" y="14444"/>
                  </a:moveTo>
                  <a:cubicBezTo>
                    <a:pt x="58590" y="18029"/>
                    <a:pt x="66544" y="31795"/>
                    <a:pt x="62959" y="45192"/>
                  </a:cubicBezTo>
                  <a:cubicBezTo>
                    <a:pt x="59374" y="58589"/>
                    <a:pt x="45607" y="66544"/>
                    <a:pt x="32210" y="62959"/>
                  </a:cubicBezTo>
                  <a:cubicBezTo>
                    <a:pt x="18813" y="59374"/>
                    <a:pt x="10859" y="45607"/>
                    <a:pt x="14444" y="32210"/>
                  </a:cubicBezTo>
                  <a:cubicBezTo>
                    <a:pt x="18029" y="18813"/>
                    <a:pt x="31795" y="10859"/>
                    <a:pt x="45193" y="14444"/>
                  </a:cubicBezTo>
                  <a:close/>
                </a:path>
              </a:pathLst>
            </a:custGeom>
            <a:grpFill/>
            <a:ln w="9525" cap="flat">
              <a:noFill/>
              <a:prstDash val="solid"/>
              <a:miter/>
            </a:ln>
          </p:spPr>
          <p:txBody>
            <a:bodyPr rtlCol="0" anchor="ctr"/>
            <a:lstStyle/>
            <a:p>
              <a:endParaRPr lang="en-US"/>
            </a:p>
          </p:txBody>
        </p:sp>
        <p:sp>
          <p:nvSpPr>
            <p:cNvPr id="414" name="Freeform: Shape 413">
              <a:extLst>
                <a:ext uri="{FF2B5EF4-FFF2-40B4-BE49-F238E27FC236}">
                  <a16:creationId xmlns:a16="http://schemas.microsoft.com/office/drawing/2014/main" id="{33C3F2A3-45F8-4808-83BD-4A3C22C3DBD2}"/>
                </a:ext>
              </a:extLst>
            </p:cNvPr>
            <p:cNvSpPr/>
            <p:nvPr/>
          </p:nvSpPr>
          <p:spPr>
            <a:xfrm>
              <a:off x="4635018" y="3513609"/>
              <a:ext cx="86591" cy="86591"/>
            </a:xfrm>
            <a:custGeom>
              <a:avLst/>
              <a:gdLst>
                <a:gd name="connsiteX0" fmla="*/ 62449 w 86590"/>
                <a:gd name="connsiteY0" fmla="*/ 26934 h 86590"/>
                <a:gd name="connsiteX1" fmla="*/ 62466 w 86590"/>
                <a:gd name="connsiteY1" fmla="*/ 62448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9" y="52636"/>
                    <a:pt x="62466" y="62448"/>
                  </a:cubicBezTo>
                  <a:cubicBezTo>
                    <a:pt x="52664" y="72261"/>
                    <a:pt x="36763" y="72268"/>
                    <a:pt x="26951" y="62466"/>
                  </a:cubicBezTo>
                  <a:cubicBezTo>
                    <a:pt x="17139" y="52664"/>
                    <a:pt x="17131" y="36763"/>
                    <a:pt x="26934" y="26951"/>
                  </a:cubicBezTo>
                  <a:cubicBezTo>
                    <a:pt x="36736" y="17139"/>
                    <a:pt x="52637" y="17131"/>
                    <a:pt x="62449" y="26934"/>
                  </a:cubicBezTo>
                  <a:close/>
                </a:path>
              </a:pathLst>
            </a:custGeom>
            <a:grpFill/>
            <a:ln w="9525" cap="flat">
              <a:noFill/>
              <a:prstDash val="solid"/>
              <a:miter/>
            </a:ln>
          </p:spPr>
          <p:txBody>
            <a:bodyPr rtlCol="0" anchor="ctr"/>
            <a:lstStyle/>
            <a:p>
              <a:endParaRPr lang="en-US"/>
            </a:p>
          </p:txBody>
        </p:sp>
        <p:sp>
          <p:nvSpPr>
            <p:cNvPr id="415" name="Freeform: Shape 414">
              <a:extLst>
                <a:ext uri="{FF2B5EF4-FFF2-40B4-BE49-F238E27FC236}">
                  <a16:creationId xmlns:a16="http://schemas.microsoft.com/office/drawing/2014/main" id="{442D6306-46B1-4115-9A7B-E2FAA51C6699}"/>
                </a:ext>
              </a:extLst>
            </p:cNvPr>
            <p:cNvSpPr/>
            <p:nvPr/>
          </p:nvSpPr>
          <p:spPr>
            <a:xfrm>
              <a:off x="4516002" y="3735987"/>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416" name="Freeform: Shape 415">
              <a:extLst>
                <a:ext uri="{FF2B5EF4-FFF2-40B4-BE49-F238E27FC236}">
                  <a16:creationId xmlns:a16="http://schemas.microsoft.com/office/drawing/2014/main" id="{A18C644B-D115-4113-90AF-D36E896DF9EF}"/>
                </a:ext>
              </a:extLst>
            </p:cNvPr>
            <p:cNvSpPr/>
            <p:nvPr/>
          </p:nvSpPr>
          <p:spPr>
            <a:xfrm>
              <a:off x="4300098" y="3860266"/>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417" name="Freeform: Shape 416">
              <a:extLst>
                <a:ext uri="{FF2B5EF4-FFF2-40B4-BE49-F238E27FC236}">
                  <a16:creationId xmlns:a16="http://schemas.microsoft.com/office/drawing/2014/main" id="{D60C8365-E513-4511-A5FA-A0D792B17116}"/>
                </a:ext>
              </a:extLst>
            </p:cNvPr>
            <p:cNvSpPr/>
            <p:nvPr/>
          </p:nvSpPr>
          <p:spPr>
            <a:xfrm>
              <a:off x="4043992" y="3854824"/>
              <a:ext cx="86591" cy="86591"/>
            </a:xfrm>
            <a:custGeom>
              <a:avLst/>
              <a:gdLst>
                <a:gd name="connsiteX0" fmla="*/ 62438 w 86590"/>
                <a:gd name="connsiteY0" fmla="*/ 26925 h 86590"/>
                <a:gd name="connsiteX1" fmla="*/ 62468 w 86590"/>
                <a:gd name="connsiteY1" fmla="*/ 62438 h 86590"/>
                <a:gd name="connsiteX2" fmla="*/ 26955 w 86590"/>
                <a:gd name="connsiteY2" fmla="*/ 62468 h 86590"/>
                <a:gd name="connsiteX3" fmla="*/ 26925 w 86590"/>
                <a:gd name="connsiteY3" fmla="*/ 26956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5" y="62468"/>
                  </a:cubicBezTo>
                  <a:cubicBezTo>
                    <a:pt x="17141" y="52670"/>
                    <a:pt x="17127" y="36770"/>
                    <a:pt x="26925" y="26956"/>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418" name="Freeform: Shape 417">
              <a:extLst>
                <a:ext uri="{FF2B5EF4-FFF2-40B4-BE49-F238E27FC236}">
                  <a16:creationId xmlns:a16="http://schemas.microsoft.com/office/drawing/2014/main" id="{C0F0CEC5-7E8C-4066-A9B5-EE9237347BA8}"/>
                </a:ext>
              </a:extLst>
            </p:cNvPr>
            <p:cNvSpPr/>
            <p:nvPr/>
          </p:nvSpPr>
          <p:spPr>
            <a:xfrm>
              <a:off x="3834474" y="3735786"/>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419" name="Freeform: Shape 418">
              <a:extLst>
                <a:ext uri="{FF2B5EF4-FFF2-40B4-BE49-F238E27FC236}">
                  <a16:creationId xmlns:a16="http://schemas.microsoft.com/office/drawing/2014/main" id="{F0FC2240-44D3-4CF9-B26E-17576A6FE3BA}"/>
                </a:ext>
              </a:extLst>
            </p:cNvPr>
            <p:cNvSpPr/>
            <p:nvPr/>
          </p:nvSpPr>
          <p:spPr>
            <a:xfrm>
              <a:off x="3709211" y="3520006"/>
              <a:ext cx="69273" cy="69273"/>
            </a:xfrm>
            <a:custGeom>
              <a:avLst/>
              <a:gdLst>
                <a:gd name="connsiteX0" fmla="*/ 45153 w 69272"/>
                <a:gd name="connsiteY0" fmla="*/ 14420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20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20"/>
                  </a:moveTo>
                  <a:cubicBezTo>
                    <a:pt x="58553" y="17994"/>
                    <a:pt x="66519" y="31754"/>
                    <a:pt x="62945" y="45153"/>
                  </a:cubicBezTo>
                  <a:cubicBezTo>
                    <a:pt x="59371" y="58553"/>
                    <a:pt x="45611" y="66519"/>
                    <a:pt x="32211" y="62945"/>
                  </a:cubicBezTo>
                  <a:cubicBezTo>
                    <a:pt x="18811" y="59371"/>
                    <a:pt x="10846" y="45611"/>
                    <a:pt x="14420" y="32211"/>
                  </a:cubicBezTo>
                  <a:cubicBezTo>
                    <a:pt x="17994" y="18811"/>
                    <a:pt x="31754" y="10846"/>
                    <a:pt x="45153" y="14420"/>
                  </a:cubicBezTo>
                  <a:close/>
                </a:path>
              </a:pathLst>
            </a:custGeom>
            <a:grpFill/>
            <a:ln w="9525" cap="flat">
              <a:noFill/>
              <a:prstDash val="solid"/>
              <a:miter/>
            </a:ln>
          </p:spPr>
          <p:txBody>
            <a:bodyPr rtlCol="0" anchor="ctr"/>
            <a:lstStyle/>
            <a:p>
              <a:endParaRPr lang="en-US"/>
            </a:p>
          </p:txBody>
        </p:sp>
        <p:sp>
          <p:nvSpPr>
            <p:cNvPr id="420" name="Freeform: Shape 419">
              <a:extLst>
                <a:ext uri="{FF2B5EF4-FFF2-40B4-BE49-F238E27FC236}">
                  <a16:creationId xmlns:a16="http://schemas.microsoft.com/office/drawing/2014/main" id="{0E818270-301E-4E94-85C1-A372D70F4961}"/>
                </a:ext>
              </a:extLst>
            </p:cNvPr>
            <p:cNvSpPr/>
            <p:nvPr/>
          </p:nvSpPr>
          <p:spPr>
            <a:xfrm>
              <a:off x="3702689" y="3263836"/>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1" y="17124"/>
                    <a:pt x="62430" y="26918"/>
                  </a:cubicBezTo>
                  <a:close/>
                </a:path>
              </a:pathLst>
            </a:custGeom>
            <a:grpFill/>
            <a:ln w="9525" cap="flat">
              <a:noFill/>
              <a:prstDash val="solid"/>
              <a:miter/>
            </a:ln>
          </p:spPr>
          <p:txBody>
            <a:bodyPr rtlCol="0" anchor="ctr"/>
            <a:lstStyle/>
            <a:p>
              <a:endParaRPr lang="en-US"/>
            </a:p>
          </p:txBody>
        </p:sp>
        <p:sp>
          <p:nvSpPr>
            <p:cNvPr id="421" name="Freeform: Shape 420">
              <a:extLst>
                <a:ext uri="{FF2B5EF4-FFF2-40B4-BE49-F238E27FC236}">
                  <a16:creationId xmlns:a16="http://schemas.microsoft.com/office/drawing/2014/main" id="{0B73229E-2854-4596-A7BA-93A437C882A8}"/>
                </a:ext>
              </a:extLst>
            </p:cNvPr>
            <p:cNvSpPr/>
            <p:nvPr/>
          </p:nvSpPr>
          <p:spPr>
            <a:xfrm>
              <a:off x="3833567" y="3054311"/>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422" name="Freeform: Shape 421">
              <a:extLst>
                <a:ext uri="{FF2B5EF4-FFF2-40B4-BE49-F238E27FC236}">
                  <a16:creationId xmlns:a16="http://schemas.microsoft.com/office/drawing/2014/main" id="{0026EAD9-CDA7-4C44-8564-890B130BCBCE}"/>
                </a:ext>
              </a:extLst>
            </p:cNvPr>
            <p:cNvSpPr/>
            <p:nvPr/>
          </p:nvSpPr>
          <p:spPr>
            <a:xfrm>
              <a:off x="4049357" y="2929018"/>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423" name="Freeform: Shape 422">
              <a:extLst>
                <a:ext uri="{FF2B5EF4-FFF2-40B4-BE49-F238E27FC236}">
                  <a16:creationId xmlns:a16="http://schemas.microsoft.com/office/drawing/2014/main" id="{F383E4CA-4157-46B8-A3EF-5D430C398739}"/>
                </a:ext>
              </a:extLst>
            </p:cNvPr>
            <p:cNvSpPr/>
            <p:nvPr/>
          </p:nvSpPr>
          <p:spPr>
            <a:xfrm>
              <a:off x="4181908" y="27159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424" name="Freeform: Shape 423">
              <a:extLst>
                <a:ext uri="{FF2B5EF4-FFF2-40B4-BE49-F238E27FC236}">
                  <a16:creationId xmlns:a16="http://schemas.microsoft.com/office/drawing/2014/main" id="{22E91826-C117-4FEA-97AA-60276391FE7D}"/>
                </a:ext>
              </a:extLst>
            </p:cNvPr>
            <p:cNvSpPr/>
            <p:nvPr/>
          </p:nvSpPr>
          <p:spPr>
            <a:xfrm>
              <a:off x="4513032" y="2796002"/>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425" name="Freeform: Shape 424">
              <a:extLst>
                <a:ext uri="{FF2B5EF4-FFF2-40B4-BE49-F238E27FC236}">
                  <a16:creationId xmlns:a16="http://schemas.microsoft.com/office/drawing/2014/main" id="{36EB1F82-01D9-445C-8F0F-6CEBA552A826}"/>
                </a:ext>
              </a:extLst>
            </p:cNvPr>
            <p:cNvSpPr/>
            <p:nvPr/>
          </p:nvSpPr>
          <p:spPr>
            <a:xfrm>
              <a:off x="4764344" y="3047207"/>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5"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426" name="Freeform: Shape 425">
              <a:extLst>
                <a:ext uri="{FF2B5EF4-FFF2-40B4-BE49-F238E27FC236}">
                  <a16:creationId xmlns:a16="http://schemas.microsoft.com/office/drawing/2014/main" id="{CFEAED57-FF79-44D1-9314-936670035790}"/>
                </a:ext>
              </a:extLst>
            </p:cNvPr>
            <p:cNvSpPr/>
            <p:nvPr/>
          </p:nvSpPr>
          <p:spPr>
            <a:xfrm>
              <a:off x="4867708" y="34017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427" name="Freeform: Shape 426">
              <a:extLst>
                <a:ext uri="{FF2B5EF4-FFF2-40B4-BE49-F238E27FC236}">
                  <a16:creationId xmlns:a16="http://schemas.microsoft.com/office/drawing/2014/main" id="{8075397B-474D-4BF2-80FA-09275381FACA}"/>
                </a:ext>
              </a:extLst>
            </p:cNvPr>
            <p:cNvSpPr/>
            <p:nvPr/>
          </p:nvSpPr>
          <p:spPr>
            <a:xfrm>
              <a:off x="4764341" y="3732811"/>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428" name="Freeform: Shape 427">
              <a:extLst>
                <a:ext uri="{FF2B5EF4-FFF2-40B4-BE49-F238E27FC236}">
                  <a16:creationId xmlns:a16="http://schemas.microsoft.com/office/drawing/2014/main" id="{21C6ABEA-1057-489D-B1F3-9F296D73498D}"/>
                </a:ext>
              </a:extLst>
            </p:cNvPr>
            <p:cNvSpPr/>
            <p:nvPr/>
          </p:nvSpPr>
          <p:spPr>
            <a:xfrm>
              <a:off x="4513301" y="3984260"/>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sp>
          <p:nvSpPr>
            <p:cNvPr id="429" name="Freeform: Shape 428">
              <a:extLst>
                <a:ext uri="{FF2B5EF4-FFF2-40B4-BE49-F238E27FC236}">
                  <a16:creationId xmlns:a16="http://schemas.microsoft.com/office/drawing/2014/main" id="{4288B289-A17B-46AF-94D9-11D0EE506415}"/>
                </a:ext>
              </a:extLst>
            </p:cNvPr>
            <p:cNvSpPr/>
            <p:nvPr/>
          </p:nvSpPr>
          <p:spPr>
            <a:xfrm>
              <a:off x="4181908" y="40875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430" name="Freeform: Shape 429">
              <a:extLst>
                <a:ext uri="{FF2B5EF4-FFF2-40B4-BE49-F238E27FC236}">
                  <a16:creationId xmlns:a16="http://schemas.microsoft.com/office/drawing/2014/main" id="{BFDBBD34-FBEF-4940-BA93-48F57AA4B069}"/>
                </a:ext>
              </a:extLst>
            </p:cNvPr>
            <p:cNvSpPr/>
            <p:nvPr/>
          </p:nvSpPr>
          <p:spPr>
            <a:xfrm>
              <a:off x="3827719" y="3984583"/>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sp>
          <p:nvSpPr>
            <p:cNvPr id="431" name="Freeform: Shape 430">
              <a:extLst>
                <a:ext uri="{FF2B5EF4-FFF2-40B4-BE49-F238E27FC236}">
                  <a16:creationId xmlns:a16="http://schemas.microsoft.com/office/drawing/2014/main" id="{0098C0A9-39B7-4583-8CA2-6335949AE6EC}"/>
                </a:ext>
              </a:extLst>
            </p:cNvPr>
            <p:cNvSpPr/>
            <p:nvPr/>
          </p:nvSpPr>
          <p:spPr>
            <a:xfrm>
              <a:off x="3577129" y="3732863"/>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8"/>
                    <a:pt x="57981" y="18607"/>
                    <a:pt x="64921" y="30614"/>
                  </a:cubicBezTo>
                  <a:close/>
                </a:path>
              </a:pathLst>
            </a:custGeom>
            <a:grpFill/>
            <a:ln w="9525" cap="flat">
              <a:noFill/>
              <a:prstDash val="solid"/>
              <a:miter/>
            </a:ln>
          </p:spPr>
          <p:txBody>
            <a:bodyPr rtlCol="0" anchor="ctr"/>
            <a:lstStyle/>
            <a:p>
              <a:endParaRPr lang="en-US"/>
            </a:p>
          </p:txBody>
        </p:sp>
        <p:sp>
          <p:nvSpPr>
            <p:cNvPr id="432" name="Freeform: Shape 431">
              <a:extLst>
                <a:ext uri="{FF2B5EF4-FFF2-40B4-BE49-F238E27FC236}">
                  <a16:creationId xmlns:a16="http://schemas.microsoft.com/office/drawing/2014/main" id="{C9FDCB8A-1EBE-4404-A00B-AC12168AF1CE}"/>
                </a:ext>
              </a:extLst>
            </p:cNvPr>
            <p:cNvSpPr/>
            <p:nvPr/>
          </p:nvSpPr>
          <p:spPr>
            <a:xfrm>
              <a:off x="3496108" y="340172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433" name="Freeform: Shape 432">
              <a:extLst>
                <a:ext uri="{FF2B5EF4-FFF2-40B4-BE49-F238E27FC236}">
                  <a16:creationId xmlns:a16="http://schemas.microsoft.com/office/drawing/2014/main" id="{AE0D71D3-EE2D-4C33-BB4F-0FEE79904AF6}"/>
                </a:ext>
              </a:extLst>
            </p:cNvPr>
            <p:cNvSpPr/>
            <p:nvPr/>
          </p:nvSpPr>
          <p:spPr>
            <a:xfrm>
              <a:off x="3576770" y="3047981"/>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434" name="Freeform: Shape 433">
              <a:extLst>
                <a:ext uri="{FF2B5EF4-FFF2-40B4-BE49-F238E27FC236}">
                  <a16:creationId xmlns:a16="http://schemas.microsoft.com/office/drawing/2014/main" id="{0A37D021-A4A4-4A45-8B70-925ED3C1088A}"/>
                </a:ext>
              </a:extLst>
            </p:cNvPr>
            <p:cNvSpPr/>
            <p:nvPr/>
          </p:nvSpPr>
          <p:spPr>
            <a:xfrm>
              <a:off x="3827510" y="2796805"/>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7"/>
                    <a:pt x="67754" y="57977"/>
                    <a:pt x="55748" y="64919"/>
                  </a:cubicBezTo>
                  <a:cubicBezTo>
                    <a:pt x="43742" y="71860"/>
                    <a:pt x="28382" y="67754"/>
                    <a:pt x="21441" y="55748"/>
                  </a:cubicBezTo>
                  <a:cubicBezTo>
                    <a:pt x="14500" y="43742"/>
                    <a:pt x="18605" y="28382"/>
                    <a:pt x="30611" y="21441"/>
                  </a:cubicBezTo>
                  <a:cubicBezTo>
                    <a:pt x="42618" y="14500"/>
                    <a:pt x="57977" y="18605"/>
                    <a:pt x="64919" y="30611"/>
                  </a:cubicBezTo>
                  <a:close/>
                </a:path>
              </a:pathLst>
            </a:custGeom>
            <a:grpFill/>
            <a:ln w="9525" cap="flat">
              <a:noFill/>
              <a:prstDash val="solid"/>
              <a:miter/>
            </a:ln>
          </p:spPr>
          <p:txBody>
            <a:bodyPr rtlCol="0" anchor="ctr"/>
            <a:lstStyle/>
            <a:p>
              <a:endParaRPr lang="en-US"/>
            </a:p>
          </p:txBody>
        </p:sp>
      </p:grpSp>
      <p:grpSp>
        <p:nvGrpSpPr>
          <p:cNvPr id="435" name="Group 434">
            <a:extLst>
              <a:ext uri="{FF2B5EF4-FFF2-40B4-BE49-F238E27FC236}">
                <a16:creationId xmlns:a16="http://schemas.microsoft.com/office/drawing/2014/main" id="{9B0AE900-6459-4E57-8613-A5CB7A0DAEA1}"/>
              </a:ext>
            </a:extLst>
          </p:cNvPr>
          <p:cNvGrpSpPr>
            <a:grpSpLocks noChangeAspect="1"/>
          </p:cNvGrpSpPr>
          <p:nvPr/>
        </p:nvGrpSpPr>
        <p:grpSpPr>
          <a:xfrm>
            <a:off x="9048167" y="5090240"/>
            <a:ext cx="577402" cy="577751"/>
            <a:chOff x="7694929" y="2759925"/>
            <a:chExt cx="1431349" cy="1432214"/>
          </a:xfrm>
        </p:grpSpPr>
        <p:sp>
          <p:nvSpPr>
            <p:cNvPr id="436" name="Freeform: Shape 435">
              <a:extLst>
                <a:ext uri="{FF2B5EF4-FFF2-40B4-BE49-F238E27FC236}">
                  <a16:creationId xmlns:a16="http://schemas.microsoft.com/office/drawing/2014/main" id="{BE1488E3-8139-49AE-9038-FF6228EA4551}"/>
                </a:ext>
              </a:extLst>
            </p:cNvPr>
            <p:cNvSpPr/>
            <p:nvPr/>
          </p:nvSpPr>
          <p:spPr>
            <a:xfrm>
              <a:off x="7997998" y="3062993"/>
              <a:ext cx="822614" cy="822614"/>
            </a:xfrm>
            <a:custGeom>
              <a:avLst/>
              <a:gdLst>
                <a:gd name="connsiteX0" fmla="*/ 819583 w 822613"/>
                <a:gd name="connsiteY0" fmla="*/ 524308 h 822613"/>
                <a:gd name="connsiteX1" fmla="*/ 736456 w 822613"/>
                <a:gd name="connsiteY1" fmla="*/ 441181 h 822613"/>
                <a:gd name="connsiteX2" fmla="*/ 738188 w 822613"/>
                <a:gd name="connsiteY2" fmla="*/ 414338 h 822613"/>
                <a:gd name="connsiteX3" fmla="*/ 737322 w 822613"/>
                <a:gd name="connsiteY3" fmla="*/ 389226 h 822613"/>
                <a:gd name="connsiteX4" fmla="*/ 820449 w 822613"/>
                <a:gd name="connsiteY4" fmla="*/ 306099 h 822613"/>
                <a:gd name="connsiteX5" fmla="*/ 707015 w 822613"/>
                <a:gd name="connsiteY5" fmla="*/ 275792 h 822613"/>
                <a:gd name="connsiteX6" fmla="*/ 681038 w 822613"/>
                <a:gd name="connsiteY6" fmla="*/ 230765 h 822613"/>
                <a:gd name="connsiteX7" fmla="*/ 711344 w 822613"/>
                <a:gd name="connsiteY7" fmla="*/ 117331 h 822613"/>
                <a:gd name="connsiteX8" fmla="*/ 597910 w 822613"/>
                <a:gd name="connsiteY8" fmla="*/ 147638 h 822613"/>
                <a:gd name="connsiteX9" fmla="*/ 552883 w 822613"/>
                <a:gd name="connsiteY9" fmla="*/ 121660 h 822613"/>
                <a:gd name="connsiteX10" fmla="*/ 522576 w 822613"/>
                <a:gd name="connsiteY10" fmla="*/ 8226 h 822613"/>
                <a:gd name="connsiteX11" fmla="*/ 440315 w 822613"/>
                <a:gd name="connsiteY11" fmla="*/ 90488 h 822613"/>
                <a:gd name="connsiteX12" fmla="*/ 414338 w 822613"/>
                <a:gd name="connsiteY12" fmla="*/ 88756 h 822613"/>
                <a:gd name="connsiteX13" fmla="*/ 390092 w 822613"/>
                <a:gd name="connsiteY13" fmla="*/ 89622 h 822613"/>
                <a:gd name="connsiteX14" fmla="*/ 307831 w 822613"/>
                <a:gd name="connsiteY14" fmla="*/ 6494 h 822613"/>
                <a:gd name="connsiteX15" fmla="*/ 276658 w 822613"/>
                <a:gd name="connsiteY15" fmla="*/ 119063 h 822613"/>
                <a:gd name="connsiteX16" fmla="*/ 230765 w 822613"/>
                <a:gd name="connsiteY16" fmla="*/ 145040 h 822613"/>
                <a:gd name="connsiteX17" fmla="*/ 118197 w 822613"/>
                <a:gd name="connsiteY17" fmla="*/ 113867 h 822613"/>
                <a:gd name="connsiteX18" fmla="*/ 147637 w 822613"/>
                <a:gd name="connsiteY18" fmla="*/ 226435 h 822613"/>
                <a:gd name="connsiteX19" fmla="*/ 121660 w 822613"/>
                <a:gd name="connsiteY19" fmla="*/ 271463 h 822613"/>
                <a:gd name="connsiteX20" fmla="*/ 8226 w 822613"/>
                <a:gd name="connsiteY20" fmla="*/ 300903 h 822613"/>
                <a:gd name="connsiteX21" fmla="*/ 90488 w 822613"/>
                <a:gd name="connsiteY21" fmla="*/ 384031 h 822613"/>
                <a:gd name="connsiteX22" fmla="*/ 88756 w 822613"/>
                <a:gd name="connsiteY22" fmla="*/ 411740 h 822613"/>
                <a:gd name="connsiteX23" fmla="*/ 89622 w 822613"/>
                <a:gd name="connsiteY23" fmla="*/ 436851 h 822613"/>
                <a:gd name="connsiteX24" fmla="*/ 6494 w 822613"/>
                <a:gd name="connsiteY24" fmla="*/ 519113 h 822613"/>
                <a:gd name="connsiteX25" fmla="*/ 119063 w 822613"/>
                <a:gd name="connsiteY25" fmla="*/ 550285 h 822613"/>
                <a:gd name="connsiteX26" fmla="*/ 145040 w 822613"/>
                <a:gd name="connsiteY26" fmla="*/ 595313 h 822613"/>
                <a:gd name="connsiteX27" fmla="*/ 114733 w 822613"/>
                <a:gd name="connsiteY27" fmla="*/ 707881 h 822613"/>
                <a:gd name="connsiteX28" fmla="*/ 228167 w 822613"/>
                <a:gd name="connsiteY28" fmla="*/ 678440 h 822613"/>
                <a:gd name="connsiteX29" fmla="*/ 273194 w 822613"/>
                <a:gd name="connsiteY29" fmla="*/ 704417 h 822613"/>
                <a:gd name="connsiteX30" fmla="*/ 303501 w 822613"/>
                <a:gd name="connsiteY30" fmla="*/ 817851 h 822613"/>
                <a:gd name="connsiteX31" fmla="*/ 386628 w 822613"/>
                <a:gd name="connsiteY31" fmla="*/ 735590 h 822613"/>
                <a:gd name="connsiteX32" fmla="*/ 413472 w 822613"/>
                <a:gd name="connsiteY32" fmla="*/ 737322 h 822613"/>
                <a:gd name="connsiteX33" fmla="*/ 438583 w 822613"/>
                <a:gd name="connsiteY33" fmla="*/ 736456 h 822613"/>
                <a:gd name="connsiteX34" fmla="*/ 521710 w 822613"/>
                <a:gd name="connsiteY34" fmla="*/ 819583 h 822613"/>
                <a:gd name="connsiteX35" fmla="*/ 552883 w 822613"/>
                <a:gd name="connsiteY35" fmla="*/ 706149 h 822613"/>
                <a:gd name="connsiteX36" fmla="*/ 597910 w 822613"/>
                <a:gd name="connsiteY36" fmla="*/ 680172 h 822613"/>
                <a:gd name="connsiteX37" fmla="*/ 711344 w 822613"/>
                <a:gd name="connsiteY37" fmla="*/ 710479 h 822613"/>
                <a:gd name="connsiteX38" fmla="*/ 681038 w 822613"/>
                <a:gd name="connsiteY38" fmla="*/ 597044 h 822613"/>
                <a:gd name="connsiteX39" fmla="*/ 707015 w 822613"/>
                <a:gd name="connsiteY39" fmla="*/ 552017 h 822613"/>
                <a:gd name="connsiteX40" fmla="*/ 819583 w 822613"/>
                <a:gd name="connsiteY40" fmla="*/ 524308 h 822613"/>
                <a:gd name="connsiteX41" fmla="*/ 145906 w 822613"/>
                <a:gd name="connsiteY41" fmla="*/ 414338 h 822613"/>
                <a:gd name="connsiteX42" fmla="*/ 414338 w 822613"/>
                <a:gd name="connsiteY42" fmla="*/ 145906 h 822613"/>
                <a:gd name="connsiteX43" fmla="*/ 682769 w 822613"/>
                <a:gd name="connsiteY43" fmla="*/ 414338 h 822613"/>
                <a:gd name="connsiteX44" fmla="*/ 414338 w 822613"/>
                <a:gd name="connsiteY44" fmla="*/ 682769 h 822613"/>
                <a:gd name="connsiteX45" fmla="*/ 145906 w 822613"/>
                <a:gd name="connsiteY45" fmla="*/ 414338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9583" y="524308"/>
                  </a:moveTo>
                  <a:lnTo>
                    <a:pt x="736456" y="441181"/>
                  </a:lnTo>
                  <a:cubicBezTo>
                    <a:pt x="737322" y="432522"/>
                    <a:pt x="738188" y="423863"/>
                    <a:pt x="738188" y="414338"/>
                  </a:cubicBezTo>
                  <a:cubicBezTo>
                    <a:pt x="738188" y="405678"/>
                    <a:pt x="737322" y="397885"/>
                    <a:pt x="737322" y="389226"/>
                  </a:cubicBezTo>
                  <a:lnTo>
                    <a:pt x="820449" y="306099"/>
                  </a:lnTo>
                  <a:lnTo>
                    <a:pt x="707015" y="275792"/>
                  </a:lnTo>
                  <a:cubicBezTo>
                    <a:pt x="699222" y="260206"/>
                    <a:pt x="691429" y="244619"/>
                    <a:pt x="681038" y="230765"/>
                  </a:cubicBezTo>
                  <a:lnTo>
                    <a:pt x="711344" y="117331"/>
                  </a:lnTo>
                  <a:lnTo>
                    <a:pt x="597910" y="147638"/>
                  </a:lnTo>
                  <a:cubicBezTo>
                    <a:pt x="584056" y="138113"/>
                    <a:pt x="568469" y="129454"/>
                    <a:pt x="552883" y="121660"/>
                  </a:cubicBezTo>
                  <a:lnTo>
                    <a:pt x="522576" y="8226"/>
                  </a:lnTo>
                  <a:lnTo>
                    <a:pt x="440315" y="90488"/>
                  </a:lnTo>
                  <a:cubicBezTo>
                    <a:pt x="431656" y="89622"/>
                    <a:pt x="422997" y="88756"/>
                    <a:pt x="414338" y="88756"/>
                  </a:cubicBezTo>
                  <a:cubicBezTo>
                    <a:pt x="406544" y="88756"/>
                    <a:pt x="398751" y="89622"/>
                    <a:pt x="390092" y="89622"/>
                  </a:cubicBezTo>
                  <a:lnTo>
                    <a:pt x="307831" y="6494"/>
                  </a:lnTo>
                  <a:lnTo>
                    <a:pt x="276658" y="119063"/>
                  </a:lnTo>
                  <a:cubicBezTo>
                    <a:pt x="261072" y="126856"/>
                    <a:pt x="245485" y="134649"/>
                    <a:pt x="230765" y="145040"/>
                  </a:cubicBezTo>
                  <a:lnTo>
                    <a:pt x="118197" y="113867"/>
                  </a:lnTo>
                  <a:lnTo>
                    <a:pt x="147637" y="226435"/>
                  </a:lnTo>
                  <a:cubicBezTo>
                    <a:pt x="137247" y="241156"/>
                    <a:pt x="128588" y="255876"/>
                    <a:pt x="121660" y="271463"/>
                  </a:cubicBezTo>
                  <a:lnTo>
                    <a:pt x="8226" y="300903"/>
                  </a:lnTo>
                  <a:lnTo>
                    <a:pt x="90488" y="384031"/>
                  </a:lnTo>
                  <a:cubicBezTo>
                    <a:pt x="89622" y="393556"/>
                    <a:pt x="88756" y="402215"/>
                    <a:pt x="88756" y="411740"/>
                  </a:cubicBezTo>
                  <a:cubicBezTo>
                    <a:pt x="88756" y="420399"/>
                    <a:pt x="89622" y="428192"/>
                    <a:pt x="89622" y="436851"/>
                  </a:cubicBezTo>
                  <a:lnTo>
                    <a:pt x="6494" y="519113"/>
                  </a:lnTo>
                  <a:lnTo>
                    <a:pt x="119063" y="550285"/>
                  </a:lnTo>
                  <a:cubicBezTo>
                    <a:pt x="126856" y="565872"/>
                    <a:pt x="134649" y="581458"/>
                    <a:pt x="145040" y="595313"/>
                  </a:cubicBezTo>
                  <a:lnTo>
                    <a:pt x="114733" y="707881"/>
                  </a:lnTo>
                  <a:lnTo>
                    <a:pt x="228167" y="678440"/>
                  </a:lnTo>
                  <a:cubicBezTo>
                    <a:pt x="242022" y="687965"/>
                    <a:pt x="257608" y="696624"/>
                    <a:pt x="273194" y="704417"/>
                  </a:cubicBezTo>
                  <a:lnTo>
                    <a:pt x="303501" y="817851"/>
                  </a:lnTo>
                  <a:lnTo>
                    <a:pt x="386628" y="735590"/>
                  </a:lnTo>
                  <a:cubicBezTo>
                    <a:pt x="395287" y="736456"/>
                    <a:pt x="404813" y="737322"/>
                    <a:pt x="413472" y="737322"/>
                  </a:cubicBezTo>
                  <a:cubicBezTo>
                    <a:pt x="422131" y="737322"/>
                    <a:pt x="429924" y="736456"/>
                    <a:pt x="438583" y="736456"/>
                  </a:cubicBezTo>
                  <a:lnTo>
                    <a:pt x="521710" y="819583"/>
                  </a:lnTo>
                  <a:lnTo>
                    <a:pt x="552883" y="706149"/>
                  </a:lnTo>
                  <a:cubicBezTo>
                    <a:pt x="568469" y="698356"/>
                    <a:pt x="583190" y="690563"/>
                    <a:pt x="597910" y="680172"/>
                  </a:cubicBezTo>
                  <a:lnTo>
                    <a:pt x="711344" y="710479"/>
                  </a:lnTo>
                  <a:lnTo>
                    <a:pt x="681038" y="597044"/>
                  </a:lnTo>
                  <a:cubicBezTo>
                    <a:pt x="690563" y="583190"/>
                    <a:pt x="699222" y="567604"/>
                    <a:pt x="707015" y="552017"/>
                  </a:cubicBezTo>
                  <a:lnTo>
                    <a:pt x="819583" y="524308"/>
                  </a:lnTo>
                  <a:close/>
                  <a:moveTo>
                    <a:pt x="145906" y="414338"/>
                  </a:moveTo>
                  <a:cubicBezTo>
                    <a:pt x="145906" y="266267"/>
                    <a:pt x="266267" y="145906"/>
                    <a:pt x="414338" y="145906"/>
                  </a:cubicBezTo>
                  <a:cubicBezTo>
                    <a:pt x="562408" y="145906"/>
                    <a:pt x="682769" y="266267"/>
                    <a:pt x="682769" y="414338"/>
                  </a:cubicBezTo>
                  <a:cubicBezTo>
                    <a:pt x="682769" y="562408"/>
                    <a:pt x="562408" y="682769"/>
                    <a:pt x="414338" y="682769"/>
                  </a:cubicBezTo>
                  <a:cubicBezTo>
                    <a:pt x="266267" y="682769"/>
                    <a:pt x="145906" y="562408"/>
                    <a:pt x="145906" y="414338"/>
                  </a:cubicBezTo>
                  <a:close/>
                </a:path>
              </a:pathLst>
            </a:custGeom>
            <a:solidFill>
              <a:srgbClr val="FD9428"/>
            </a:solidFill>
            <a:ln w="9525" cap="flat">
              <a:noFill/>
              <a:prstDash val="solid"/>
              <a:miter/>
            </a:ln>
          </p:spPr>
          <p:txBody>
            <a:bodyPr rtlCol="0" anchor="ctr"/>
            <a:lstStyle/>
            <a:p>
              <a:endParaRPr lang="en-US"/>
            </a:p>
          </p:txBody>
        </p:sp>
        <p:sp>
          <p:nvSpPr>
            <p:cNvPr id="437" name="Freeform: Shape 436">
              <a:extLst>
                <a:ext uri="{FF2B5EF4-FFF2-40B4-BE49-F238E27FC236}">
                  <a16:creationId xmlns:a16="http://schemas.microsoft.com/office/drawing/2014/main" id="{15557A31-8E08-489B-8A92-51EB360CC011}"/>
                </a:ext>
              </a:extLst>
            </p:cNvPr>
            <p:cNvSpPr/>
            <p:nvPr/>
          </p:nvSpPr>
          <p:spPr>
            <a:xfrm>
              <a:off x="8380730" y="2836125"/>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solidFill>
              <a:srgbClr val="E74F29"/>
            </a:solidFill>
            <a:ln w="9525" cap="flat">
              <a:noFill/>
              <a:prstDash val="solid"/>
              <a:miter/>
            </a:ln>
          </p:spPr>
          <p:txBody>
            <a:bodyPr rtlCol="0" anchor="ctr"/>
            <a:lstStyle/>
            <a:p>
              <a:endParaRPr lang="en-US"/>
            </a:p>
          </p:txBody>
        </p:sp>
        <p:sp>
          <p:nvSpPr>
            <p:cNvPr id="438" name="Freeform: Shape 437">
              <a:extLst>
                <a:ext uri="{FF2B5EF4-FFF2-40B4-BE49-F238E27FC236}">
                  <a16:creationId xmlns:a16="http://schemas.microsoft.com/office/drawing/2014/main" id="{2824D8FA-5813-4C91-AF70-74B040557B5B}"/>
                </a:ext>
              </a:extLst>
            </p:cNvPr>
            <p:cNvSpPr/>
            <p:nvPr/>
          </p:nvSpPr>
          <p:spPr>
            <a:xfrm>
              <a:off x="8583510" y="2917678"/>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solidFill>
              <a:srgbClr val="E74F29"/>
            </a:solidFill>
            <a:ln w="9525" cap="flat">
              <a:noFill/>
              <a:prstDash val="solid"/>
              <a:miter/>
            </a:ln>
          </p:spPr>
          <p:txBody>
            <a:bodyPr rtlCol="0" anchor="ctr"/>
            <a:lstStyle/>
            <a:p>
              <a:endParaRPr lang="en-US"/>
            </a:p>
          </p:txBody>
        </p:sp>
        <p:sp>
          <p:nvSpPr>
            <p:cNvPr id="439" name="Freeform: Shape 438">
              <a:extLst>
                <a:ext uri="{FF2B5EF4-FFF2-40B4-BE49-F238E27FC236}">
                  <a16:creationId xmlns:a16="http://schemas.microsoft.com/office/drawing/2014/main" id="{C6B0896B-D4FD-4A89-A1AF-7CEC4786CFCC}"/>
                </a:ext>
              </a:extLst>
            </p:cNvPr>
            <p:cNvSpPr/>
            <p:nvPr/>
          </p:nvSpPr>
          <p:spPr>
            <a:xfrm>
              <a:off x="8732446" y="3141083"/>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9" y="31448"/>
                    <a:pt x="232339" y="47035"/>
                    <a:pt x="220216" y="53962"/>
                  </a:cubicBezTo>
                  <a:lnTo>
                    <a:pt x="44437" y="155273"/>
                  </a:lnTo>
                  <a:cubicBezTo>
                    <a:pt x="32314" y="162200"/>
                    <a:pt x="16728" y="157871"/>
                    <a:pt x="9800" y="145748"/>
                  </a:cubicBezTo>
                  <a:close/>
                </a:path>
              </a:pathLst>
            </a:custGeom>
            <a:solidFill>
              <a:srgbClr val="E74F29"/>
            </a:solidFill>
            <a:ln w="9525" cap="flat">
              <a:noFill/>
              <a:prstDash val="solid"/>
              <a:miter/>
            </a:ln>
          </p:spPr>
          <p:txBody>
            <a:bodyPr rtlCol="0" anchor="ctr"/>
            <a:lstStyle/>
            <a:p>
              <a:endParaRPr lang="en-US"/>
            </a:p>
          </p:txBody>
        </p:sp>
        <p:sp>
          <p:nvSpPr>
            <p:cNvPr id="440" name="Freeform: Shape 439">
              <a:extLst>
                <a:ext uri="{FF2B5EF4-FFF2-40B4-BE49-F238E27FC236}">
                  <a16:creationId xmlns:a16="http://schemas.microsoft.com/office/drawing/2014/main" id="{D27F7206-032F-457C-8DB3-F86DAB0FEA19}"/>
                </a:ext>
              </a:extLst>
            </p:cNvPr>
            <p:cNvSpPr/>
            <p:nvPr/>
          </p:nvSpPr>
          <p:spPr>
            <a:xfrm>
              <a:off x="8786841" y="3445725"/>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solidFill>
              <a:srgbClr val="E74F29"/>
            </a:solidFill>
            <a:ln w="9525" cap="flat">
              <a:noFill/>
              <a:prstDash val="solid"/>
              <a:miter/>
            </a:ln>
          </p:spPr>
          <p:txBody>
            <a:bodyPr rtlCol="0" anchor="ctr"/>
            <a:lstStyle/>
            <a:p>
              <a:endParaRPr lang="en-US"/>
            </a:p>
          </p:txBody>
        </p:sp>
        <p:sp>
          <p:nvSpPr>
            <p:cNvPr id="441" name="Freeform: Shape 440">
              <a:extLst>
                <a:ext uri="{FF2B5EF4-FFF2-40B4-BE49-F238E27FC236}">
                  <a16:creationId xmlns:a16="http://schemas.microsoft.com/office/drawing/2014/main" id="{9445272F-15EE-4DF1-BCD8-1CC38862EB13}"/>
                </a:ext>
              </a:extLst>
            </p:cNvPr>
            <p:cNvSpPr/>
            <p:nvPr/>
          </p:nvSpPr>
          <p:spPr>
            <a:xfrm>
              <a:off x="8732222" y="3648506"/>
              <a:ext cx="233795" cy="164523"/>
            </a:xfrm>
            <a:custGeom>
              <a:avLst/>
              <a:gdLst>
                <a:gd name="connsiteX0" fmla="*/ 10025 w 233795"/>
                <a:gd name="connsiteY0" fmla="*/ 19325 h 164522"/>
                <a:gd name="connsiteX1" fmla="*/ 44661 w 233795"/>
                <a:gd name="connsiteY1" fmla="*/ 9800 h 164522"/>
                <a:gd name="connsiteX2" fmla="*/ 220441 w 233795"/>
                <a:gd name="connsiteY2" fmla="*/ 111112 h 164522"/>
                <a:gd name="connsiteX3" fmla="*/ 229966 w 233795"/>
                <a:gd name="connsiteY3" fmla="*/ 145748 h 164522"/>
                <a:gd name="connsiteX4" fmla="*/ 195330 w 233795"/>
                <a:gd name="connsiteY4" fmla="*/ 155273 h 164522"/>
                <a:gd name="connsiteX5" fmla="*/ 18684 w 233795"/>
                <a:gd name="connsiteY5" fmla="*/ 53962 h 164522"/>
                <a:gd name="connsiteX6" fmla="*/ 10025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10025" y="19325"/>
                  </a:moveTo>
                  <a:cubicBezTo>
                    <a:pt x="16952" y="7203"/>
                    <a:pt x="32538" y="2873"/>
                    <a:pt x="44661" y="9800"/>
                  </a:cubicBezTo>
                  <a:lnTo>
                    <a:pt x="220441" y="111112"/>
                  </a:lnTo>
                  <a:cubicBezTo>
                    <a:pt x="232564" y="118039"/>
                    <a:pt x="236893" y="133625"/>
                    <a:pt x="229966" y="145748"/>
                  </a:cubicBezTo>
                  <a:cubicBezTo>
                    <a:pt x="223038" y="157871"/>
                    <a:pt x="207452" y="162200"/>
                    <a:pt x="195330" y="155273"/>
                  </a:cubicBezTo>
                  <a:lnTo>
                    <a:pt x="18684" y="53962"/>
                  </a:lnTo>
                  <a:cubicBezTo>
                    <a:pt x="6561" y="47035"/>
                    <a:pt x="3098" y="31448"/>
                    <a:pt x="10025" y="19325"/>
                  </a:cubicBezTo>
                  <a:close/>
                </a:path>
              </a:pathLst>
            </a:custGeom>
            <a:solidFill>
              <a:srgbClr val="E74F29"/>
            </a:solidFill>
            <a:ln w="9525" cap="flat">
              <a:noFill/>
              <a:prstDash val="solid"/>
              <a:miter/>
            </a:ln>
          </p:spPr>
          <p:txBody>
            <a:bodyPr rtlCol="0" anchor="ctr"/>
            <a:lstStyle/>
            <a:p>
              <a:endParaRPr lang="en-US"/>
            </a:p>
          </p:txBody>
        </p:sp>
        <p:sp>
          <p:nvSpPr>
            <p:cNvPr id="442" name="Freeform: Shape 441">
              <a:extLst>
                <a:ext uri="{FF2B5EF4-FFF2-40B4-BE49-F238E27FC236}">
                  <a16:creationId xmlns:a16="http://schemas.microsoft.com/office/drawing/2014/main" id="{085C4992-D772-4227-8FE0-67B54412784F}"/>
                </a:ext>
              </a:extLst>
            </p:cNvPr>
            <p:cNvSpPr/>
            <p:nvPr/>
          </p:nvSpPr>
          <p:spPr>
            <a:xfrm>
              <a:off x="8583510" y="3797442"/>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solidFill>
              <a:srgbClr val="E74F29"/>
            </a:solidFill>
            <a:ln w="9525" cap="flat">
              <a:noFill/>
              <a:prstDash val="solid"/>
              <a:miter/>
            </a:ln>
          </p:spPr>
          <p:txBody>
            <a:bodyPr rtlCol="0" anchor="ctr"/>
            <a:lstStyle/>
            <a:p>
              <a:endParaRPr lang="en-US"/>
            </a:p>
          </p:txBody>
        </p:sp>
        <p:sp>
          <p:nvSpPr>
            <p:cNvPr id="443" name="Freeform: Shape 442">
              <a:extLst>
                <a:ext uri="{FF2B5EF4-FFF2-40B4-BE49-F238E27FC236}">
                  <a16:creationId xmlns:a16="http://schemas.microsoft.com/office/drawing/2014/main" id="{C9A58B13-6A84-4F53-828D-58CEA0F00826}"/>
                </a:ext>
              </a:extLst>
            </p:cNvPr>
            <p:cNvSpPr/>
            <p:nvPr/>
          </p:nvSpPr>
          <p:spPr>
            <a:xfrm>
              <a:off x="8380730" y="3851837"/>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solidFill>
              <a:srgbClr val="E74F29"/>
            </a:solidFill>
            <a:ln w="9525" cap="flat">
              <a:noFill/>
              <a:prstDash val="solid"/>
              <a:miter/>
            </a:ln>
          </p:spPr>
          <p:txBody>
            <a:bodyPr rtlCol="0" anchor="ctr"/>
            <a:lstStyle/>
            <a:p>
              <a:endParaRPr lang="en-US"/>
            </a:p>
          </p:txBody>
        </p:sp>
        <p:sp>
          <p:nvSpPr>
            <p:cNvPr id="444" name="Freeform: Shape 443">
              <a:extLst>
                <a:ext uri="{FF2B5EF4-FFF2-40B4-BE49-F238E27FC236}">
                  <a16:creationId xmlns:a16="http://schemas.microsoft.com/office/drawing/2014/main" id="{1AF4E940-8F8E-4EDF-91EC-6DBBDE7CD3C7}"/>
                </a:ext>
              </a:extLst>
            </p:cNvPr>
            <p:cNvSpPr/>
            <p:nvPr/>
          </p:nvSpPr>
          <p:spPr>
            <a:xfrm>
              <a:off x="8076087" y="3797442"/>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5" y="232339"/>
                    <a:pt x="31448" y="236668"/>
                    <a:pt x="19325" y="229741"/>
                  </a:cubicBezTo>
                  <a:cubicBezTo>
                    <a:pt x="7203" y="222814"/>
                    <a:pt x="2873" y="207228"/>
                    <a:pt x="9800" y="195105"/>
                  </a:cubicBezTo>
                  <a:lnTo>
                    <a:pt x="111112" y="19326"/>
                  </a:lnTo>
                  <a:cubicBezTo>
                    <a:pt x="118039" y="7203"/>
                    <a:pt x="133625" y="2873"/>
                    <a:pt x="145748" y="9800"/>
                  </a:cubicBezTo>
                  <a:close/>
                </a:path>
              </a:pathLst>
            </a:custGeom>
            <a:solidFill>
              <a:srgbClr val="E74F29"/>
            </a:solidFill>
            <a:ln w="9525" cap="flat">
              <a:noFill/>
              <a:prstDash val="solid"/>
              <a:miter/>
            </a:ln>
          </p:spPr>
          <p:txBody>
            <a:bodyPr rtlCol="0" anchor="ctr"/>
            <a:lstStyle/>
            <a:p>
              <a:endParaRPr lang="en-US"/>
            </a:p>
          </p:txBody>
        </p:sp>
        <p:sp>
          <p:nvSpPr>
            <p:cNvPr id="445" name="Freeform: Shape 444">
              <a:extLst>
                <a:ext uri="{FF2B5EF4-FFF2-40B4-BE49-F238E27FC236}">
                  <a16:creationId xmlns:a16="http://schemas.microsoft.com/office/drawing/2014/main" id="{2EEA6A06-D21C-48C7-8498-19C1A22B8F53}"/>
                </a:ext>
              </a:extLst>
            </p:cNvPr>
            <p:cNvSpPr/>
            <p:nvPr/>
          </p:nvSpPr>
          <p:spPr>
            <a:xfrm>
              <a:off x="7852682" y="3648506"/>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6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8" y="31448"/>
                    <a:pt x="232339" y="47035"/>
                    <a:pt x="220216" y="53962"/>
                  </a:cubicBezTo>
                  <a:lnTo>
                    <a:pt x="44437" y="155273"/>
                  </a:lnTo>
                  <a:cubicBezTo>
                    <a:pt x="32314" y="162200"/>
                    <a:pt x="16728" y="157871"/>
                    <a:pt x="9800" y="145748"/>
                  </a:cubicBezTo>
                  <a:cubicBezTo>
                    <a:pt x="2873" y="133625"/>
                    <a:pt x="7203" y="118039"/>
                    <a:pt x="19326" y="111112"/>
                  </a:cubicBezTo>
                  <a:lnTo>
                    <a:pt x="195105" y="9800"/>
                  </a:lnTo>
                  <a:cubicBezTo>
                    <a:pt x="207228" y="2873"/>
                    <a:pt x="222814" y="7203"/>
                    <a:pt x="229741" y="19325"/>
                  </a:cubicBezTo>
                  <a:close/>
                </a:path>
              </a:pathLst>
            </a:custGeom>
            <a:solidFill>
              <a:srgbClr val="E74F29"/>
            </a:solidFill>
            <a:ln w="9525" cap="flat">
              <a:noFill/>
              <a:prstDash val="solid"/>
              <a:miter/>
            </a:ln>
          </p:spPr>
          <p:txBody>
            <a:bodyPr rtlCol="0" anchor="ctr"/>
            <a:lstStyle/>
            <a:p>
              <a:endParaRPr lang="en-US"/>
            </a:p>
          </p:txBody>
        </p:sp>
        <p:sp>
          <p:nvSpPr>
            <p:cNvPr id="446" name="Freeform: Shape 445">
              <a:extLst>
                <a:ext uri="{FF2B5EF4-FFF2-40B4-BE49-F238E27FC236}">
                  <a16:creationId xmlns:a16="http://schemas.microsoft.com/office/drawing/2014/main" id="{B0EE1F5D-0AAC-4C2D-BD57-128DCDBD5C42}"/>
                </a:ext>
              </a:extLst>
            </p:cNvPr>
            <p:cNvSpPr/>
            <p:nvPr/>
          </p:nvSpPr>
          <p:spPr>
            <a:xfrm>
              <a:off x="7771129" y="3445725"/>
              <a:ext cx="259773" cy="60614"/>
            </a:xfrm>
            <a:custGeom>
              <a:avLst/>
              <a:gdLst>
                <a:gd name="connsiteX0" fmla="*/ 260206 w 259772"/>
                <a:gd name="connsiteY0" fmla="*/ 31606 h 60613"/>
                <a:gd name="connsiteX1" fmla="*/ 235095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5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5" y="56717"/>
                  </a:cubicBezTo>
                  <a:lnTo>
                    <a:pt x="31606" y="56717"/>
                  </a:lnTo>
                  <a:cubicBezTo>
                    <a:pt x="17751" y="56717"/>
                    <a:pt x="6494" y="45460"/>
                    <a:pt x="6494" y="31606"/>
                  </a:cubicBezTo>
                  <a:cubicBezTo>
                    <a:pt x="6494" y="17751"/>
                    <a:pt x="17751" y="6494"/>
                    <a:pt x="31606" y="6494"/>
                  </a:cubicBezTo>
                  <a:lnTo>
                    <a:pt x="235095" y="6494"/>
                  </a:lnTo>
                  <a:cubicBezTo>
                    <a:pt x="248949" y="6494"/>
                    <a:pt x="260206" y="17751"/>
                    <a:pt x="260206" y="31606"/>
                  </a:cubicBezTo>
                  <a:close/>
                </a:path>
              </a:pathLst>
            </a:custGeom>
            <a:solidFill>
              <a:srgbClr val="E74F29"/>
            </a:solidFill>
            <a:ln w="9525" cap="flat">
              <a:noFill/>
              <a:prstDash val="solid"/>
              <a:miter/>
            </a:ln>
          </p:spPr>
          <p:txBody>
            <a:bodyPr rtlCol="0" anchor="ctr"/>
            <a:lstStyle/>
            <a:p>
              <a:endParaRPr lang="en-US"/>
            </a:p>
          </p:txBody>
        </p:sp>
        <p:sp>
          <p:nvSpPr>
            <p:cNvPr id="447" name="Freeform: Shape 446">
              <a:extLst>
                <a:ext uri="{FF2B5EF4-FFF2-40B4-BE49-F238E27FC236}">
                  <a16:creationId xmlns:a16="http://schemas.microsoft.com/office/drawing/2014/main" id="{2FCB984E-E2E5-465E-B80C-29B49DC1F28C}"/>
                </a:ext>
              </a:extLst>
            </p:cNvPr>
            <p:cNvSpPr/>
            <p:nvPr/>
          </p:nvSpPr>
          <p:spPr>
            <a:xfrm>
              <a:off x="7852682" y="3141083"/>
              <a:ext cx="233795" cy="164523"/>
            </a:xfrm>
            <a:custGeom>
              <a:avLst/>
              <a:gdLst>
                <a:gd name="connsiteX0" fmla="*/ 229741 w 233795"/>
                <a:gd name="connsiteY0" fmla="*/ 145748 h 164522"/>
                <a:gd name="connsiteX1" fmla="*/ 195105 w 233795"/>
                <a:gd name="connsiteY1" fmla="*/ 155273 h 164522"/>
                <a:gd name="connsiteX2" fmla="*/ 19326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6" y="53962"/>
                  </a:lnTo>
                  <a:cubicBezTo>
                    <a:pt x="7203" y="47035"/>
                    <a:pt x="2873" y="31448"/>
                    <a:pt x="9800" y="19325"/>
                  </a:cubicBezTo>
                  <a:cubicBezTo>
                    <a:pt x="16728" y="7203"/>
                    <a:pt x="32314" y="2873"/>
                    <a:pt x="44437" y="9800"/>
                  </a:cubicBezTo>
                  <a:lnTo>
                    <a:pt x="220216" y="111112"/>
                  </a:lnTo>
                  <a:cubicBezTo>
                    <a:pt x="232339" y="118039"/>
                    <a:pt x="236668" y="133625"/>
                    <a:pt x="229741" y="145748"/>
                  </a:cubicBezTo>
                  <a:close/>
                </a:path>
              </a:pathLst>
            </a:custGeom>
            <a:solidFill>
              <a:srgbClr val="E74F29"/>
            </a:solidFill>
            <a:ln w="9525" cap="flat">
              <a:noFill/>
              <a:prstDash val="solid"/>
              <a:miter/>
            </a:ln>
          </p:spPr>
          <p:txBody>
            <a:bodyPr rtlCol="0" anchor="ctr"/>
            <a:lstStyle/>
            <a:p>
              <a:endParaRPr lang="en-US"/>
            </a:p>
          </p:txBody>
        </p:sp>
        <p:sp>
          <p:nvSpPr>
            <p:cNvPr id="448" name="Freeform: Shape 447">
              <a:extLst>
                <a:ext uri="{FF2B5EF4-FFF2-40B4-BE49-F238E27FC236}">
                  <a16:creationId xmlns:a16="http://schemas.microsoft.com/office/drawing/2014/main" id="{6B594E6F-6CF4-4163-B66B-0E4B39398249}"/>
                </a:ext>
              </a:extLst>
            </p:cNvPr>
            <p:cNvSpPr/>
            <p:nvPr/>
          </p:nvSpPr>
          <p:spPr>
            <a:xfrm>
              <a:off x="8076087" y="2917678"/>
              <a:ext cx="164523" cy="233795"/>
            </a:xfrm>
            <a:custGeom>
              <a:avLst/>
              <a:gdLst>
                <a:gd name="connsiteX0" fmla="*/ 145748 w 164522"/>
                <a:gd name="connsiteY0" fmla="*/ 229741 h 233795"/>
                <a:gd name="connsiteX1" fmla="*/ 111112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5748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229741"/>
                  </a:moveTo>
                  <a:cubicBezTo>
                    <a:pt x="133625" y="236669"/>
                    <a:pt x="118039" y="232339"/>
                    <a:pt x="111112" y="220216"/>
                  </a:cubicBezTo>
                  <a:lnTo>
                    <a:pt x="9800" y="44437"/>
                  </a:lnTo>
                  <a:cubicBezTo>
                    <a:pt x="2873" y="32314"/>
                    <a:pt x="7203" y="16727"/>
                    <a:pt x="19325" y="9800"/>
                  </a:cubicBezTo>
                  <a:cubicBezTo>
                    <a:pt x="31448" y="2873"/>
                    <a:pt x="47035" y="7203"/>
                    <a:pt x="53962" y="19325"/>
                  </a:cubicBezTo>
                  <a:lnTo>
                    <a:pt x="155273" y="195105"/>
                  </a:lnTo>
                  <a:cubicBezTo>
                    <a:pt x="161334" y="207227"/>
                    <a:pt x="157871" y="222814"/>
                    <a:pt x="145748" y="229741"/>
                  </a:cubicBezTo>
                  <a:close/>
                </a:path>
              </a:pathLst>
            </a:custGeom>
            <a:solidFill>
              <a:srgbClr val="E74F29"/>
            </a:solidFill>
            <a:ln w="9525" cap="flat">
              <a:noFill/>
              <a:prstDash val="solid"/>
              <a:miter/>
            </a:ln>
          </p:spPr>
          <p:txBody>
            <a:bodyPr rtlCol="0" anchor="ctr"/>
            <a:lstStyle/>
            <a:p>
              <a:endParaRPr lang="en-US"/>
            </a:p>
          </p:txBody>
        </p:sp>
        <p:sp>
          <p:nvSpPr>
            <p:cNvPr id="449" name="Freeform: Shape 448">
              <a:extLst>
                <a:ext uri="{FF2B5EF4-FFF2-40B4-BE49-F238E27FC236}">
                  <a16:creationId xmlns:a16="http://schemas.microsoft.com/office/drawing/2014/main" id="{486CE059-FA9B-4C23-8CB7-686E9C2131DF}"/>
                </a:ext>
              </a:extLst>
            </p:cNvPr>
            <p:cNvSpPr/>
            <p:nvPr/>
          </p:nvSpPr>
          <p:spPr>
            <a:xfrm>
              <a:off x="8199754" y="3264750"/>
              <a:ext cx="424295" cy="424295"/>
            </a:xfrm>
            <a:custGeom>
              <a:avLst/>
              <a:gdLst>
                <a:gd name="connsiteX0" fmla="*/ 212581 w 424295"/>
                <a:gd name="connsiteY0" fmla="*/ 418667 h 424295"/>
                <a:gd name="connsiteX1" fmla="*/ 6494 w 424295"/>
                <a:gd name="connsiteY1" fmla="*/ 212581 h 424295"/>
                <a:gd name="connsiteX2" fmla="*/ 212581 w 424295"/>
                <a:gd name="connsiteY2" fmla="*/ 6494 h 424295"/>
                <a:gd name="connsiteX3" fmla="*/ 418667 w 424295"/>
                <a:gd name="connsiteY3" fmla="*/ 212581 h 424295"/>
                <a:gd name="connsiteX4" fmla="*/ 212581 w 424295"/>
                <a:gd name="connsiteY4" fmla="*/ 418667 h 424295"/>
                <a:gd name="connsiteX5" fmla="*/ 212581 w 424295"/>
                <a:gd name="connsiteY5" fmla="*/ 63644 h 424295"/>
                <a:gd name="connsiteX6" fmla="*/ 63644 w 424295"/>
                <a:gd name="connsiteY6" fmla="*/ 212581 h 424295"/>
                <a:gd name="connsiteX7" fmla="*/ 212581 w 424295"/>
                <a:gd name="connsiteY7" fmla="*/ 361517 h 424295"/>
                <a:gd name="connsiteX8" fmla="*/ 361517 w 424295"/>
                <a:gd name="connsiteY8" fmla="*/ 212581 h 424295"/>
                <a:gd name="connsiteX9" fmla="*/ 212581 w 424295"/>
                <a:gd name="connsiteY9" fmla="*/ 63644 h 42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95" h="424295">
                  <a:moveTo>
                    <a:pt x="212581" y="418667"/>
                  </a:moveTo>
                  <a:cubicBezTo>
                    <a:pt x="99147" y="418667"/>
                    <a:pt x="6494" y="326015"/>
                    <a:pt x="6494" y="212581"/>
                  </a:cubicBezTo>
                  <a:cubicBezTo>
                    <a:pt x="6494" y="99146"/>
                    <a:pt x="99147" y="6494"/>
                    <a:pt x="212581" y="6494"/>
                  </a:cubicBezTo>
                  <a:cubicBezTo>
                    <a:pt x="326015" y="6494"/>
                    <a:pt x="418667" y="99146"/>
                    <a:pt x="418667" y="212581"/>
                  </a:cubicBezTo>
                  <a:cubicBezTo>
                    <a:pt x="418667" y="326015"/>
                    <a:pt x="326015" y="418667"/>
                    <a:pt x="212581" y="418667"/>
                  </a:cubicBezTo>
                  <a:close/>
                  <a:moveTo>
                    <a:pt x="212581" y="63644"/>
                  </a:moveTo>
                  <a:cubicBezTo>
                    <a:pt x="130319" y="63644"/>
                    <a:pt x="63644" y="130319"/>
                    <a:pt x="63644" y="212581"/>
                  </a:cubicBezTo>
                  <a:cubicBezTo>
                    <a:pt x="63644" y="294842"/>
                    <a:pt x="130319" y="361517"/>
                    <a:pt x="212581" y="361517"/>
                  </a:cubicBezTo>
                  <a:cubicBezTo>
                    <a:pt x="294842" y="361517"/>
                    <a:pt x="361517" y="294842"/>
                    <a:pt x="361517" y="212581"/>
                  </a:cubicBezTo>
                  <a:cubicBezTo>
                    <a:pt x="361517" y="130319"/>
                    <a:pt x="294842" y="63644"/>
                    <a:pt x="212581" y="63644"/>
                  </a:cubicBezTo>
                  <a:close/>
                </a:path>
              </a:pathLst>
            </a:custGeom>
            <a:solidFill>
              <a:srgbClr val="E74F29"/>
            </a:solidFill>
            <a:ln w="9525" cap="flat">
              <a:noFill/>
              <a:prstDash val="solid"/>
              <a:miter/>
            </a:ln>
          </p:spPr>
          <p:txBody>
            <a:bodyPr rtlCol="0" anchor="ctr"/>
            <a:lstStyle/>
            <a:p>
              <a:endParaRPr lang="en-US"/>
            </a:p>
          </p:txBody>
        </p:sp>
        <p:sp>
          <p:nvSpPr>
            <p:cNvPr id="450" name="Freeform: Shape 449">
              <a:extLst>
                <a:ext uri="{FF2B5EF4-FFF2-40B4-BE49-F238E27FC236}">
                  <a16:creationId xmlns:a16="http://schemas.microsoft.com/office/drawing/2014/main" id="{94602C6F-D078-4CCD-950A-3B60A115A2FF}"/>
                </a:ext>
              </a:extLst>
            </p:cNvPr>
            <p:cNvSpPr/>
            <p:nvPr/>
          </p:nvSpPr>
          <p:spPr>
            <a:xfrm>
              <a:off x="8492397" y="2966560"/>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solidFill>
              <a:srgbClr val="FD9428"/>
            </a:solidFill>
            <a:ln w="9525" cap="flat">
              <a:noFill/>
              <a:prstDash val="solid"/>
              <a:miter/>
            </a:ln>
          </p:spPr>
          <p:txBody>
            <a:bodyPr rtlCol="0" anchor="ctr"/>
            <a:lstStyle/>
            <a:p>
              <a:endParaRPr lang="en-US"/>
            </a:p>
          </p:txBody>
        </p:sp>
        <p:sp>
          <p:nvSpPr>
            <p:cNvPr id="451" name="Freeform: Shape 450">
              <a:extLst>
                <a:ext uri="{FF2B5EF4-FFF2-40B4-BE49-F238E27FC236}">
                  <a16:creationId xmlns:a16="http://schemas.microsoft.com/office/drawing/2014/main" id="{D712EAFE-7FB7-450B-BF68-81119A2F4091}"/>
                </a:ext>
              </a:extLst>
            </p:cNvPr>
            <p:cNvSpPr/>
            <p:nvPr/>
          </p:nvSpPr>
          <p:spPr>
            <a:xfrm>
              <a:off x="8715058" y="3097325"/>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9" y="31828"/>
                    <a:pt x="18815" y="18055"/>
                    <a:pt x="32211" y="14462"/>
                  </a:cubicBezTo>
                  <a:cubicBezTo>
                    <a:pt x="45606" y="10869"/>
                    <a:pt x="59379" y="18815"/>
                    <a:pt x="62972" y="32211"/>
                  </a:cubicBezTo>
                  <a:close/>
                </a:path>
              </a:pathLst>
            </a:custGeom>
            <a:solidFill>
              <a:srgbClr val="FD9428"/>
            </a:solidFill>
            <a:ln w="9525" cap="flat">
              <a:noFill/>
              <a:prstDash val="solid"/>
              <a:miter/>
            </a:ln>
          </p:spPr>
          <p:txBody>
            <a:bodyPr rtlCol="0" anchor="ctr"/>
            <a:lstStyle/>
            <a:p>
              <a:endParaRPr lang="en-US"/>
            </a:p>
          </p:txBody>
        </p:sp>
        <p:sp>
          <p:nvSpPr>
            <p:cNvPr id="452" name="Freeform: Shape 451">
              <a:extLst>
                <a:ext uri="{FF2B5EF4-FFF2-40B4-BE49-F238E27FC236}">
                  <a16:creationId xmlns:a16="http://schemas.microsoft.com/office/drawing/2014/main" id="{66BC7D08-3CC7-446E-8A6E-3F8EA0E301D3}"/>
                </a:ext>
              </a:extLst>
            </p:cNvPr>
            <p:cNvSpPr/>
            <p:nvPr/>
          </p:nvSpPr>
          <p:spPr>
            <a:xfrm>
              <a:off x="8839804" y="3313742"/>
              <a:ext cx="69273" cy="69273"/>
            </a:xfrm>
            <a:custGeom>
              <a:avLst/>
              <a:gdLst>
                <a:gd name="connsiteX0" fmla="*/ 45192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2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2" y="14444"/>
                  </a:moveTo>
                  <a:cubicBezTo>
                    <a:pt x="58590" y="18029"/>
                    <a:pt x="66544" y="31795"/>
                    <a:pt x="62959" y="45192"/>
                  </a:cubicBezTo>
                  <a:cubicBezTo>
                    <a:pt x="59374" y="58590"/>
                    <a:pt x="45607" y="66544"/>
                    <a:pt x="32210" y="62959"/>
                  </a:cubicBezTo>
                  <a:cubicBezTo>
                    <a:pt x="18813" y="59374"/>
                    <a:pt x="10859" y="45607"/>
                    <a:pt x="14444" y="32210"/>
                  </a:cubicBezTo>
                  <a:cubicBezTo>
                    <a:pt x="18029" y="18813"/>
                    <a:pt x="31795" y="10859"/>
                    <a:pt x="45192" y="14444"/>
                  </a:cubicBezTo>
                  <a:close/>
                </a:path>
              </a:pathLst>
            </a:custGeom>
            <a:solidFill>
              <a:srgbClr val="FD9428"/>
            </a:solidFill>
            <a:ln w="9525" cap="flat">
              <a:noFill/>
              <a:prstDash val="solid"/>
              <a:miter/>
            </a:ln>
          </p:spPr>
          <p:txBody>
            <a:bodyPr rtlCol="0" anchor="ctr"/>
            <a:lstStyle/>
            <a:p>
              <a:endParaRPr lang="en-US"/>
            </a:p>
          </p:txBody>
        </p:sp>
        <p:sp>
          <p:nvSpPr>
            <p:cNvPr id="453" name="Freeform: Shape 452">
              <a:extLst>
                <a:ext uri="{FF2B5EF4-FFF2-40B4-BE49-F238E27FC236}">
                  <a16:creationId xmlns:a16="http://schemas.microsoft.com/office/drawing/2014/main" id="{00DC6DB4-F4DD-4150-A586-C2A0F9366983}"/>
                </a:ext>
              </a:extLst>
            </p:cNvPr>
            <p:cNvSpPr/>
            <p:nvPr/>
          </p:nvSpPr>
          <p:spPr>
            <a:xfrm>
              <a:off x="8833838" y="3557281"/>
              <a:ext cx="86591" cy="86591"/>
            </a:xfrm>
            <a:custGeom>
              <a:avLst/>
              <a:gdLst>
                <a:gd name="connsiteX0" fmla="*/ 62449 w 86590"/>
                <a:gd name="connsiteY0" fmla="*/ 26934 h 86590"/>
                <a:gd name="connsiteX1" fmla="*/ 62466 w 86590"/>
                <a:gd name="connsiteY1" fmla="*/ 62449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8" y="52637"/>
                    <a:pt x="62466" y="62449"/>
                  </a:cubicBezTo>
                  <a:cubicBezTo>
                    <a:pt x="52664" y="72261"/>
                    <a:pt x="36763" y="72269"/>
                    <a:pt x="26951" y="62466"/>
                  </a:cubicBezTo>
                  <a:cubicBezTo>
                    <a:pt x="17139" y="52664"/>
                    <a:pt x="17131" y="36763"/>
                    <a:pt x="26934" y="26951"/>
                  </a:cubicBezTo>
                  <a:cubicBezTo>
                    <a:pt x="36736" y="17139"/>
                    <a:pt x="52636" y="17131"/>
                    <a:pt x="62449" y="26934"/>
                  </a:cubicBezTo>
                  <a:close/>
                </a:path>
              </a:pathLst>
            </a:custGeom>
            <a:solidFill>
              <a:srgbClr val="FD9428"/>
            </a:solidFill>
            <a:ln w="9525" cap="flat">
              <a:noFill/>
              <a:prstDash val="solid"/>
              <a:miter/>
            </a:ln>
          </p:spPr>
          <p:txBody>
            <a:bodyPr rtlCol="0" anchor="ctr"/>
            <a:lstStyle/>
            <a:p>
              <a:endParaRPr lang="en-US"/>
            </a:p>
          </p:txBody>
        </p:sp>
        <p:sp>
          <p:nvSpPr>
            <p:cNvPr id="454" name="Freeform: Shape 453">
              <a:extLst>
                <a:ext uri="{FF2B5EF4-FFF2-40B4-BE49-F238E27FC236}">
                  <a16:creationId xmlns:a16="http://schemas.microsoft.com/office/drawing/2014/main" id="{E1D041E9-3063-452F-8209-28A6A97A0EDC}"/>
                </a:ext>
              </a:extLst>
            </p:cNvPr>
            <p:cNvSpPr/>
            <p:nvPr/>
          </p:nvSpPr>
          <p:spPr>
            <a:xfrm>
              <a:off x="8714890" y="3779945"/>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solidFill>
              <a:srgbClr val="FD9428"/>
            </a:solidFill>
            <a:ln w="9525" cap="flat">
              <a:noFill/>
              <a:prstDash val="solid"/>
              <a:miter/>
            </a:ln>
          </p:spPr>
          <p:txBody>
            <a:bodyPr rtlCol="0" anchor="ctr"/>
            <a:lstStyle/>
            <a:p>
              <a:endParaRPr lang="en-US"/>
            </a:p>
          </p:txBody>
        </p:sp>
        <p:sp>
          <p:nvSpPr>
            <p:cNvPr id="455" name="Freeform: Shape 454">
              <a:extLst>
                <a:ext uri="{FF2B5EF4-FFF2-40B4-BE49-F238E27FC236}">
                  <a16:creationId xmlns:a16="http://schemas.microsoft.com/office/drawing/2014/main" id="{395B82EC-982C-4D92-94C5-F2BFABADFCA9}"/>
                </a:ext>
              </a:extLst>
            </p:cNvPr>
            <p:cNvSpPr/>
            <p:nvPr/>
          </p:nvSpPr>
          <p:spPr>
            <a:xfrm>
              <a:off x="8498458" y="3904824"/>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solidFill>
              <a:srgbClr val="FD9428"/>
            </a:solidFill>
            <a:ln w="9525" cap="flat">
              <a:noFill/>
              <a:prstDash val="solid"/>
              <a:miter/>
            </a:ln>
          </p:spPr>
          <p:txBody>
            <a:bodyPr rtlCol="0" anchor="ctr"/>
            <a:lstStyle/>
            <a:p>
              <a:endParaRPr lang="en-US"/>
            </a:p>
          </p:txBody>
        </p:sp>
        <p:sp>
          <p:nvSpPr>
            <p:cNvPr id="456" name="Freeform: Shape 455">
              <a:extLst>
                <a:ext uri="{FF2B5EF4-FFF2-40B4-BE49-F238E27FC236}">
                  <a16:creationId xmlns:a16="http://schemas.microsoft.com/office/drawing/2014/main" id="{7C6DB4AA-E24B-4A98-A4A9-7F3B477BC0CC}"/>
                </a:ext>
              </a:extLst>
            </p:cNvPr>
            <p:cNvSpPr/>
            <p:nvPr/>
          </p:nvSpPr>
          <p:spPr>
            <a:xfrm>
              <a:off x="8242741" y="3898644"/>
              <a:ext cx="86591" cy="86591"/>
            </a:xfrm>
            <a:custGeom>
              <a:avLst/>
              <a:gdLst>
                <a:gd name="connsiteX0" fmla="*/ 62438 w 86590"/>
                <a:gd name="connsiteY0" fmla="*/ 26925 h 86590"/>
                <a:gd name="connsiteX1" fmla="*/ 62468 w 86590"/>
                <a:gd name="connsiteY1" fmla="*/ 62438 h 86590"/>
                <a:gd name="connsiteX2" fmla="*/ 26956 w 86590"/>
                <a:gd name="connsiteY2" fmla="*/ 62468 h 86590"/>
                <a:gd name="connsiteX3" fmla="*/ 26925 w 86590"/>
                <a:gd name="connsiteY3" fmla="*/ 26955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6" y="62468"/>
                  </a:cubicBezTo>
                  <a:cubicBezTo>
                    <a:pt x="17141" y="52670"/>
                    <a:pt x="17127" y="36770"/>
                    <a:pt x="26925" y="26955"/>
                  </a:cubicBezTo>
                  <a:cubicBezTo>
                    <a:pt x="36724" y="17141"/>
                    <a:pt x="52623" y="17127"/>
                    <a:pt x="62438" y="26925"/>
                  </a:cubicBezTo>
                  <a:close/>
                </a:path>
              </a:pathLst>
            </a:custGeom>
            <a:solidFill>
              <a:srgbClr val="FD9428"/>
            </a:solidFill>
            <a:ln w="9525" cap="flat">
              <a:noFill/>
              <a:prstDash val="solid"/>
              <a:miter/>
            </a:ln>
          </p:spPr>
          <p:txBody>
            <a:bodyPr rtlCol="0" anchor="ctr"/>
            <a:lstStyle/>
            <a:p>
              <a:endParaRPr lang="en-US"/>
            </a:p>
          </p:txBody>
        </p:sp>
        <p:sp>
          <p:nvSpPr>
            <p:cNvPr id="457" name="Freeform: Shape 456">
              <a:extLst>
                <a:ext uri="{FF2B5EF4-FFF2-40B4-BE49-F238E27FC236}">
                  <a16:creationId xmlns:a16="http://schemas.microsoft.com/office/drawing/2014/main" id="{53A7062C-212A-45F6-A843-55F64CAB9931}"/>
                </a:ext>
              </a:extLst>
            </p:cNvPr>
            <p:cNvSpPr/>
            <p:nvPr/>
          </p:nvSpPr>
          <p:spPr>
            <a:xfrm>
              <a:off x="8032522" y="3779892"/>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solidFill>
              <a:srgbClr val="FD9428"/>
            </a:solidFill>
            <a:ln w="9525" cap="flat">
              <a:noFill/>
              <a:prstDash val="solid"/>
              <a:miter/>
            </a:ln>
          </p:spPr>
          <p:txBody>
            <a:bodyPr rtlCol="0" anchor="ctr"/>
            <a:lstStyle/>
            <a:p>
              <a:endParaRPr lang="en-US"/>
            </a:p>
          </p:txBody>
        </p:sp>
        <p:sp>
          <p:nvSpPr>
            <p:cNvPr id="458" name="Freeform: Shape 457">
              <a:extLst>
                <a:ext uri="{FF2B5EF4-FFF2-40B4-BE49-F238E27FC236}">
                  <a16:creationId xmlns:a16="http://schemas.microsoft.com/office/drawing/2014/main" id="{9F245BB8-FD52-49FE-9E31-BE0E87C1F49C}"/>
                </a:ext>
              </a:extLst>
            </p:cNvPr>
            <p:cNvSpPr/>
            <p:nvPr/>
          </p:nvSpPr>
          <p:spPr>
            <a:xfrm>
              <a:off x="7907717" y="3563723"/>
              <a:ext cx="69273" cy="69273"/>
            </a:xfrm>
            <a:custGeom>
              <a:avLst/>
              <a:gdLst>
                <a:gd name="connsiteX0" fmla="*/ 45153 w 69272"/>
                <a:gd name="connsiteY0" fmla="*/ 14419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1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19"/>
                  </a:moveTo>
                  <a:cubicBezTo>
                    <a:pt x="58553" y="17993"/>
                    <a:pt x="66519" y="31753"/>
                    <a:pt x="62945" y="45153"/>
                  </a:cubicBezTo>
                  <a:cubicBezTo>
                    <a:pt x="59371" y="58553"/>
                    <a:pt x="45611" y="66519"/>
                    <a:pt x="32211" y="62945"/>
                  </a:cubicBezTo>
                  <a:cubicBezTo>
                    <a:pt x="18811" y="59371"/>
                    <a:pt x="10846" y="45611"/>
                    <a:pt x="14420" y="32211"/>
                  </a:cubicBezTo>
                  <a:cubicBezTo>
                    <a:pt x="17994" y="18811"/>
                    <a:pt x="31754" y="10846"/>
                    <a:pt x="45153" y="14419"/>
                  </a:cubicBezTo>
                  <a:close/>
                </a:path>
              </a:pathLst>
            </a:custGeom>
            <a:solidFill>
              <a:srgbClr val="FD9428"/>
            </a:solidFill>
            <a:ln w="9525" cap="flat">
              <a:noFill/>
              <a:prstDash val="solid"/>
              <a:miter/>
            </a:ln>
          </p:spPr>
          <p:txBody>
            <a:bodyPr rtlCol="0" anchor="ctr"/>
            <a:lstStyle/>
            <a:p>
              <a:endParaRPr lang="en-US"/>
            </a:p>
          </p:txBody>
        </p:sp>
        <p:sp>
          <p:nvSpPr>
            <p:cNvPr id="459" name="Freeform: Shape 458">
              <a:extLst>
                <a:ext uri="{FF2B5EF4-FFF2-40B4-BE49-F238E27FC236}">
                  <a16:creationId xmlns:a16="http://schemas.microsoft.com/office/drawing/2014/main" id="{FA9F1E87-51FA-47EA-B793-D89F5CD26094}"/>
                </a:ext>
              </a:extLst>
            </p:cNvPr>
            <p:cNvSpPr/>
            <p:nvPr/>
          </p:nvSpPr>
          <p:spPr>
            <a:xfrm>
              <a:off x="7900754" y="3308196"/>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2" y="17124"/>
                    <a:pt x="62430" y="26918"/>
                  </a:cubicBezTo>
                  <a:close/>
                </a:path>
              </a:pathLst>
            </a:custGeom>
            <a:solidFill>
              <a:srgbClr val="FD9428"/>
            </a:solidFill>
            <a:ln w="9525" cap="flat">
              <a:noFill/>
              <a:prstDash val="solid"/>
              <a:miter/>
            </a:ln>
          </p:spPr>
          <p:txBody>
            <a:bodyPr rtlCol="0" anchor="ctr"/>
            <a:lstStyle/>
            <a:p>
              <a:endParaRPr lang="en-US"/>
            </a:p>
          </p:txBody>
        </p:sp>
        <p:sp>
          <p:nvSpPr>
            <p:cNvPr id="460" name="Freeform: Shape 459">
              <a:extLst>
                <a:ext uri="{FF2B5EF4-FFF2-40B4-BE49-F238E27FC236}">
                  <a16:creationId xmlns:a16="http://schemas.microsoft.com/office/drawing/2014/main" id="{2BA9EFDA-351D-452A-A76B-FA254C7BFA39}"/>
                </a:ext>
              </a:extLst>
            </p:cNvPr>
            <p:cNvSpPr/>
            <p:nvPr/>
          </p:nvSpPr>
          <p:spPr>
            <a:xfrm>
              <a:off x="8031611" y="3098560"/>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solidFill>
              <a:srgbClr val="FD9428"/>
            </a:solidFill>
            <a:ln w="9525" cap="flat">
              <a:noFill/>
              <a:prstDash val="solid"/>
              <a:miter/>
            </a:ln>
          </p:spPr>
          <p:txBody>
            <a:bodyPr rtlCol="0" anchor="ctr"/>
            <a:lstStyle/>
            <a:p>
              <a:endParaRPr lang="en-US"/>
            </a:p>
          </p:txBody>
        </p:sp>
        <p:sp>
          <p:nvSpPr>
            <p:cNvPr id="461" name="Freeform: Shape 460">
              <a:extLst>
                <a:ext uri="{FF2B5EF4-FFF2-40B4-BE49-F238E27FC236}">
                  <a16:creationId xmlns:a16="http://schemas.microsoft.com/office/drawing/2014/main" id="{38445C50-7AB2-4931-8743-DD2C34AD83A8}"/>
                </a:ext>
              </a:extLst>
            </p:cNvPr>
            <p:cNvSpPr/>
            <p:nvPr/>
          </p:nvSpPr>
          <p:spPr>
            <a:xfrm>
              <a:off x="8248006" y="2972728"/>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solidFill>
              <a:srgbClr val="FD9428"/>
            </a:solidFill>
            <a:ln w="9525" cap="flat">
              <a:noFill/>
              <a:prstDash val="solid"/>
              <a:miter/>
            </a:ln>
          </p:spPr>
          <p:txBody>
            <a:bodyPr rtlCol="0" anchor="ctr"/>
            <a:lstStyle/>
            <a:p>
              <a:endParaRPr lang="en-US"/>
            </a:p>
          </p:txBody>
        </p:sp>
        <p:sp>
          <p:nvSpPr>
            <p:cNvPr id="462" name="Freeform: Shape 461">
              <a:extLst>
                <a:ext uri="{FF2B5EF4-FFF2-40B4-BE49-F238E27FC236}">
                  <a16:creationId xmlns:a16="http://schemas.microsoft.com/office/drawing/2014/main" id="{EB3E0806-5774-4294-BC47-0CC199AB1769}"/>
                </a:ext>
              </a:extLst>
            </p:cNvPr>
            <p:cNvSpPr/>
            <p:nvPr/>
          </p:nvSpPr>
          <p:spPr>
            <a:xfrm>
              <a:off x="8380730" y="27599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463" name="Freeform: Shape 462">
              <a:extLst>
                <a:ext uri="{FF2B5EF4-FFF2-40B4-BE49-F238E27FC236}">
                  <a16:creationId xmlns:a16="http://schemas.microsoft.com/office/drawing/2014/main" id="{AE454612-60AB-4A1E-9F12-A1590DC2C229}"/>
                </a:ext>
              </a:extLst>
            </p:cNvPr>
            <p:cNvSpPr/>
            <p:nvPr/>
          </p:nvSpPr>
          <p:spPr>
            <a:xfrm>
              <a:off x="8711578" y="2839616"/>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solidFill>
              <a:srgbClr val="E74F29"/>
            </a:solidFill>
            <a:ln w="9525" cap="flat">
              <a:noFill/>
              <a:prstDash val="solid"/>
              <a:miter/>
            </a:ln>
          </p:spPr>
          <p:txBody>
            <a:bodyPr rtlCol="0" anchor="ctr"/>
            <a:lstStyle/>
            <a:p>
              <a:endParaRPr lang="en-US"/>
            </a:p>
          </p:txBody>
        </p:sp>
        <p:sp>
          <p:nvSpPr>
            <p:cNvPr id="464" name="Freeform: Shape 463">
              <a:extLst>
                <a:ext uri="{FF2B5EF4-FFF2-40B4-BE49-F238E27FC236}">
                  <a16:creationId xmlns:a16="http://schemas.microsoft.com/office/drawing/2014/main" id="{40BD24BA-9810-4E63-A0A9-9C63CD91A489}"/>
                </a:ext>
              </a:extLst>
            </p:cNvPr>
            <p:cNvSpPr/>
            <p:nvPr/>
          </p:nvSpPr>
          <p:spPr>
            <a:xfrm>
              <a:off x="8962437" y="3091465"/>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4" y="43724"/>
                    <a:pt x="18608" y="28366"/>
                    <a:pt x="30618" y="21430"/>
                  </a:cubicBezTo>
                  <a:cubicBezTo>
                    <a:pt x="42629" y="14494"/>
                    <a:pt x="57987" y="18608"/>
                    <a:pt x="64923" y="30618"/>
                  </a:cubicBezTo>
                  <a:close/>
                </a:path>
              </a:pathLst>
            </a:custGeom>
            <a:solidFill>
              <a:srgbClr val="E74F29"/>
            </a:solidFill>
            <a:ln w="9525" cap="flat">
              <a:noFill/>
              <a:prstDash val="solid"/>
              <a:miter/>
            </a:ln>
          </p:spPr>
          <p:txBody>
            <a:bodyPr rtlCol="0" anchor="ctr"/>
            <a:lstStyle/>
            <a:p>
              <a:endParaRPr lang="en-US"/>
            </a:p>
          </p:txBody>
        </p:sp>
        <p:sp>
          <p:nvSpPr>
            <p:cNvPr id="465" name="Freeform: Shape 464">
              <a:extLst>
                <a:ext uri="{FF2B5EF4-FFF2-40B4-BE49-F238E27FC236}">
                  <a16:creationId xmlns:a16="http://schemas.microsoft.com/office/drawing/2014/main" id="{633972DD-E897-4248-A81D-9295C6A5FC71}"/>
                </a:ext>
              </a:extLst>
            </p:cNvPr>
            <p:cNvSpPr/>
            <p:nvPr/>
          </p:nvSpPr>
          <p:spPr>
            <a:xfrm>
              <a:off x="9065664" y="34457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466" name="Freeform: Shape 465">
              <a:extLst>
                <a:ext uri="{FF2B5EF4-FFF2-40B4-BE49-F238E27FC236}">
                  <a16:creationId xmlns:a16="http://schemas.microsoft.com/office/drawing/2014/main" id="{6BAF8329-A21D-4127-BFA2-05B4A6C7E50B}"/>
                </a:ext>
              </a:extLst>
            </p:cNvPr>
            <p:cNvSpPr/>
            <p:nvPr/>
          </p:nvSpPr>
          <p:spPr>
            <a:xfrm>
              <a:off x="8962544" y="3777353"/>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solidFill>
              <a:srgbClr val="E74F29"/>
            </a:solidFill>
            <a:ln w="9525" cap="flat">
              <a:noFill/>
              <a:prstDash val="solid"/>
              <a:miter/>
            </a:ln>
          </p:spPr>
          <p:txBody>
            <a:bodyPr rtlCol="0" anchor="ctr"/>
            <a:lstStyle/>
            <a:p>
              <a:endParaRPr lang="en-US"/>
            </a:p>
          </p:txBody>
        </p:sp>
        <p:sp>
          <p:nvSpPr>
            <p:cNvPr id="467" name="Freeform: Shape 466">
              <a:extLst>
                <a:ext uri="{FF2B5EF4-FFF2-40B4-BE49-F238E27FC236}">
                  <a16:creationId xmlns:a16="http://schemas.microsoft.com/office/drawing/2014/main" id="{D02A2DE1-9349-463B-8988-46ACB01F8B34}"/>
                </a:ext>
              </a:extLst>
            </p:cNvPr>
            <p:cNvSpPr/>
            <p:nvPr/>
          </p:nvSpPr>
          <p:spPr>
            <a:xfrm>
              <a:off x="8712106" y="4028180"/>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solidFill>
              <a:srgbClr val="E74F29"/>
            </a:solidFill>
            <a:ln w="9525" cap="flat">
              <a:noFill/>
              <a:prstDash val="solid"/>
              <a:miter/>
            </a:ln>
          </p:spPr>
          <p:txBody>
            <a:bodyPr rtlCol="0" anchor="ctr"/>
            <a:lstStyle/>
            <a:p>
              <a:endParaRPr lang="en-US"/>
            </a:p>
          </p:txBody>
        </p:sp>
        <p:sp>
          <p:nvSpPr>
            <p:cNvPr id="468" name="Freeform: Shape 467">
              <a:extLst>
                <a:ext uri="{FF2B5EF4-FFF2-40B4-BE49-F238E27FC236}">
                  <a16:creationId xmlns:a16="http://schemas.microsoft.com/office/drawing/2014/main" id="{02725BCB-7C83-4ABB-AF3C-2903E568DC32}"/>
                </a:ext>
              </a:extLst>
            </p:cNvPr>
            <p:cNvSpPr/>
            <p:nvPr/>
          </p:nvSpPr>
          <p:spPr>
            <a:xfrm>
              <a:off x="8380730" y="41315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469" name="Freeform: Shape 468">
              <a:extLst>
                <a:ext uri="{FF2B5EF4-FFF2-40B4-BE49-F238E27FC236}">
                  <a16:creationId xmlns:a16="http://schemas.microsoft.com/office/drawing/2014/main" id="{45B7F079-C400-4778-8735-F0424D046D51}"/>
                </a:ext>
              </a:extLst>
            </p:cNvPr>
            <p:cNvSpPr/>
            <p:nvPr/>
          </p:nvSpPr>
          <p:spPr>
            <a:xfrm>
              <a:off x="8026450" y="4028337"/>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solidFill>
              <a:srgbClr val="E74F29"/>
            </a:solidFill>
            <a:ln w="9525" cap="flat">
              <a:noFill/>
              <a:prstDash val="solid"/>
              <a:miter/>
            </a:ln>
          </p:spPr>
          <p:txBody>
            <a:bodyPr rtlCol="0" anchor="ctr"/>
            <a:lstStyle/>
            <a:p>
              <a:endParaRPr lang="en-US"/>
            </a:p>
          </p:txBody>
        </p:sp>
        <p:sp>
          <p:nvSpPr>
            <p:cNvPr id="470" name="Freeform: Shape 469">
              <a:extLst>
                <a:ext uri="{FF2B5EF4-FFF2-40B4-BE49-F238E27FC236}">
                  <a16:creationId xmlns:a16="http://schemas.microsoft.com/office/drawing/2014/main" id="{AEC23D40-BF39-47AB-800D-84720A99B4BA}"/>
                </a:ext>
              </a:extLst>
            </p:cNvPr>
            <p:cNvSpPr/>
            <p:nvPr/>
          </p:nvSpPr>
          <p:spPr>
            <a:xfrm>
              <a:off x="7775146" y="3777092"/>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9"/>
                    <a:pt x="57981" y="18607"/>
                    <a:pt x="64921" y="30614"/>
                  </a:cubicBezTo>
                  <a:close/>
                </a:path>
              </a:pathLst>
            </a:custGeom>
            <a:solidFill>
              <a:srgbClr val="E74F29"/>
            </a:solidFill>
            <a:ln w="9525" cap="flat">
              <a:noFill/>
              <a:prstDash val="solid"/>
              <a:miter/>
            </a:ln>
          </p:spPr>
          <p:txBody>
            <a:bodyPr rtlCol="0" anchor="ctr"/>
            <a:lstStyle/>
            <a:p>
              <a:endParaRPr lang="en-US"/>
            </a:p>
          </p:txBody>
        </p:sp>
        <p:sp>
          <p:nvSpPr>
            <p:cNvPr id="471" name="Freeform: Shape 470">
              <a:extLst>
                <a:ext uri="{FF2B5EF4-FFF2-40B4-BE49-F238E27FC236}">
                  <a16:creationId xmlns:a16="http://schemas.microsoft.com/office/drawing/2014/main" id="{DB262369-7BBB-44E0-AE96-E532AFC298AB}"/>
                </a:ext>
              </a:extLst>
            </p:cNvPr>
            <p:cNvSpPr/>
            <p:nvPr/>
          </p:nvSpPr>
          <p:spPr>
            <a:xfrm>
              <a:off x="7694929" y="34457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solidFill>
              <a:srgbClr val="E74F29"/>
            </a:solidFill>
            <a:ln w="9525" cap="flat">
              <a:noFill/>
              <a:prstDash val="solid"/>
              <a:miter/>
            </a:ln>
          </p:spPr>
          <p:txBody>
            <a:bodyPr rtlCol="0" anchor="ctr"/>
            <a:lstStyle/>
            <a:p>
              <a:endParaRPr lang="en-US"/>
            </a:p>
          </p:txBody>
        </p:sp>
        <p:sp>
          <p:nvSpPr>
            <p:cNvPr id="472" name="Freeform: Shape 471">
              <a:extLst>
                <a:ext uri="{FF2B5EF4-FFF2-40B4-BE49-F238E27FC236}">
                  <a16:creationId xmlns:a16="http://schemas.microsoft.com/office/drawing/2014/main" id="{6470CAFC-1641-450E-BAEB-199974EB2833}"/>
                </a:ext>
              </a:extLst>
            </p:cNvPr>
            <p:cNvSpPr/>
            <p:nvPr/>
          </p:nvSpPr>
          <p:spPr>
            <a:xfrm>
              <a:off x="7775377" y="3091696"/>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solidFill>
              <a:srgbClr val="E74F29"/>
            </a:solidFill>
            <a:ln w="9525" cap="flat">
              <a:noFill/>
              <a:prstDash val="solid"/>
              <a:miter/>
            </a:ln>
          </p:spPr>
          <p:txBody>
            <a:bodyPr rtlCol="0" anchor="ctr"/>
            <a:lstStyle/>
            <a:p>
              <a:endParaRPr lang="en-US"/>
            </a:p>
          </p:txBody>
        </p:sp>
        <p:sp>
          <p:nvSpPr>
            <p:cNvPr id="473" name="Freeform: Shape 472">
              <a:extLst>
                <a:ext uri="{FF2B5EF4-FFF2-40B4-BE49-F238E27FC236}">
                  <a16:creationId xmlns:a16="http://schemas.microsoft.com/office/drawing/2014/main" id="{B188C262-4E25-426D-A99E-56DA84AEF6A3}"/>
                </a:ext>
              </a:extLst>
            </p:cNvPr>
            <p:cNvSpPr/>
            <p:nvPr/>
          </p:nvSpPr>
          <p:spPr>
            <a:xfrm>
              <a:off x="8025489" y="2841129"/>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8"/>
                    <a:pt x="67754" y="57977"/>
                    <a:pt x="55748" y="64919"/>
                  </a:cubicBezTo>
                  <a:cubicBezTo>
                    <a:pt x="43742" y="71860"/>
                    <a:pt x="28382" y="67754"/>
                    <a:pt x="21441" y="55748"/>
                  </a:cubicBezTo>
                  <a:cubicBezTo>
                    <a:pt x="14500" y="43742"/>
                    <a:pt x="18605" y="28382"/>
                    <a:pt x="30611" y="21441"/>
                  </a:cubicBezTo>
                  <a:cubicBezTo>
                    <a:pt x="42617" y="14500"/>
                    <a:pt x="57977" y="18605"/>
                    <a:pt x="64919" y="30611"/>
                  </a:cubicBezTo>
                  <a:close/>
                </a:path>
              </a:pathLst>
            </a:custGeom>
            <a:solidFill>
              <a:srgbClr val="E74F29"/>
            </a:solidFill>
            <a:ln w="9525" cap="flat">
              <a:noFill/>
              <a:prstDash val="solid"/>
              <a:miter/>
            </a:ln>
          </p:spPr>
          <p:txBody>
            <a:bodyPr rtlCol="0" anchor="ctr"/>
            <a:lstStyle/>
            <a:p>
              <a:endParaRPr lang="en-US"/>
            </a:p>
          </p:txBody>
        </p:sp>
      </p:grpSp>
      <p:cxnSp>
        <p:nvCxnSpPr>
          <p:cNvPr id="538" name="Straight Connector 537">
            <a:extLst>
              <a:ext uri="{FF2B5EF4-FFF2-40B4-BE49-F238E27FC236}">
                <a16:creationId xmlns:a16="http://schemas.microsoft.com/office/drawing/2014/main" id="{00DF94BF-6CA7-4761-BDB9-6F30A5FDE03B}"/>
              </a:ext>
            </a:extLst>
          </p:cNvPr>
          <p:cNvCxnSpPr>
            <a:cxnSpLocks/>
          </p:cNvCxnSpPr>
          <p:nvPr/>
        </p:nvCxnSpPr>
        <p:spPr>
          <a:xfrm>
            <a:off x="5639411" y="5788356"/>
            <a:ext cx="1430314" cy="0"/>
          </a:xfrm>
          <a:prstGeom prst="line">
            <a:avLst/>
          </a:prstGeom>
          <a:ln>
            <a:solidFill>
              <a:srgbClr val="353531"/>
            </a:solidFill>
          </a:ln>
        </p:spPr>
        <p:style>
          <a:lnRef idx="1">
            <a:schemeClr val="accent1"/>
          </a:lnRef>
          <a:fillRef idx="0">
            <a:schemeClr val="accent1"/>
          </a:fillRef>
          <a:effectRef idx="0">
            <a:schemeClr val="accent1"/>
          </a:effectRef>
          <a:fontRef idx="minor">
            <a:schemeClr val="tx1"/>
          </a:fontRef>
        </p:style>
      </p:cxnSp>
      <p:sp>
        <p:nvSpPr>
          <p:cNvPr id="540" name="TextBox 539">
            <a:extLst>
              <a:ext uri="{FF2B5EF4-FFF2-40B4-BE49-F238E27FC236}">
                <a16:creationId xmlns:a16="http://schemas.microsoft.com/office/drawing/2014/main" id="{CFBAEAC4-5E5E-43A5-8F17-DBBE3B0D5836}"/>
              </a:ext>
            </a:extLst>
          </p:cNvPr>
          <p:cNvSpPr txBox="1"/>
          <p:nvPr/>
        </p:nvSpPr>
        <p:spPr>
          <a:xfrm>
            <a:off x="6060813" y="5864411"/>
            <a:ext cx="602001" cy="276999"/>
          </a:xfrm>
          <a:prstGeom prst="rect">
            <a:avLst/>
          </a:prstGeom>
          <a:noFill/>
        </p:spPr>
        <p:txBody>
          <a:bodyPr wrap="square" rtlCol="0">
            <a:spAutoFit/>
          </a:bodyPr>
          <a:lstStyle/>
          <a:p>
            <a:r>
              <a:rPr lang="en-US" sz="1200">
                <a:latin typeface="Source Sans Pro" panose="020B0503030403020204" pitchFamily="34" charset="0"/>
                <a:ea typeface="Source Sans Pro" panose="020B0503030403020204" pitchFamily="34" charset="0"/>
              </a:rPr>
              <a:t>1.50in</a:t>
            </a:r>
          </a:p>
        </p:txBody>
      </p:sp>
      <p:cxnSp>
        <p:nvCxnSpPr>
          <p:cNvPr id="541" name="Straight Connector 540">
            <a:extLst>
              <a:ext uri="{FF2B5EF4-FFF2-40B4-BE49-F238E27FC236}">
                <a16:creationId xmlns:a16="http://schemas.microsoft.com/office/drawing/2014/main" id="{A78E7383-1B4B-4EB8-B349-0A23B6EBC3E6}"/>
              </a:ext>
            </a:extLst>
          </p:cNvPr>
          <p:cNvCxnSpPr>
            <a:cxnSpLocks/>
          </p:cNvCxnSpPr>
          <p:nvPr/>
        </p:nvCxnSpPr>
        <p:spPr>
          <a:xfrm>
            <a:off x="7375571" y="5788356"/>
            <a:ext cx="1371868" cy="0"/>
          </a:xfrm>
          <a:prstGeom prst="line">
            <a:avLst/>
          </a:prstGeom>
          <a:ln>
            <a:solidFill>
              <a:srgbClr val="353531"/>
            </a:solidFill>
          </a:ln>
        </p:spPr>
        <p:style>
          <a:lnRef idx="1">
            <a:schemeClr val="accent1"/>
          </a:lnRef>
          <a:fillRef idx="0">
            <a:schemeClr val="accent1"/>
          </a:fillRef>
          <a:effectRef idx="0">
            <a:schemeClr val="accent1"/>
          </a:effectRef>
          <a:fontRef idx="minor">
            <a:schemeClr val="tx1"/>
          </a:fontRef>
        </p:style>
      </p:cxnSp>
      <p:sp>
        <p:nvSpPr>
          <p:cNvPr id="542" name="TextBox 541">
            <a:extLst>
              <a:ext uri="{FF2B5EF4-FFF2-40B4-BE49-F238E27FC236}">
                <a16:creationId xmlns:a16="http://schemas.microsoft.com/office/drawing/2014/main" id="{1169BBCC-4634-4D91-9380-CD9A019CF2FB}"/>
              </a:ext>
            </a:extLst>
          </p:cNvPr>
          <p:cNvSpPr txBox="1"/>
          <p:nvPr/>
        </p:nvSpPr>
        <p:spPr>
          <a:xfrm>
            <a:off x="7772804" y="5841787"/>
            <a:ext cx="601447" cy="276999"/>
          </a:xfrm>
          <a:prstGeom prst="rect">
            <a:avLst/>
          </a:prstGeom>
          <a:noFill/>
        </p:spPr>
        <p:txBody>
          <a:bodyPr wrap="none" rtlCol="0">
            <a:spAutoFit/>
          </a:bodyPr>
          <a:lstStyle/>
          <a:p>
            <a:r>
              <a:rPr lang="en-US" sz="1200">
                <a:latin typeface="Source Sans Pro" panose="020B0503030403020204" pitchFamily="34" charset="0"/>
                <a:ea typeface="Source Sans Pro" panose="020B0503030403020204" pitchFamily="34" charset="0"/>
              </a:rPr>
              <a:t>1.50in</a:t>
            </a:r>
          </a:p>
        </p:txBody>
      </p:sp>
      <p:cxnSp>
        <p:nvCxnSpPr>
          <p:cNvPr id="543" name="Straight Connector 542">
            <a:extLst>
              <a:ext uri="{FF2B5EF4-FFF2-40B4-BE49-F238E27FC236}">
                <a16:creationId xmlns:a16="http://schemas.microsoft.com/office/drawing/2014/main" id="{3B87EBB1-0A3C-4600-BBB1-A07B47645C55}"/>
              </a:ext>
            </a:extLst>
          </p:cNvPr>
          <p:cNvCxnSpPr>
            <a:cxnSpLocks/>
          </p:cNvCxnSpPr>
          <p:nvPr/>
        </p:nvCxnSpPr>
        <p:spPr>
          <a:xfrm>
            <a:off x="4046338" y="5788356"/>
            <a:ext cx="1371868" cy="0"/>
          </a:xfrm>
          <a:prstGeom prst="line">
            <a:avLst/>
          </a:prstGeom>
          <a:ln>
            <a:solidFill>
              <a:srgbClr val="353531"/>
            </a:solidFill>
          </a:ln>
        </p:spPr>
        <p:style>
          <a:lnRef idx="1">
            <a:schemeClr val="accent1"/>
          </a:lnRef>
          <a:fillRef idx="0">
            <a:schemeClr val="accent1"/>
          </a:fillRef>
          <a:effectRef idx="0">
            <a:schemeClr val="accent1"/>
          </a:effectRef>
          <a:fontRef idx="minor">
            <a:schemeClr val="tx1"/>
          </a:fontRef>
        </p:style>
      </p:cxnSp>
      <p:sp>
        <p:nvSpPr>
          <p:cNvPr id="544" name="TextBox 543">
            <a:extLst>
              <a:ext uri="{FF2B5EF4-FFF2-40B4-BE49-F238E27FC236}">
                <a16:creationId xmlns:a16="http://schemas.microsoft.com/office/drawing/2014/main" id="{0F06335C-D9A2-4903-9AE5-F7D04E1A0D5D}"/>
              </a:ext>
            </a:extLst>
          </p:cNvPr>
          <p:cNvSpPr txBox="1"/>
          <p:nvPr/>
        </p:nvSpPr>
        <p:spPr>
          <a:xfrm>
            <a:off x="4461886" y="5849332"/>
            <a:ext cx="601447" cy="276999"/>
          </a:xfrm>
          <a:prstGeom prst="rect">
            <a:avLst/>
          </a:prstGeom>
          <a:noFill/>
        </p:spPr>
        <p:txBody>
          <a:bodyPr wrap="none" rtlCol="0">
            <a:spAutoFit/>
          </a:bodyPr>
          <a:lstStyle/>
          <a:p>
            <a:r>
              <a:rPr lang="en-US" sz="1200">
                <a:latin typeface="Source Sans Pro" panose="020B0503030403020204" pitchFamily="34" charset="0"/>
                <a:ea typeface="Source Sans Pro" panose="020B0503030403020204" pitchFamily="34" charset="0"/>
              </a:rPr>
              <a:t>1.50in</a:t>
            </a:r>
          </a:p>
        </p:txBody>
      </p:sp>
      <p:sp>
        <p:nvSpPr>
          <p:cNvPr id="545" name="Rectangle 544">
            <a:extLst>
              <a:ext uri="{FF2B5EF4-FFF2-40B4-BE49-F238E27FC236}">
                <a16:creationId xmlns:a16="http://schemas.microsoft.com/office/drawing/2014/main" id="{9820A0E6-28D4-4341-8EF9-5F957F334CF6}"/>
              </a:ext>
            </a:extLst>
          </p:cNvPr>
          <p:cNvSpPr/>
          <p:nvPr/>
        </p:nvSpPr>
        <p:spPr>
          <a:xfrm>
            <a:off x="9786945" y="5045680"/>
            <a:ext cx="697345" cy="627457"/>
          </a:xfrm>
          <a:prstGeom prst="rect">
            <a:avLst/>
          </a:prstGeom>
          <a:gradFill flip="none" rotWithShape="1">
            <a:gsLst>
              <a:gs pos="23000">
                <a:srgbClr val="C4300B"/>
              </a:gs>
              <a:gs pos="67000">
                <a:srgbClr val="FF950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ectangle 545">
            <a:extLst>
              <a:ext uri="{FF2B5EF4-FFF2-40B4-BE49-F238E27FC236}">
                <a16:creationId xmlns:a16="http://schemas.microsoft.com/office/drawing/2014/main" id="{F6F16DCB-4C52-4496-8792-EC8373E37518}"/>
              </a:ext>
            </a:extLst>
          </p:cNvPr>
          <p:cNvSpPr/>
          <p:nvPr/>
        </p:nvSpPr>
        <p:spPr>
          <a:xfrm>
            <a:off x="10622112" y="5042196"/>
            <a:ext cx="704066" cy="630941"/>
          </a:xfrm>
          <a:prstGeom prst="rect">
            <a:avLst/>
          </a:prstGeom>
          <a:gradFill flip="none" rotWithShape="1">
            <a:gsLst>
              <a:gs pos="23000">
                <a:srgbClr val="1B545F"/>
              </a:gs>
              <a:gs pos="67000">
                <a:srgbClr val="368B9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7" name="Group 546">
            <a:extLst>
              <a:ext uri="{FF2B5EF4-FFF2-40B4-BE49-F238E27FC236}">
                <a16:creationId xmlns:a16="http://schemas.microsoft.com/office/drawing/2014/main" id="{8266A6E6-3B69-42FD-94B4-9587167D073A}"/>
              </a:ext>
            </a:extLst>
          </p:cNvPr>
          <p:cNvGrpSpPr/>
          <p:nvPr/>
        </p:nvGrpSpPr>
        <p:grpSpPr>
          <a:xfrm>
            <a:off x="9864118" y="5062059"/>
            <a:ext cx="577402" cy="577751"/>
            <a:chOff x="7694929" y="2759925"/>
            <a:chExt cx="1431349" cy="1432214"/>
          </a:xfrm>
          <a:solidFill>
            <a:schemeClr val="bg1"/>
          </a:solidFill>
        </p:grpSpPr>
        <p:sp>
          <p:nvSpPr>
            <p:cNvPr id="548" name="Freeform: Shape 547">
              <a:extLst>
                <a:ext uri="{FF2B5EF4-FFF2-40B4-BE49-F238E27FC236}">
                  <a16:creationId xmlns:a16="http://schemas.microsoft.com/office/drawing/2014/main" id="{FF76C134-B887-4A83-A721-DCB5793B54F7}"/>
                </a:ext>
              </a:extLst>
            </p:cNvPr>
            <p:cNvSpPr/>
            <p:nvPr/>
          </p:nvSpPr>
          <p:spPr>
            <a:xfrm>
              <a:off x="7997998" y="3062993"/>
              <a:ext cx="822614" cy="822614"/>
            </a:xfrm>
            <a:custGeom>
              <a:avLst/>
              <a:gdLst>
                <a:gd name="connsiteX0" fmla="*/ 819583 w 822613"/>
                <a:gd name="connsiteY0" fmla="*/ 524308 h 822613"/>
                <a:gd name="connsiteX1" fmla="*/ 736456 w 822613"/>
                <a:gd name="connsiteY1" fmla="*/ 441181 h 822613"/>
                <a:gd name="connsiteX2" fmla="*/ 738188 w 822613"/>
                <a:gd name="connsiteY2" fmla="*/ 414338 h 822613"/>
                <a:gd name="connsiteX3" fmla="*/ 737322 w 822613"/>
                <a:gd name="connsiteY3" fmla="*/ 389226 h 822613"/>
                <a:gd name="connsiteX4" fmla="*/ 820449 w 822613"/>
                <a:gd name="connsiteY4" fmla="*/ 306099 h 822613"/>
                <a:gd name="connsiteX5" fmla="*/ 707015 w 822613"/>
                <a:gd name="connsiteY5" fmla="*/ 275792 h 822613"/>
                <a:gd name="connsiteX6" fmla="*/ 681038 w 822613"/>
                <a:gd name="connsiteY6" fmla="*/ 230765 h 822613"/>
                <a:gd name="connsiteX7" fmla="*/ 711344 w 822613"/>
                <a:gd name="connsiteY7" fmla="*/ 117331 h 822613"/>
                <a:gd name="connsiteX8" fmla="*/ 597910 w 822613"/>
                <a:gd name="connsiteY8" fmla="*/ 147638 h 822613"/>
                <a:gd name="connsiteX9" fmla="*/ 552883 w 822613"/>
                <a:gd name="connsiteY9" fmla="*/ 121660 h 822613"/>
                <a:gd name="connsiteX10" fmla="*/ 522576 w 822613"/>
                <a:gd name="connsiteY10" fmla="*/ 8226 h 822613"/>
                <a:gd name="connsiteX11" fmla="*/ 440315 w 822613"/>
                <a:gd name="connsiteY11" fmla="*/ 90488 h 822613"/>
                <a:gd name="connsiteX12" fmla="*/ 414338 w 822613"/>
                <a:gd name="connsiteY12" fmla="*/ 88756 h 822613"/>
                <a:gd name="connsiteX13" fmla="*/ 390092 w 822613"/>
                <a:gd name="connsiteY13" fmla="*/ 89622 h 822613"/>
                <a:gd name="connsiteX14" fmla="*/ 307831 w 822613"/>
                <a:gd name="connsiteY14" fmla="*/ 6494 h 822613"/>
                <a:gd name="connsiteX15" fmla="*/ 276658 w 822613"/>
                <a:gd name="connsiteY15" fmla="*/ 119063 h 822613"/>
                <a:gd name="connsiteX16" fmla="*/ 230765 w 822613"/>
                <a:gd name="connsiteY16" fmla="*/ 145040 h 822613"/>
                <a:gd name="connsiteX17" fmla="*/ 118197 w 822613"/>
                <a:gd name="connsiteY17" fmla="*/ 113867 h 822613"/>
                <a:gd name="connsiteX18" fmla="*/ 147637 w 822613"/>
                <a:gd name="connsiteY18" fmla="*/ 226435 h 822613"/>
                <a:gd name="connsiteX19" fmla="*/ 121660 w 822613"/>
                <a:gd name="connsiteY19" fmla="*/ 271463 h 822613"/>
                <a:gd name="connsiteX20" fmla="*/ 8226 w 822613"/>
                <a:gd name="connsiteY20" fmla="*/ 300903 h 822613"/>
                <a:gd name="connsiteX21" fmla="*/ 90488 w 822613"/>
                <a:gd name="connsiteY21" fmla="*/ 384031 h 822613"/>
                <a:gd name="connsiteX22" fmla="*/ 88756 w 822613"/>
                <a:gd name="connsiteY22" fmla="*/ 411740 h 822613"/>
                <a:gd name="connsiteX23" fmla="*/ 89622 w 822613"/>
                <a:gd name="connsiteY23" fmla="*/ 436851 h 822613"/>
                <a:gd name="connsiteX24" fmla="*/ 6494 w 822613"/>
                <a:gd name="connsiteY24" fmla="*/ 519113 h 822613"/>
                <a:gd name="connsiteX25" fmla="*/ 119063 w 822613"/>
                <a:gd name="connsiteY25" fmla="*/ 550285 h 822613"/>
                <a:gd name="connsiteX26" fmla="*/ 145040 w 822613"/>
                <a:gd name="connsiteY26" fmla="*/ 595313 h 822613"/>
                <a:gd name="connsiteX27" fmla="*/ 114733 w 822613"/>
                <a:gd name="connsiteY27" fmla="*/ 707881 h 822613"/>
                <a:gd name="connsiteX28" fmla="*/ 228167 w 822613"/>
                <a:gd name="connsiteY28" fmla="*/ 678440 h 822613"/>
                <a:gd name="connsiteX29" fmla="*/ 273194 w 822613"/>
                <a:gd name="connsiteY29" fmla="*/ 704417 h 822613"/>
                <a:gd name="connsiteX30" fmla="*/ 303501 w 822613"/>
                <a:gd name="connsiteY30" fmla="*/ 817851 h 822613"/>
                <a:gd name="connsiteX31" fmla="*/ 386628 w 822613"/>
                <a:gd name="connsiteY31" fmla="*/ 735590 h 822613"/>
                <a:gd name="connsiteX32" fmla="*/ 413472 w 822613"/>
                <a:gd name="connsiteY32" fmla="*/ 737322 h 822613"/>
                <a:gd name="connsiteX33" fmla="*/ 438583 w 822613"/>
                <a:gd name="connsiteY33" fmla="*/ 736456 h 822613"/>
                <a:gd name="connsiteX34" fmla="*/ 521710 w 822613"/>
                <a:gd name="connsiteY34" fmla="*/ 819583 h 822613"/>
                <a:gd name="connsiteX35" fmla="*/ 552883 w 822613"/>
                <a:gd name="connsiteY35" fmla="*/ 706149 h 822613"/>
                <a:gd name="connsiteX36" fmla="*/ 597910 w 822613"/>
                <a:gd name="connsiteY36" fmla="*/ 680172 h 822613"/>
                <a:gd name="connsiteX37" fmla="*/ 711344 w 822613"/>
                <a:gd name="connsiteY37" fmla="*/ 710479 h 822613"/>
                <a:gd name="connsiteX38" fmla="*/ 681038 w 822613"/>
                <a:gd name="connsiteY38" fmla="*/ 597044 h 822613"/>
                <a:gd name="connsiteX39" fmla="*/ 707015 w 822613"/>
                <a:gd name="connsiteY39" fmla="*/ 552017 h 822613"/>
                <a:gd name="connsiteX40" fmla="*/ 819583 w 822613"/>
                <a:gd name="connsiteY40" fmla="*/ 524308 h 822613"/>
                <a:gd name="connsiteX41" fmla="*/ 145906 w 822613"/>
                <a:gd name="connsiteY41" fmla="*/ 414338 h 822613"/>
                <a:gd name="connsiteX42" fmla="*/ 414338 w 822613"/>
                <a:gd name="connsiteY42" fmla="*/ 145906 h 822613"/>
                <a:gd name="connsiteX43" fmla="*/ 682769 w 822613"/>
                <a:gd name="connsiteY43" fmla="*/ 414338 h 822613"/>
                <a:gd name="connsiteX44" fmla="*/ 414338 w 822613"/>
                <a:gd name="connsiteY44" fmla="*/ 682769 h 822613"/>
                <a:gd name="connsiteX45" fmla="*/ 145906 w 822613"/>
                <a:gd name="connsiteY45" fmla="*/ 414338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9583" y="524308"/>
                  </a:moveTo>
                  <a:lnTo>
                    <a:pt x="736456" y="441181"/>
                  </a:lnTo>
                  <a:cubicBezTo>
                    <a:pt x="737322" y="432522"/>
                    <a:pt x="738188" y="423863"/>
                    <a:pt x="738188" y="414338"/>
                  </a:cubicBezTo>
                  <a:cubicBezTo>
                    <a:pt x="738188" y="405678"/>
                    <a:pt x="737322" y="397885"/>
                    <a:pt x="737322" y="389226"/>
                  </a:cubicBezTo>
                  <a:lnTo>
                    <a:pt x="820449" y="306099"/>
                  </a:lnTo>
                  <a:lnTo>
                    <a:pt x="707015" y="275792"/>
                  </a:lnTo>
                  <a:cubicBezTo>
                    <a:pt x="699222" y="260206"/>
                    <a:pt x="691429" y="244619"/>
                    <a:pt x="681038" y="230765"/>
                  </a:cubicBezTo>
                  <a:lnTo>
                    <a:pt x="711344" y="117331"/>
                  </a:lnTo>
                  <a:lnTo>
                    <a:pt x="597910" y="147638"/>
                  </a:lnTo>
                  <a:cubicBezTo>
                    <a:pt x="584056" y="138113"/>
                    <a:pt x="568469" y="129454"/>
                    <a:pt x="552883" y="121660"/>
                  </a:cubicBezTo>
                  <a:lnTo>
                    <a:pt x="522576" y="8226"/>
                  </a:lnTo>
                  <a:lnTo>
                    <a:pt x="440315" y="90488"/>
                  </a:lnTo>
                  <a:cubicBezTo>
                    <a:pt x="431656" y="89622"/>
                    <a:pt x="422997" y="88756"/>
                    <a:pt x="414338" y="88756"/>
                  </a:cubicBezTo>
                  <a:cubicBezTo>
                    <a:pt x="406544" y="88756"/>
                    <a:pt x="398751" y="89622"/>
                    <a:pt x="390092" y="89622"/>
                  </a:cubicBezTo>
                  <a:lnTo>
                    <a:pt x="307831" y="6494"/>
                  </a:lnTo>
                  <a:lnTo>
                    <a:pt x="276658" y="119063"/>
                  </a:lnTo>
                  <a:cubicBezTo>
                    <a:pt x="261072" y="126856"/>
                    <a:pt x="245485" y="134649"/>
                    <a:pt x="230765" y="145040"/>
                  </a:cubicBezTo>
                  <a:lnTo>
                    <a:pt x="118197" y="113867"/>
                  </a:lnTo>
                  <a:lnTo>
                    <a:pt x="147637" y="226435"/>
                  </a:lnTo>
                  <a:cubicBezTo>
                    <a:pt x="137247" y="241156"/>
                    <a:pt x="128588" y="255876"/>
                    <a:pt x="121660" y="271463"/>
                  </a:cubicBezTo>
                  <a:lnTo>
                    <a:pt x="8226" y="300903"/>
                  </a:lnTo>
                  <a:lnTo>
                    <a:pt x="90488" y="384031"/>
                  </a:lnTo>
                  <a:cubicBezTo>
                    <a:pt x="89622" y="393556"/>
                    <a:pt x="88756" y="402215"/>
                    <a:pt x="88756" y="411740"/>
                  </a:cubicBezTo>
                  <a:cubicBezTo>
                    <a:pt x="88756" y="420399"/>
                    <a:pt x="89622" y="428192"/>
                    <a:pt x="89622" y="436851"/>
                  </a:cubicBezTo>
                  <a:lnTo>
                    <a:pt x="6494" y="519113"/>
                  </a:lnTo>
                  <a:lnTo>
                    <a:pt x="119063" y="550285"/>
                  </a:lnTo>
                  <a:cubicBezTo>
                    <a:pt x="126856" y="565872"/>
                    <a:pt x="134649" y="581458"/>
                    <a:pt x="145040" y="595313"/>
                  </a:cubicBezTo>
                  <a:lnTo>
                    <a:pt x="114733" y="707881"/>
                  </a:lnTo>
                  <a:lnTo>
                    <a:pt x="228167" y="678440"/>
                  </a:lnTo>
                  <a:cubicBezTo>
                    <a:pt x="242022" y="687965"/>
                    <a:pt x="257608" y="696624"/>
                    <a:pt x="273194" y="704417"/>
                  </a:cubicBezTo>
                  <a:lnTo>
                    <a:pt x="303501" y="817851"/>
                  </a:lnTo>
                  <a:lnTo>
                    <a:pt x="386628" y="735590"/>
                  </a:lnTo>
                  <a:cubicBezTo>
                    <a:pt x="395287" y="736456"/>
                    <a:pt x="404813" y="737322"/>
                    <a:pt x="413472" y="737322"/>
                  </a:cubicBezTo>
                  <a:cubicBezTo>
                    <a:pt x="422131" y="737322"/>
                    <a:pt x="429924" y="736456"/>
                    <a:pt x="438583" y="736456"/>
                  </a:cubicBezTo>
                  <a:lnTo>
                    <a:pt x="521710" y="819583"/>
                  </a:lnTo>
                  <a:lnTo>
                    <a:pt x="552883" y="706149"/>
                  </a:lnTo>
                  <a:cubicBezTo>
                    <a:pt x="568469" y="698356"/>
                    <a:pt x="583190" y="690563"/>
                    <a:pt x="597910" y="680172"/>
                  </a:cubicBezTo>
                  <a:lnTo>
                    <a:pt x="711344" y="710479"/>
                  </a:lnTo>
                  <a:lnTo>
                    <a:pt x="681038" y="597044"/>
                  </a:lnTo>
                  <a:cubicBezTo>
                    <a:pt x="690563" y="583190"/>
                    <a:pt x="699222" y="567604"/>
                    <a:pt x="707015" y="552017"/>
                  </a:cubicBezTo>
                  <a:lnTo>
                    <a:pt x="819583" y="524308"/>
                  </a:lnTo>
                  <a:close/>
                  <a:moveTo>
                    <a:pt x="145906" y="414338"/>
                  </a:moveTo>
                  <a:cubicBezTo>
                    <a:pt x="145906" y="266267"/>
                    <a:pt x="266267" y="145906"/>
                    <a:pt x="414338" y="145906"/>
                  </a:cubicBezTo>
                  <a:cubicBezTo>
                    <a:pt x="562408" y="145906"/>
                    <a:pt x="682769" y="266267"/>
                    <a:pt x="682769" y="414338"/>
                  </a:cubicBezTo>
                  <a:cubicBezTo>
                    <a:pt x="682769" y="562408"/>
                    <a:pt x="562408" y="682769"/>
                    <a:pt x="414338" y="682769"/>
                  </a:cubicBezTo>
                  <a:cubicBezTo>
                    <a:pt x="266267" y="682769"/>
                    <a:pt x="145906" y="562408"/>
                    <a:pt x="145906" y="414338"/>
                  </a:cubicBezTo>
                  <a:close/>
                </a:path>
              </a:pathLst>
            </a:custGeom>
            <a:grpFill/>
            <a:ln w="9525" cap="flat">
              <a:noFill/>
              <a:prstDash val="solid"/>
              <a:miter/>
            </a:ln>
          </p:spPr>
          <p:txBody>
            <a:bodyPr rtlCol="0" anchor="ctr"/>
            <a:lstStyle/>
            <a:p>
              <a:endParaRPr lang="en-US"/>
            </a:p>
          </p:txBody>
        </p:sp>
        <p:sp>
          <p:nvSpPr>
            <p:cNvPr id="549" name="Freeform: Shape 548">
              <a:extLst>
                <a:ext uri="{FF2B5EF4-FFF2-40B4-BE49-F238E27FC236}">
                  <a16:creationId xmlns:a16="http://schemas.microsoft.com/office/drawing/2014/main" id="{23DD735B-3DF8-444D-A479-8F1504FE2A55}"/>
                </a:ext>
              </a:extLst>
            </p:cNvPr>
            <p:cNvSpPr/>
            <p:nvPr/>
          </p:nvSpPr>
          <p:spPr>
            <a:xfrm>
              <a:off x="8380730" y="2836125"/>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550" name="Freeform: Shape 549">
              <a:extLst>
                <a:ext uri="{FF2B5EF4-FFF2-40B4-BE49-F238E27FC236}">
                  <a16:creationId xmlns:a16="http://schemas.microsoft.com/office/drawing/2014/main" id="{16A28B31-2961-4B5D-A3BB-F67A20FE91ED}"/>
                </a:ext>
              </a:extLst>
            </p:cNvPr>
            <p:cNvSpPr/>
            <p:nvPr/>
          </p:nvSpPr>
          <p:spPr>
            <a:xfrm>
              <a:off x="8583510" y="2917678"/>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551" name="Freeform: Shape 550">
              <a:extLst>
                <a:ext uri="{FF2B5EF4-FFF2-40B4-BE49-F238E27FC236}">
                  <a16:creationId xmlns:a16="http://schemas.microsoft.com/office/drawing/2014/main" id="{0A052443-40D4-499F-B2DD-A2829539E4E4}"/>
                </a:ext>
              </a:extLst>
            </p:cNvPr>
            <p:cNvSpPr/>
            <p:nvPr/>
          </p:nvSpPr>
          <p:spPr>
            <a:xfrm>
              <a:off x="8732446" y="3141083"/>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9"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552" name="Freeform: Shape 551">
              <a:extLst>
                <a:ext uri="{FF2B5EF4-FFF2-40B4-BE49-F238E27FC236}">
                  <a16:creationId xmlns:a16="http://schemas.microsoft.com/office/drawing/2014/main" id="{DA1357D2-4C73-47EE-8F6C-DF3B74A36868}"/>
                </a:ext>
              </a:extLst>
            </p:cNvPr>
            <p:cNvSpPr/>
            <p:nvPr/>
          </p:nvSpPr>
          <p:spPr>
            <a:xfrm>
              <a:off x="8786841" y="3445725"/>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553" name="Freeform: Shape 552">
              <a:extLst>
                <a:ext uri="{FF2B5EF4-FFF2-40B4-BE49-F238E27FC236}">
                  <a16:creationId xmlns:a16="http://schemas.microsoft.com/office/drawing/2014/main" id="{ABBBEA49-DA8D-4346-AE9C-01339EDA63D3}"/>
                </a:ext>
              </a:extLst>
            </p:cNvPr>
            <p:cNvSpPr/>
            <p:nvPr/>
          </p:nvSpPr>
          <p:spPr>
            <a:xfrm>
              <a:off x="8732222" y="3648506"/>
              <a:ext cx="233795" cy="164523"/>
            </a:xfrm>
            <a:custGeom>
              <a:avLst/>
              <a:gdLst>
                <a:gd name="connsiteX0" fmla="*/ 10025 w 233795"/>
                <a:gd name="connsiteY0" fmla="*/ 19325 h 164522"/>
                <a:gd name="connsiteX1" fmla="*/ 44661 w 233795"/>
                <a:gd name="connsiteY1" fmla="*/ 9800 h 164522"/>
                <a:gd name="connsiteX2" fmla="*/ 220441 w 233795"/>
                <a:gd name="connsiteY2" fmla="*/ 111112 h 164522"/>
                <a:gd name="connsiteX3" fmla="*/ 229966 w 233795"/>
                <a:gd name="connsiteY3" fmla="*/ 145748 h 164522"/>
                <a:gd name="connsiteX4" fmla="*/ 195330 w 233795"/>
                <a:gd name="connsiteY4" fmla="*/ 155273 h 164522"/>
                <a:gd name="connsiteX5" fmla="*/ 18684 w 233795"/>
                <a:gd name="connsiteY5" fmla="*/ 53962 h 164522"/>
                <a:gd name="connsiteX6" fmla="*/ 10025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10025" y="19325"/>
                  </a:moveTo>
                  <a:cubicBezTo>
                    <a:pt x="16952" y="7203"/>
                    <a:pt x="32538" y="2873"/>
                    <a:pt x="44661" y="9800"/>
                  </a:cubicBezTo>
                  <a:lnTo>
                    <a:pt x="220441" y="111112"/>
                  </a:lnTo>
                  <a:cubicBezTo>
                    <a:pt x="232564" y="118039"/>
                    <a:pt x="236893" y="133625"/>
                    <a:pt x="229966" y="145748"/>
                  </a:cubicBezTo>
                  <a:cubicBezTo>
                    <a:pt x="223038" y="157871"/>
                    <a:pt x="207452" y="162200"/>
                    <a:pt x="195330" y="155273"/>
                  </a:cubicBezTo>
                  <a:lnTo>
                    <a:pt x="18684" y="53962"/>
                  </a:lnTo>
                  <a:cubicBezTo>
                    <a:pt x="6561" y="47035"/>
                    <a:pt x="3098" y="31448"/>
                    <a:pt x="10025" y="19325"/>
                  </a:cubicBezTo>
                  <a:close/>
                </a:path>
              </a:pathLst>
            </a:custGeom>
            <a:grpFill/>
            <a:ln w="9525" cap="flat">
              <a:noFill/>
              <a:prstDash val="solid"/>
              <a:miter/>
            </a:ln>
          </p:spPr>
          <p:txBody>
            <a:bodyPr rtlCol="0" anchor="ctr"/>
            <a:lstStyle/>
            <a:p>
              <a:endParaRPr lang="en-US"/>
            </a:p>
          </p:txBody>
        </p:sp>
        <p:sp>
          <p:nvSpPr>
            <p:cNvPr id="554" name="Freeform: Shape 553">
              <a:extLst>
                <a:ext uri="{FF2B5EF4-FFF2-40B4-BE49-F238E27FC236}">
                  <a16:creationId xmlns:a16="http://schemas.microsoft.com/office/drawing/2014/main" id="{6C29E23F-925A-42D5-8EA5-138FE79E69DA}"/>
                </a:ext>
              </a:extLst>
            </p:cNvPr>
            <p:cNvSpPr/>
            <p:nvPr/>
          </p:nvSpPr>
          <p:spPr>
            <a:xfrm>
              <a:off x="8583510" y="3797442"/>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555" name="Freeform: Shape 554">
              <a:extLst>
                <a:ext uri="{FF2B5EF4-FFF2-40B4-BE49-F238E27FC236}">
                  <a16:creationId xmlns:a16="http://schemas.microsoft.com/office/drawing/2014/main" id="{5C5979AD-0DB3-4C46-9283-ECF2F975699A}"/>
                </a:ext>
              </a:extLst>
            </p:cNvPr>
            <p:cNvSpPr/>
            <p:nvPr/>
          </p:nvSpPr>
          <p:spPr>
            <a:xfrm>
              <a:off x="8380730" y="3851837"/>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556" name="Freeform: Shape 555">
              <a:extLst>
                <a:ext uri="{FF2B5EF4-FFF2-40B4-BE49-F238E27FC236}">
                  <a16:creationId xmlns:a16="http://schemas.microsoft.com/office/drawing/2014/main" id="{721E1864-764F-49B7-8904-700D770BCC7B}"/>
                </a:ext>
              </a:extLst>
            </p:cNvPr>
            <p:cNvSpPr/>
            <p:nvPr/>
          </p:nvSpPr>
          <p:spPr>
            <a:xfrm>
              <a:off x="8076087" y="3797442"/>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5"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557" name="Freeform: Shape 556">
              <a:extLst>
                <a:ext uri="{FF2B5EF4-FFF2-40B4-BE49-F238E27FC236}">
                  <a16:creationId xmlns:a16="http://schemas.microsoft.com/office/drawing/2014/main" id="{23FBEEFB-D3A7-4E61-A0D8-E21B351D04B2}"/>
                </a:ext>
              </a:extLst>
            </p:cNvPr>
            <p:cNvSpPr/>
            <p:nvPr/>
          </p:nvSpPr>
          <p:spPr>
            <a:xfrm>
              <a:off x="7852682" y="3648506"/>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6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8" y="31448"/>
                    <a:pt x="232339" y="47035"/>
                    <a:pt x="220216" y="53962"/>
                  </a:cubicBezTo>
                  <a:lnTo>
                    <a:pt x="44437" y="155273"/>
                  </a:lnTo>
                  <a:cubicBezTo>
                    <a:pt x="32314" y="162200"/>
                    <a:pt x="16728" y="157871"/>
                    <a:pt x="9800" y="145748"/>
                  </a:cubicBezTo>
                  <a:cubicBezTo>
                    <a:pt x="2873" y="133625"/>
                    <a:pt x="7203" y="118039"/>
                    <a:pt x="19326"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558" name="Freeform: Shape 557">
              <a:extLst>
                <a:ext uri="{FF2B5EF4-FFF2-40B4-BE49-F238E27FC236}">
                  <a16:creationId xmlns:a16="http://schemas.microsoft.com/office/drawing/2014/main" id="{A4B6FF5C-7A63-4123-B2DE-84A5E0994040}"/>
                </a:ext>
              </a:extLst>
            </p:cNvPr>
            <p:cNvSpPr/>
            <p:nvPr/>
          </p:nvSpPr>
          <p:spPr>
            <a:xfrm>
              <a:off x="7771129" y="3445725"/>
              <a:ext cx="259773" cy="60614"/>
            </a:xfrm>
            <a:custGeom>
              <a:avLst/>
              <a:gdLst>
                <a:gd name="connsiteX0" fmla="*/ 260206 w 259772"/>
                <a:gd name="connsiteY0" fmla="*/ 31606 h 60613"/>
                <a:gd name="connsiteX1" fmla="*/ 235095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5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5" y="56717"/>
                  </a:cubicBezTo>
                  <a:lnTo>
                    <a:pt x="31606" y="56717"/>
                  </a:lnTo>
                  <a:cubicBezTo>
                    <a:pt x="17751" y="56717"/>
                    <a:pt x="6494" y="45460"/>
                    <a:pt x="6494" y="31606"/>
                  </a:cubicBezTo>
                  <a:cubicBezTo>
                    <a:pt x="6494" y="17751"/>
                    <a:pt x="17751" y="6494"/>
                    <a:pt x="31606" y="6494"/>
                  </a:cubicBezTo>
                  <a:lnTo>
                    <a:pt x="235095"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559" name="Freeform: Shape 558">
              <a:extLst>
                <a:ext uri="{FF2B5EF4-FFF2-40B4-BE49-F238E27FC236}">
                  <a16:creationId xmlns:a16="http://schemas.microsoft.com/office/drawing/2014/main" id="{4E5B874A-79CF-48C0-AC8F-709A8747C47A}"/>
                </a:ext>
              </a:extLst>
            </p:cNvPr>
            <p:cNvSpPr/>
            <p:nvPr/>
          </p:nvSpPr>
          <p:spPr>
            <a:xfrm>
              <a:off x="7852682" y="3141083"/>
              <a:ext cx="233795" cy="164523"/>
            </a:xfrm>
            <a:custGeom>
              <a:avLst/>
              <a:gdLst>
                <a:gd name="connsiteX0" fmla="*/ 229741 w 233795"/>
                <a:gd name="connsiteY0" fmla="*/ 145748 h 164522"/>
                <a:gd name="connsiteX1" fmla="*/ 195105 w 233795"/>
                <a:gd name="connsiteY1" fmla="*/ 155273 h 164522"/>
                <a:gd name="connsiteX2" fmla="*/ 19326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6" y="53962"/>
                  </a:lnTo>
                  <a:cubicBezTo>
                    <a:pt x="7203" y="47035"/>
                    <a:pt x="2873" y="31448"/>
                    <a:pt x="9800" y="19325"/>
                  </a:cubicBezTo>
                  <a:cubicBezTo>
                    <a:pt x="16728" y="7203"/>
                    <a:pt x="32314" y="2873"/>
                    <a:pt x="44437" y="9800"/>
                  </a:cubicBezTo>
                  <a:lnTo>
                    <a:pt x="220216" y="111112"/>
                  </a:lnTo>
                  <a:cubicBezTo>
                    <a:pt x="232339" y="118039"/>
                    <a:pt x="236668" y="133625"/>
                    <a:pt x="229741" y="145748"/>
                  </a:cubicBezTo>
                  <a:close/>
                </a:path>
              </a:pathLst>
            </a:custGeom>
            <a:grpFill/>
            <a:ln w="9525" cap="flat">
              <a:noFill/>
              <a:prstDash val="solid"/>
              <a:miter/>
            </a:ln>
          </p:spPr>
          <p:txBody>
            <a:bodyPr rtlCol="0" anchor="ctr"/>
            <a:lstStyle/>
            <a:p>
              <a:endParaRPr lang="en-US"/>
            </a:p>
          </p:txBody>
        </p:sp>
        <p:sp>
          <p:nvSpPr>
            <p:cNvPr id="560" name="Freeform: Shape 559">
              <a:extLst>
                <a:ext uri="{FF2B5EF4-FFF2-40B4-BE49-F238E27FC236}">
                  <a16:creationId xmlns:a16="http://schemas.microsoft.com/office/drawing/2014/main" id="{B8FCA876-248F-4C92-B300-55390273B524}"/>
                </a:ext>
              </a:extLst>
            </p:cNvPr>
            <p:cNvSpPr/>
            <p:nvPr/>
          </p:nvSpPr>
          <p:spPr>
            <a:xfrm>
              <a:off x="8076087" y="2917678"/>
              <a:ext cx="164523" cy="233795"/>
            </a:xfrm>
            <a:custGeom>
              <a:avLst/>
              <a:gdLst>
                <a:gd name="connsiteX0" fmla="*/ 145748 w 164522"/>
                <a:gd name="connsiteY0" fmla="*/ 229741 h 233795"/>
                <a:gd name="connsiteX1" fmla="*/ 111112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5748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229741"/>
                  </a:moveTo>
                  <a:cubicBezTo>
                    <a:pt x="133625" y="236669"/>
                    <a:pt x="118039" y="232339"/>
                    <a:pt x="111112" y="220216"/>
                  </a:cubicBezTo>
                  <a:lnTo>
                    <a:pt x="9800" y="44437"/>
                  </a:lnTo>
                  <a:cubicBezTo>
                    <a:pt x="2873" y="32314"/>
                    <a:pt x="7203" y="16727"/>
                    <a:pt x="19325" y="9800"/>
                  </a:cubicBezTo>
                  <a:cubicBezTo>
                    <a:pt x="31448" y="2873"/>
                    <a:pt x="47035" y="7203"/>
                    <a:pt x="53962" y="19325"/>
                  </a:cubicBezTo>
                  <a:lnTo>
                    <a:pt x="155273" y="195105"/>
                  </a:lnTo>
                  <a:cubicBezTo>
                    <a:pt x="161334" y="207227"/>
                    <a:pt x="157871" y="222814"/>
                    <a:pt x="145748" y="229741"/>
                  </a:cubicBezTo>
                  <a:close/>
                </a:path>
              </a:pathLst>
            </a:custGeom>
            <a:grpFill/>
            <a:ln w="9525" cap="flat">
              <a:noFill/>
              <a:prstDash val="solid"/>
              <a:miter/>
            </a:ln>
          </p:spPr>
          <p:txBody>
            <a:bodyPr rtlCol="0" anchor="ctr"/>
            <a:lstStyle/>
            <a:p>
              <a:endParaRPr lang="en-US"/>
            </a:p>
          </p:txBody>
        </p:sp>
        <p:sp>
          <p:nvSpPr>
            <p:cNvPr id="561" name="Freeform: Shape 560">
              <a:extLst>
                <a:ext uri="{FF2B5EF4-FFF2-40B4-BE49-F238E27FC236}">
                  <a16:creationId xmlns:a16="http://schemas.microsoft.com/office/drawing/2014/main" id="{798B27D3-0AC6-465F-81AF-4568F32592E5}"/>
                </a:ext>
              </a:extLst>
            </p:cNvPr>
            <p:cNvSpPr/>
            <p:nvPr/>
          </p:nvSpPr>
          <p:spPr>
            <a:xfrm>
              <a:off x="8199754" y="3264750"/>
              <a:ext cx="424295" cy="424295"/>
            </a:xfrm>
            <a:custGeom>
              <a:avLst/>
              <a:gdLst>
                <a:gd name="connsiteX0" fmla="*/ 212581 w 424295"/>
                <a:gd name="connsiteY0" fmla="*/ 418667 h 424295"/>
                <a:gd name="connsiteX1" fmla="*/ 6494 w 424295"/>
                <a:gd name="connsiteY1" fmla="*/ 212581 h 424295"/>
                <a:gd name="connsiteX2" fmla="*/ 212581 w 424295"/>
                <a:gd name="connsiteY2" fmla="*/ 6494 h 424295"/>
                <a:gd name="connsiteX3" fmla="*/ 418667 w 424295"/>
                <a:gd name="connsiteY3" fmla="*/ 212581 h 424295"/>
                <a:gd name="connsiteX4" fmla="*/ 212581 w 424295"/>
                <a:gd name="connsiteY4" fmla="*/ 418667 h 424295"/>
                <a:gd name="connsiteX5" fmla="*/ 212581 w 424295"/>
                <a:gd name="connsiteY5" fmla="*/ 63644 h 424295"/>
                <a:gd name="connsiteX6" fmla="*/ 63644 w 424295"/>
                <a:gd name="connsiteY6" fmla="*/ 212581 h 424295"/>
                <a:gd name="connsiteX7" fmla="*/ 212581 w 424295"/>
                <a:gd name="connsiteY7" fmla="*/ 361517 h 424295"/>
                <a:gd name="connsiteX8" fmla="*/ 361517 w 424295"/>
                <a:gd name="connsiteY8" fmla="*/ 212581 h 424295"/>
                <a:gd name="connsiteX9" fmla="*/ 212581 w 424295"/>
                <a:gd name="connsiteY9" fmla="*/ 63644 h 42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95" h="424295">
                  <a:moveTo>
                    <a:pt x="212581" y="418667"/>
                  </a:moveTo>
                  <a:cubicBezTo>
                    <a:pt x="99147" y="418667"/>
                    <a:pt x="6494" y="326015"/>
                    <a:pt x="6494" y="212581"/>
                  </a:cubicBezTo>
                  <a:cubicBezTo>
                    <a:pt x="6494" y="99146"/>
                    <a:pt x="99147" y="6494"/>
                    <a:pt x="212581" y="6494"/>
                  </a:cubicBezTo>
                  <a:cubicBezTo>
                    <a:pt x="326015" y="6494"/>
                    <a:pt x="418667" y="99146"/>
                    <a:pt x="418667" y="212581"/>
                  </a:cubicBezTo>
                  <a:cubicBezTo>
                    <a:pt x="418667" y="326015"/>
                    <a:pt x="326015" y="418667"/>
                    <a:pt x="212581" y="418667"/>
                  </a:cubicBezTo>
                  <a:close/>
                  <a:moveTo>
                    <a:pt x="212581" y="63644"/>
                  </a:moveTo>
                  <a:cubicBezTo>
                    <a:pt x="130319" y="63644"/>
                    <a:pt x="63644" y="130319"/>
                    <a:pt x="63644" y="212581"/>
                  </a:cubicBezTo>
                  <a:cubicBezTo>
                    <a:pt x="63644" y="294842"/>
                    <a:pt x="130319" y="361517"/>
                    <a:pt x="212581" y="361517"/>
                  </a:cubicBezTo>
                  <a:cubicBezTo>
                    <a:pt x="294842" y="361517"/>
                    <a:pt x="361517" y="294842"/>
                    <a:pt x="361517" y="212581"/>
                  </a:cubicBezTo>
                  <a:cubicBezTo>
                    <a:pt x="361517" y="130319"/>
                    <a:pt x="294842" y="63644"/>
                    <a:pt x="212581" y="63644"/>
                  </a:cubicBezTo>
                  <a:close/>
                </a:path>
              </a:pathLst>
            </a:custGeom>
            <a:grpFill/>
            <a:ln w="9525" cap="flat">
              <a:noFill/>
              <a:prstDash val="solid"/>
              <a:miter/>
            </a:ln>
          </p:spPr>
          <p:txBody>
            <a:bodyPr rtlCol="0" anchor="ctr"/>
            <a:lstStyle/>
            <a:p>
              <a:endParaRPr lang="en-US"/>
            </a:p>
          </p:txBody>
        </p:sp>
        <p:sp>
          <p:nvSpPr>
            <p:cNvPr id="562" name="Freeform: Shape 561">
              <a:extLst>
                <a:ext uri="{FF2B5EF4-FFF2-40B4-BE49-F238E27FC236}">
                  <a16:creationId xmlns:a16="http://schemas.microsoft.com/office/drawing/2014/main" id="{01874A71-4D14-4AC2-AED3-6AAD649BA33B}"/>
                </a:ext>
              </a:extLst>
            </p:cNvPr>
            <p:cNvSpPr/>
            <p:nvPr/>
          </p:nvSpPr>
          <p:spPr>
            <a:xfrm>
              <a:off x="8492397" y="2966560"/>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563" name="Freeform: Shape 562">
              <a:extLst>
                <a:ext uri="{FF2B5EF4-FFF2-40B4-BE49-F238E27FC236}">
                  <a16:creationId xmlns:a16="http://schemas.microsoft.com/office/drawing/2014/main" id="{BBA411CB-E4D9-4FF1-B623-4EC79D16F34D}"/>
                </a:ext>
              </a:extLst>
            </p:cNvPr>
            <p:cNvSpPr/>
            <p:nvPr/>
          </p:nvSpPr>
          <p:spPr>
            <a:xfrm>
              <a:off x="8715058" y="3097325"/>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9"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564" name="Freeform: Shape 563">
              <a:extLst>
                <a:ext uri="{FF2B5EF4-FFF2-40B4-BE49-F238E27FC236}">
                  <a16:creationId xmlns:a16="http://schemas.microsoft.com/office/drawing/2014/main" id="{B2549CFE-4F0C-492A-9F2A-558BEA49413D}"/>
                </a:ext>
              </a:extLst>
            </p:cNvPr>
            <p:cNvSpPr/>
            <p:nvPr/>
          </p:nvSpPr>
          <p:spPr>
            <a:xfrm>
              <a:off x="8839804" y="3313742"/>
              <a:ext cx="69273" cy="69273"/>
            </a:xfrm>
            <a:custGeom>
              <a:avLst/>
              <a:gdLst>
                <a:gd name="connsiteX0" fmla="*/ 45192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2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2" y="14444"/>
                  </a:moveTo>
                  <a:cubicBezTo>
                    <a:pt x="58590" y="18029"/>
                    <a:pt x="66544" y="31795"/>
                    <a:pt x="62959" y="45192"/>
                  </a:cubicBezTo>
                  <a:cubicBezTo>
                    <a:pt x="59374" y="58590"/>
                    <a:pt x="45607" y="66544"/>
                    <a:pt x="32210" y="62959"/>
                  </a:cubicBezTo>
                  <a:cubicBezTo>
                    <a:pt x="18813" y="59374"/>
                    <a:pt x="10859" y="45607"/>
                    <a:pt x="14444" y="32210"/>
                  </a:cubicBezTo>
                  <a:cubicBezTo>
                    <a:pt x="18029" y="18813"/>
                    <a:pt x="31795" y="10859"/>
                    <a:pt x="45192" y="14444"/>
                  </a:cubicBezTo>
                  <a:close/>
                </a:path>
              </a:pathLst>
            </a:custGeom>
            <a:grpFill/>
            <a:ln w="9525" cap="flat">
              <a:noFill/>
              <a:prstDash val="solid"/>
              <a:miter/>
            </a:ln>
          </p:spPr>
          <p:txBody>
            <a:bodyPr rtlCol="0" anchor="ctr"/>
            <a:lstStyle/>
            <a:p>
              <a:endParaRPr lang="en-US"/>
            </a:p>
          </p:txBody>
        </p:sp>
        <p:sp>
          <p:nvSpPr>
            <p:cNvPr id="565" name="Freeform: Shape 564">
              <a:extLst>
                <a:ext uri="{FF2B5EF4-FFF2-40B4-BE49-F238E27FC236}">
                  <a16:creationId xmlns:a16="http://schemas.microsoft.com/office/drawing/2014/main" id="{0FF2CD04-4366-4D92-BA87-2E06E387E936}"/>
                </a:ext>
              </a:extLst>
            </p:cNvPr>
            <p:cNvSpPr/>
            <p:nvPr/>
          </p:nvSpPr>
          <p:spPr>
            <a:xfrm>
              <a:off x="8833838" y="3557281"/>
              <a:ext cx="86591" cy="86591"/>
            </a:xfrm>
            <a:custGeom>
              <a:avLst/>
              <a:gdLst>
                <a:gd name="connsiteX0" fmla="*/ 62449 w 86590"/>
                <a:gd name="connsiteY0" fmla="*/ 26934 h 86590"/>
                <a:gd name="connsiteX1" fmla="*/ 62466 w 86590"/>
                <a:gd name="connsiteY1" fmla="*/ 62449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8" y="52637"/>
                    <a:pt x="62466" y="62449"/>
                  </a:cubicBezTo>
                  <a:cubicBezTo>
                    <a:pt x="52664" y="72261"/>
                    <a:pt x="36763" y="72269"/>
                    <a:pt x="26951" y="62466"/>
                  </a:cubicBezTo>
                  <a:cubicBezTo>
                    <a:pt x="17139" y="52664"/>
                    <a:pt x="17131" y="36763"/>
                    <a:pt x="26934" y="26951"/>
                  </a:cubicBezTo>
                  <a:cubicBezTo>
                    <a:pt x="36736" y="17139"/>
                    <a:pt x="52636" y="17131"/>
                    <a:pt x="62449" y="26934"/>
                  </a:cubicBezTo>
                  <a:close/>
                </a:path>
              </a:pathLst>
            </a:custGeom>
            <a:grpFill/>
            <a:ln w="9525" cap="flat">
              <a:noFill/>
              <a:prstDash val="solid"/>
              <a:miter/>
            </a:ln>
          </p:spPr>
          <p:txBody>
            <a:bodyPr rtlCol="0" anchor="ctr"/>
            <a:lstStyle/>
            <a:p>
              <a:endParaRPr lang="en-US"/>
            </a:p>
          </p:txBody>
        </p:sp>
        <p:sp>
          <p:nvSpPr>
            <p:cNvPr id="566" name="Freeform: Shape 565">
              <a:extLst>
                <a:ext uri="{FF2B5EF4-FFF2-40B4-BE49-F238E27FC236}">
                  <a16:creationId xmlns:a16="http://schemas.microsoft.com/office/drawing/2014/main" id="{632C55EA-CDAA-4519-9E97-3658DE2E2DE3}"/>
                </a:ext>
              </a:extLst>
            </p:cNvPr>
            <p:cNvSpPr/>
            <p:nvPr/>
          </p:nvSpPr>
          <p:spPr>
            <a:xfrm>
              <a:off x="8714890" y="3779945"/>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567" name="Freeform: Shape 566">
              <a:extLst>
                <a:ext uri="{FF2B5EF4-FFF2-40B4-BE49-F238E27FC236}">
                  <a16:creationId xmlns:a16="http://schemas.microsoft.com/office/drawing/2014/main" id="{E031D165-85F3-4204-8FF8-626A61487BCA}"/>
                </a:ext>
              </a:extLst>
            </p:cNvPr>
            <p:cNvSpPr/>
            <p:nvPr/>
          </p:nvSpPr>
          <p:spPr>
            <a:xfrm>
              <a:off x="8498458" y="3904824"/>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568" name="Freeform: Shape 567">
              <a:extLst>
                <a:ext uri="{FF2B5EF4-FFF2-40B4-BE49-F238E27FC236}">
                  <a16:creationId xmlns:a16="http://schemas.microsoft.com/office/drawing/2014/main" id="{81704486-81AE-4C33-B2F1-EA0A248337EE}"/>
                </a:ext>
              </a:extLst>
            </p:cNvPr>
            <p:cNvSpPr/>
            <p:nvPr/>
          </p:nvSpPr>
          <p:spPr>
            <a:xfrm>
              <a:off x="8242741" y="3898644"/>
              <a:ext cx="86591" cy="86591"/>
            </a:xfrm>
            <a:custGeom>
              <a:avLst/>
              <a:gdLst>
                <a:gd name="connsiteX0" fmla="*/ 62438 w 86590"/>
                <a:gd name="connsiteY0" fmla="*/ 26925 h 86590"/>
                <a:gd name="connsiteX1" fmla="*/ 62468 w 86590"/>
                <a:gd name="connsiteY1" fmla="*/ 62438 h 86590"/>
                <a:gd name="connsiteX2" fmla="*/ 26956 w 86590"/>
                <a:gd name="connsiteY2" fmla="*/ 62468 h 86590"/>
                <a:gd name="connsiteX3" fmla="*/ 26925 w 86590"/>
                <a:gd name="connsiteY3" fmla="*/ 26955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6" y="62468"/>
                  </a:cubicBezTo>
                  <a:cubicBezTo>
                    <a:pt x="17141" y="52670"/>
                    <a:pt x="17127" y="36770"/>
                    <a:pt x="26925" y="26955"/>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569" name="Freeform: Shape 568">
              <a:extLst>
                <a:ext uri="{FF2B5EF4-FFF2-40B4-BE49-F238E27FC236}">
                  <a16:creationId xmlns:a16="http://schemas.microsoft.com/office/drawing/2014/main" id="{AAF4BA8C-5DB0-4919-82C3-66D1E92BDB10}"/>
                </a:ext>
              </a:extLst>
            </p:cNvPr>
            <p:cNvSpPr/>
            <p:nvPr/>
          </p:nvSpPr>
          <p:spPr>
            <a:xfrm>
              <a:off x="8032522" y="3779892"/>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570" name="Freeform: Shape 569">
              <a:extLst>
                <a:ext uri="{FF2B5EF4-FFF2-40B4-BE49-F238E27FC236}">
                  <a16:creationId xmlns:a16="http://schemas.microsoft.com/office/drawing/2014/main" id="{4F0B7333-8D54-4B82-9F61-831A456ABCC6}"/>
                </a:ext>
              </a:extLst>
            </p:cNvPr>
            <p:cNvSpPr/>
            <p:nvPr/>
          </p:nvSpPr>
          <p:spPr>
            <a:xfrm>
              <a:off x="7907717" y="3563723"/>
              <a:ext cx="69273" cy="69273"/>
            </a:xfrm>
            <a:custGeom>
              <a:avLst/>
              <a:gdLst>
                <a:gd name="connsiteX0" fmla="*/ 45153 w 69272"/>
                <a:gd name="connsiteY0" fmla="*/ 14419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1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19"/>
                  </a:moveTo>
                  <a:cubicBezTo>
                    <a:pt x="58553" y="17993"/>
                    <a:pt x="66519" y="31753"/>
                    <a:pt x="62945" y="45153"/>
                  </a:cubicBezTo>
                  <a:cubicBezTo>
                    <a:pt x="59371" y="58553"/>
                    <a:pt x="45611" y="66519"/>
                    <a:pt x="32211" y="62945"/>
                  </a:cubicBezTo>
                  <a:cubicBezTo>
                    <a:pt x="18811" y="59371"/>
                    <a:pt x="10846" y="45611"/>
                    <a:pt x="14420" y="32211"/>
                  </a:cubicBezTo>
                  <a:cubicBezTo>
                    <a:pt x="17994" y="18811"/>
                    <a:pt x="31754" y="10846"/>
                    <a:pt x="45153" y="14419"/>
                  </a:cubicBezTo>
                  <a:close/>
                </a:path>
              </a:pathLst>
            </a:custGeom>
            <a:grpFill/>
            <a:ln w="9525" cap="flat">
              <a:noFill/>
              <a:prstDash val="solid"/>
              <a:miter/>
            </a:ln>
          </p:spPr>
          <p:txBody>
            <a:bodyPr rtlCol="0" anchor="ctr"/>
            <a:lstStyle/>
            <a:p>
              <a:endParaRPr lang="en-US"/>
            </a:p>
          </p:txBody>
        </p:sp>
        <p:sp>
          <p:nvSpPr>
            <p:cNvPr id="571" name="Freeform: Shape 570">
              <a:extLst>
                <a:ext uri="{FF2B5EF4-FFF2-40B4-BE49-F238E27FC236}">
                  <a16:creationId xmlns:a16="http://schemas.microsoft.com/office/drawing/2014/main" id="{6770D20A-652F-4D84-927E-FA98D2EE1838}"/>
                </a:ext>
              </a:extLst>
            </p:cNvPr>
            <p:cNvSpPr/>
            <p:nvPr/>
          </p:nvSpPr>
          <p:spPr>
            <a:xfrm>
              <a:off x="7900754" y="3308196"/>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2" y="17124"/>
                    <a:pt x="62430" y="26918"/>
                  </a:cubicBezTo>
                  <a:close/>
                </a:path>
              </a:pathLst>
            </a:custGeom>
            <a:grpFill/>
            <a:ln w="9525" cap="flat">
              <a:noFill/>
              <a:prstDash val="solid"/>
              <a:miter/>
            </a:ln>
          </p:spPr>
          <p:txBody>
            <a:bodyPr rtlCol="0" anchor="ctr"/>
            <a:lstStyle/>
            <a:p>
              <a:endParaRPr lang="en-US"/>
            </a:p>
          </p:txBody>
        </p:sp>
        <p:sp>
          <p:nvSpPr>
            <p:cNvPr id="572" name="Freeform: Shape 571">
              <a:extLst>
                <a:ext uri="{FF2B5EF4-FFF2-40B4-BE49-F238E27FC236}">
                  <a16:creationId xmlns:a16="http://schemas.microsoft.com/office/drawing/2014/main" id="{3E2F9AC5-826C-4493-9538-44B45A4B2D51}"/>
                </a:ext>
              </a:extLst>
            </p:cNvPr>
            <p:cNvSpPr/>
            <p:nvPr/>
          </p:nvSpPr>
          <p:spPr>
            <a:xfrm>
              <a:off x="8031611" y="3098560"/>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573" name="Freeform: Shape 572">
              <a:extLst>
                <a:ext uri="{FF2B5EF4-FFF2-40B4-BE49-F238E27FC236}">
                  <a16:creationId xmlns:a16="http://schemas.microsoft.com/office/drawing/2014/main" id="{67B0858F-2E5D-496A-9004-7D9A83CE4AD7}"/>
                </a:ext>
              </a:extLst>
            </p:cNvPr>
            <p:cNvSpPr/>
            <p:nvPr/>
          </p:nvSpPr>
          <p:spPr>
            <a:xfrm>
              <a:off x="8248006" y="2972728"/>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574" name="Freeform: Shape 573">
              <a:extLst>
                <a:ext uri="{FF2B5EF4-FFF2-40B4-BE49-F238E27FC236}">
                  <a16:creationId xmlns:a16="http://schemas.microsoft.com/office/drawing/2014/main" id="{3A471D58-6C54-4875-86D0-4B2F0FBC85C7}"/>
                </a:ext>
              </a:extLst>
            </p:cNvPr>
            <p:cNvSpPr/>
            <p:nvPr/>
          </p:nvSpPr>
          <p:spPr>
            <a:xfrm>
              <a:off x="8380730" y="27599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75" name="Freeform: Shape 574">
              <a:extLst>
                <a:ext uri="{FF2B5EF4-FFF2-40B4-BE49-F238E27FC236}">
                  <a16:creationId xmlns:a16="http://schemas.microsoft.com/office/drawing/2014/main" id="{00919145-B22C-487A-AA6B-41067CF29064}"/>
                </a:ext>
              </a:extLst>
            </p:cNvPr>
            <p:cNvSpPr/>
            <p:nvPr/>
          </p:nvSpPr>
          <p:spPr>
            <a:xfrm>
              <a:off x="8711578" y="2839616"/>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576" name="Freeform: Shape 575">
              <a:extLst>
                <a:ext uri="{FF2B5EF4-FFF2-40B4-BE49-F238E27FC236}">
                  <a16:creationId xmlns:a16="http://schemas.microsoft.com/office/drawing/2014/main" id="{A59147BE-1E37-497B-9479-474752640A70}"/>
                </a:ext>
              </a:extLst>
            </p:cNvPr>
            <p:cNvSpPr/>
            <p:nvPr/>
          </p:nvSpPr>
          <p:spPr>
            <a:xfrm>
              <a:off x="8962437" y="3091465"/>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4"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577" name="Freeform: Shape 576">
              <a:extLst>
                <a:ext uri="{FF2B5EF4-FFF2-40B4-BE49-F238E27FC236}">
                  <a16:creationId xmlns:a16="http://schemas.microsoft.com/office/drawing/2014/main" id="{C308BE29-07C8-4114-B0AF-AC62A0B377DE}"/>
                </a:ext>
              </a:extLst>
            </p:cNvPr>
            <p:cNvSpPr/>
            <p:nvPr/>
          </p:nvSpPr>
          <p:spPr>
            <a:xfrm>
              <a:off x="9065664" y="34457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78" name="Freeform: Shape 577">
              <a:extLst>
                <a:ext uri="{FF2B5EF4-FFF2-40B4-BE49-F238E27FC236}">
                  <a16:creationId xmlns:a16="http://schemas.microsoft.com/office/drawing/2014/main" id="{A60819C6-B0AA-46E8-9393-B8D4DBC64380}"/>
                </a:ext>
              </a:extLst>
            </p:cNvPr>
            <p:cNvSpPr/>
            <p:nvPr/>
          </p:nvSpPr>
          <p:spPr>
            <a:xfrm>
              <a:off x="8962544" y="3777353"/>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579" name="Freeform: Shape 578">
              <a:extLst>
                <a:ext uri="{FF2B5EF4-FFF2-40B4-BE49-F238E27FC236}">
                  <a16:creationId xmlns:a16="http://schemas.microsoft.com/office/drawing/2014/main" id="{7B601804-2EAA-4490-BF03-169C65CB3A2E}"/>
                </a:ext>
              </a:extLst>
            </p:cNvPr>
            <p:cNvSpPr/>
            <p:nvPr/>
          </p:nvSpPr>
          <p:spPr>
            <a:xfrm>
              <a:off x="8712106" y="4028180"/>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sp>
          <p:nvSpPr>
            <p:cNvPr id="580" name="Freeform: Shape 579">
              <a:extLst>
                <a:ext uri="{FF2B5EF4-FFF2-40B4-BE49-F238E27FC236}">
                  <a16:creationId xmlns:a16="http://schemas.microsoft.com/office/drawing/2014/main" id="{0180C3BB-BF8E-4F1E-8FF0-E35636801AE8}"/>
                </a:ext>
              </a:extLst>
            </p:cNvPr>
            <p:cNvSpPr/>
            <p:nvPr/>
          </p:nvSpPr>
          <p:spPr>
            <a:xfrm>
              <a:off x="8380730" y="41315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81" name="Freeform: Shape 580">
              <a:extLst>
                <a:ext uri="{FF2B5EF4-FFF2-40B4-BE49-F238E27FC236}">
                  <a16:creationId xmlns:a16="http://schemas.microsoft.com/office/drawing/2014/main" id="{DA811572-22D7-4D64-A6E2-2E84C41C81BF}"/>
                </a:ext>
              </a:extLst>
            </p:cNvPr>
            <p:cNvSpPr/>
            <p:nvPr/>
          </p:nvSpPr>
          <p:spPr>
            <a:xfrm>
              <a:off x="8026450" y="4028337"/>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sp>
          <p:nvSpPr>
            <p:cNvPr id="582" name="Freeform: Shape 581">
              <a:extLst>
                <a:ext uri="{FF2B5EF4-FFF2-40B4-BE49-F238E27FC236}">
                  <a16:creationId xmlns:a16="http://schemas.microsoft.com/office/drawing/2014/main" id="{64406007-03F2-4891-AEA7-F418A63E54BC}"/>
                </a:ext>
              </a:extLst>
            </p:cNvPr>
            <p:cNvSpPr/>
            <p:nvPr/>
          </p:nvSpPr>
          <p:spPr>
            <a:xfrm>
              <a:off x="7775146" y="3777092"/>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9"/>
                    <a:pt x="57981" y="18607"/>
                    <a:pt x="64921" y="30614"/>
                  </a:cubicBezTo>
                  <a:close/>
                </a:path>
              </a:pathLst>
            </a:custGeom>
            <a:grpFill/>
            <a:ln w="9525" cap="flat">
              <a:noFill/>
              <a:prstDash val="solid"/>
              <a:miter/>
            </a:ln>
          </p:spPr>
          <p:txBody>
            <a:bodyPr rtlCol="0" anchor="ctr"/>
            <a:lstStyle/>
            <a:p>
              <a:endParaRPr lang="en-US"/>
            </a:p>
          </p:txBody>
        </p:sp>
        <p:sp>
          <p:nvSpPr>
            <p:cNvPr id="583" name="Freeform: Shape 582">
              <a:extLst>
                <a:ext uri="{FF2B5EF4-FFF2-40B4-BE49-F238E27FC236}">
                  <a16:creationId xmlns:a16="http://schemas.microsoft.com/office/drawing/2014/main" id="{D9043394-22FF-4E25-B977-DC16EC940DAE}"/>
                </a:ext>
              </a:extLst>
            </p:cNvPr>
            <p:cNvSpPr/>
            <p:nvPr/>
          </p:nvSpPr>
          <p:spPr>
            <a:xfrm>
              <a:off x="7694929" y="34457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584" name="Freeform: Shape 583">
              <a:extLst>
                <a:ext uri="{FF2B5EF4-FFF2-40B4-BE49-F238E27FC236}">
                  <a16:creationId xmlns:a16="http://schemas.microsoft.com/office/drawing/2014/main" id="{09F9FC44-3079-4248-8C6B-09354FA07EB5}"/>
                </a:ext>
              </a:extLst>
            </p:cNvPr>
            <p:cNvSpPr/>
            <p:nvPr/>
          </p:nvSpPr>
          <p:spPr>
            <a:xfrm>
              <a:off x="7775377" y="3091696"/>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585" name="Freeform: Shape 584">
              <a:extLst>
                <a:ext uri="{FF2B5EF4-FFF2-40B4-BE49-F238E27FC236}">
                  <a16:creationId xmlns:a16="http://schemas.microsoft.com/office/drawing/2014/main" id="{EDAFCB27-D3BD-43BA-9849-B43CC7697319}"/>
                </a:ext>
              </a:extLst>
            </p:cNvPr>
            <p:cNvSpPr/>
            <p:nvPr/>
          </p:nvSpPr>
          <p:spPr>
            <a:xfrm>
              <a:off x="8025489" y="2841129"/>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8"/>
                    <a:pt x="67754" y="57977"/>
                    <a:pt x="55748" y="64919"/>
                  </a:cubicBezTo>
                  <a:cubicBezTo>
                    <a:pt x="43742" y="71860"/>
                    <a:pt x="28382" y="67754"/>
                    <a:pt x="21441" y="55748"/>
                  </a:cubicBezTo>
                  <a:cubicBezTo>
                    <a:pt x="14500" y="43742"/>
                    <a:pt x="18605" y="28382"/>
                    <a:pt x="30611" y="21441"/>
                  </a:cubicBezTo>
                  <a:cubicBezTo>
                    <a:pt x="42617" y="14500"/>
                    <a:pt x="57977" y="18605"/>
                    <a:pt x="64919" y="30611"/>
                  </a:cubicBezTo>
                  <a:close/>
                </a:path>
              </a:pathLst>
            </a:custGeom>
            <a:grpFill/>
            <a:ln w="9525" cap="flat">
              <a:noFill/>
              <a:prstDash val="solid"/>
              <a:miter/>
            </a:ln>
          </p:spPr>
          <p:txBody>
            <a:bodyPr rtlCol="0" anchor="ctr"/>
            <a:lstStyle/>
            <a:p>
              <a:endParaRPr lang="en-US"/>
            </a:p>
          </p:txBody>
        </p:sp>
      </p:grpSp>
      <p:grpSp>
        <p:nvGrpSpPr>
          <p:cNvPr id="586" name="Group 585">
            <a:extLst>
              <a:ext uri="{FF2B5EF4-FFF2-40B4-BE49-F238E27FC236}">
                <a16:creationId xmlns:a16="http://schemas.microsoft.com/office/drawing/2014/main" id="{EED11731-658A-45FB-9307-DA765E5E0891}"/>
              </a:ext>
            </a:extLst>
          </p:cNvPr>
          <p:cNvGrpSpPr/>
          <p:nvPr/>
        </p:nvGrpSpPr>
        <p:grpSpPr>
          <a:xfrm>
            <a:off x="10693340" y="5062059"/>
            <a:ext cx="577402" cy="577751"/>
            <a:chOff x="7694929" y="2759925"/>
            <a:chExt cx="1431349" cy="1432214"/>
          </a:xfrm>
          <a:solidFill>
            <a:schemeClr val="bg1"/>
          </a:solidFill>
        </p:grpSpPr>
        <p:sp>
          <p:nvSpPr>
            <p:cNvPr id="587" name="Freeform: Shape 586">
              <a:extLst>
                <a:ext uri="{FF2B5EF4-FFF2-40B4-BE49-F238E27FC236}">
                  <a16:creationId xmlns:a16="http://schemas.microsoft.com/office/drawing/2014/main" id="{67B4E940-EC7F-4184-A60D-3CC7467FFF9C}"/>
                </a:ext>
              </a:extLst>
            </p:cNvPr>
            <p:cNvSpPr/>
            <p:nvPr/>
          </p:nvSpPr>
          <p:spPr>
            <a:xfrm>
              <a:off x="7997998" y="3062993"/>
              <a:ext cx="822614" cy="822614"/>
            </a:xfrm>
            <a:custGeom>
              <a:avLst/>
              <a:gdLst>
                <a:gd name="connsiteX0" fmla="*/ 819583 w 822613"/>
                <a:gd name="connsiteY0" fmla="*/ 524308 h 822613"/>
                <a:gd name="connsiteX1" fmla="*/ 736456 w 822613"/>
                <a:gd name="connsiteY1" fmla="*/ 441181 h 822613"/>
                <a:gd name="connsiteX2" fmla="*/ 738188 w 822613"/>
                <a:gd name="connsiteY2" fmla="*/ 414338 h 822613"/>
                <a:gd name="connsiteX3" fmla="*/ 737322 w 822613"/>
                <a:gd name="connsiteY3" fmla="*/ 389226 h 822613"/>
                <a:gd name="connsiteX4" fmla="*/ 820449 w 822613"/>
                <a:gd name="connsiteY4" fmla="*/ 306099 h 822613"/>
                <a:gd name="connsiteX5" fmla="*/ 707015 w 822613"/>
                <a:gd name="connsiteY5" fmla="*/ 275792 h 822613"/>
                <a:gd name="connsiteX6" fmla="*/ 681038 w 822613"/>
                <a:gd name="connsiteY6" fmla="*/ 230765 h 822613"/>
                <a:gd name="connsiteX7" fmla="*/ 711344 w 822613"/>
                <a:gd name="connsiteY7" fmla="*/ 117331 h 822613"/>
                <a:gd name="connsiteX8" fmla="*/ 597910 w 822613"/>
                <a:gd name="connsiteY8" fmla="*/ 147638 h 822613"/>
                <a:gd name="connsiteX9" fmla="*/ 552883 w 822613"/>
                <a:gd name="connsiteY9" fmla="*/ 121660 h 822613"/>
                <a:gd name="connsiteX10" fmla="*/ 522576 w 822613"/>
                <a:gd name="connsiteY10" fmla="*/ 8226 h 822613"/>
                <a:gd name="connsiteX11" fmla="*/ 440315 w 822613"/>
                <a:gd name="connsiteY11" fmla="*/ 90488 h 822613"/>
                <a:gd name="connsiteX12" fmla="*/ 414338 w 822613"/>
                <a:gd name="connsiteY12" fmla="*/ 88756 h 822613"/>
                <a:gd name="connsiteX13" fmla="*/ 390092 w 822613"/>
                <a:gd name="connsiteY13" fmla="*/ 89622 h 822613"/>
                <a:gd name="connsiteX14" fmla="*/ 307831 w 822613"/>
                <a:gd name="connsiteY14" fmla="*/ 6494 h 822613"/>
                <a:gd name="connsiteX15" fmla="*/ 276658 w 822613"/>
                <a:gd name="connsiteY15" fmla="*/ 119063 h 822613"/>
                <a:gd name="connsiteX16" fmla="*/ 230765 w 822613"/>
                <a:gd name="connsiteY16" fmla="*/ 145040 h 822613"/>
                <a:gd name="connsiteX17" fmla="*/ 118197 w 822613"/>
                <a:gd name="connsiteY17" fmla="*/ 113867 h 822613"/>
                <a:gd name="connsiteX18" fmla="*/ 147637 w 822613"/>
                <a:gd name="connsiteY18" fmla="*/ 226435 h 822613"/>
                <a:gd name="connsiteX19" fmla="*/ 121660 w 822613"/>
                <a:gd name="connsiteY19" fmla="*/ 271463 h 822613"/>
                <a:gd name="connsiteX20" fmla="*/ 8226 w 822613"/>
                <a:gd name="connsiteY20" fmla="*/ 300903 h 822613"/>
                <a:gd name="connsiteX21" fmla="*/ 90488 w 822613"/>
                <a:gd name="connsiteY21" fmla="*/ 384031 h 822613"/>
                <a:gd name="connsiteX22" fmla="*/ 88756 w 822613"/>
                <a:gd name="connsiteY22" fmla="*/ 411740 h 822613"/>
                <a:gd name="connsiteX23" fmla="*/ 89622 w 822613"/>
                <a:gd name="connsiteY23" fmla="*/ 436851 h 822613"/>
                <a:gd name="connsiteX24" fmla="*/ 6494 w 822613"/>
                <a:gd name="connsiteY24" fmla="*/ 519113 h 822613"/>
                <a:gd name="connsiteX25" fmla="*/ 119063 w 822613"/>
                <a:gd name="connsiteY25" fmla="*/ 550285 h 822613"/>
                <a:gd name="connsiteX26" fmla="*/ 145040 w 822613"/>
                <a:gd name="connsiteY26" fmla="*/ 595313 h 822613"/>
                <a:gd name="connsiteX27" fmla="*/ 114733 w 822613"/>
                <a:gd name="connsiteY27" fmla="*/ 707881 h 822613"/>
                <a:gd name="connsiteX28" fmla="*/ 228167 w 822613"/>
                <a:gd name="connsiteY28" fmla="*/ 678440 h 822613"/>
                <a:gd name="connsiteX29" fmla="*/ 273194 w 822613"/>
                <a:gd name="connsiteY29" fmla="*/ 704417 h 822613"/>
                <a:gd name="connsiteX30" fmla="*/ 303501 w 822613"/>
                <a:gd name="connsiteY30" fmla="*/ 817851 h 822613"/>
                <a:gd name="connsiteX31" fmla="*/ 386628 w 822613"/>
                <a:gd name="connsiteY31" fmla="*/ 735590 h 822613"/>
                <a:gd name="connsiteX32" fmla="*/ 413472 w 822613"/>
                <a:gd name="connsiteY32" fmla="*/ 737322 h 822613"/>
                <a:gd name="connsiteX33" fmla="*/ 438583 w 822613"/>
                <a:gd name="connsiteY33" fmla="*/ 736456 h 822613"/>
                <a:gd name="connsiteX34" fmla="*/ 521710 w 822613"/>
                <a:gd name="connsiteY34" fmla="*/ 819583 h 822613"/>
                <a:gd name="connsiteX35" fmla="*/ 552883 w 822613"/>
                <a:gd name="connsiteY35" fmla="*/ 706149 h 822613"/>
                <a:gd name="connsiteX36" fmla="*/ 597910 w 822613"/>
                <a:gd name="connsiteY36" fmla="*/ 680172 h 822613"/>
                <a:gd name="connsiteX37" fmla="*/ 711344 w 822613"/>
                <a:gd name="connsiteY37" fmla="*/ 710479 h 822613"/>
                <a:gd name="connsiteX38" fmla="*/ 681038 w 822613"/>
                <a:gd name="connsiteY38" fmla="*/ 597044 h 822613"/>
                <a:gd name="connsiteX39" fmla="*/ 707015 w 822613"/>
                <a:gd name="connsiteY39" fmla="*/ 552017 h 822613"/>
                <a:gd name="connsiteX40" fmla="*/ 819583 w 822613"/>
                <a:gd name="connsiteY40" fmla="*/ 524308 h 822613"/>
                <a:gd name="connsiteX41" fmla="*/ 145906 w 822613"/>
                <a:gd name="connsiteY41" fmla="*/ 414338 h 822613"/>
                <a:gd name="connsiteX42" fmla="*/ 414338 w 822613"/>
                <a:gd name="connsiteY42" fmla="*/ 145906 h 822613"/>
                <a:gd name="connsiteX43" fmla="*/ 682769 w 822613"/>
                <a:gd name="connsiteY43" fmla="*/ 414338 h 822613"/>
                <a:gd name="connsiteX44" fmla="*/ 414338 w 822613"/>
                <a:gd name="connsiteY44" fmla="*/ 682769 h 822613"/>
                <a:gd name="connsiteX45" fmla="*/ 145906 w 822613"/>
                <a:gd name="connsiteY45" fmla="*/ 414338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9583" y="524308"/>
                  </a:moveTo>
                  <a:lnTo>
                    <a:pt x="736456" y="441181"/>
                  </a:lnTo>
                  <a:cubicBezTo>
                    <a:pt x="737322" y="432522"/>
                    <a:pt x="738188" y="423863"/>
                    <a:pt x="738188" y="414338"/>
                  </a:cubicBezTo>
                  <a:cubicBezTo>
                    <a:pt x="738188" y="405678"/>
                    <a:pt x="737322" y="397885"/>
                    <a:pt x="737322" y="389226"/>
                  </a:cubicBezTo>
                  <a:lnTo>
                    <a:pt x="820449" y="306099"/>
                  </a:lnTo>
                  <a:lnTo>
                    <a:pt x="707015" y="275792"/>
                  </a:lnTo>
                  <a:cubicBezTo>
                    <a:pt x="699222" y="260206"/>
                    <a:pt x="691429" y="244619"/>
                    <a:pt x="681038" y="230765"/>
                  </a:cubicBezTo>
                  <a:lnTo>
                    <a:pt x="711344" y="117331"/>
                  </a:lnTo>
                  <a:lnTo>
                    <a:pt x="597910" y="147638"/>
                  </a:lnTo>
                  <a:cubicBezTo>
                    <a:pt x="584056" y="138113"/>
                    <a:pt x="568469" y="129454"/>
                    <a:pt x="552883" y="121660"/>
                  </a:cubicBezTo>
                  <a:lnTo>
                    <a:pt x="522576" y="8226"/>
                  </a:lnTo>
                  <a:lnTo>
                    <a:pt x="440315" y="90488"/>
                  </a:lnTo>
                  <a:cubicBezTo>
                    <a:pt x="431656" y="89622"/>
                    <a:pt x="422997" y="88756"/>
                    <a:pt x="414338" y="88756"/>
                  </a:cubicBezTo>
                  <a:cubicBezTo>
                    <a:pt x="406544" y="88756"/>
                    <a:pt x="398751" y="89622"/>
                    <a:pt x="390092" y="89622"/>
                  </a:cubicBezTo>
                  <a:lnTo>
                    <a:pt x="307831" y="6494"/>
                  </a:lnTo>
                  <a:lnTo>
                    <a:pt x="276658" y="119063"/>
                  </a:lnTo>
                  <a:cubicBezTo>
                    <a:pt x="261072" y="126856"/>
                    <a:pt x="245485" y="134649"/>
                    <a:pt x="230765" y="145040"/>
                  </a:cubicBezTo>
                  <a:lnTo>
                    <a:pt x="118197" y="113867"/>
                  </a:lnTo>
                  <a:lnTo>
                    <a:pt x="147637" y="226435"/>
                  </a:lnTo>
                  <a:cubicBezTo>
                    <a:pt x="137247" y="241156"/>
                    <a:pt x="128588" y="255876"/>
                    <a:pt x="121660" y="271463"/>
                  </a:cubicBezTo>
                  <a:lnTo>
                    <a:pt x="8226" y="300903"/>
                  </a:lnTo>
                  <a:lnTo>
                    <a:pt x="90488" y="384031"/>
                  </a:lnTo>
                  <a:cubicBezTo>
                    <a:pt x="89622" y="393556"/>
                    <a:pt x="88756" y="402215"/>
                    <a:pt x="88756" y="411740"/>
                  </a:cubicBezTo>
                  <a:cubicBezTo>
                    <a:pt x="88756" y="420399"/>
                    <a:pt x="89622" y="428192"/>
                    <a:pt x="89622" y="436851"/>
                  </a:cubicBezTo>
                  <a:lnTo>
                    <a:pt x="6494" y="519113"/>
                  </a:lnTo>
                  <a:lnTo>
                    <a:pt x="119063" y="550285"/>
                  </a:lnTo>
                  <a:cubicBezTo>
                    <a:pt x="126856" y="565872"/>
                    <a:pt x="134649" y="581458"/>
                    <a:pt x="145040" y="595313"/>
                  </a:cubicBezTo>
                  <a:lnTo>
                    <a:pt x="114733" y="707881"/>
                  </a:lnTo>
                  <a:lnTo>
                    <a:pt x="228167" y="678440"/>
                  </a:lnTo>
                  <a:cubicBezTo>
                    <a:pt x="242022" y="687965"/>
                    <a:pt x="257608" y="696624"/>
                    <a:pt x="273194" y="704417"/>
                  </a:cubicBezTo>
                  <a:lnTo>
                    <a:pt x="303501" y="817851"/>
                  </a:lnTo>
                  <a:lnTo>
                    <a:pt x="386628" y="735590"/>
                  </a:lnTo>
                  <a:cubicBezTo>
                    <a:pt x="395287" y="736456"/>
                    <a:pt x="404813" y="737322"/>
                    <a:pt x="413472" y="737322"/>
                  </a:cubicBezTo>
                  <a:cubicBezTo>
                    <a:pt x="422131" y="737322"/>
                    <a:pt x="429924" y="736456"/>
                    <a:pt x="438583" y="736456"/>
                  </a:cubicBezTo>
                  <a:lnTo>
                    <a:pt x="521710" y="819583"/>
                  </a:lnTo>
                  <a:lnTo>
                    <a:pt x="552883" y="706149"/>
                  </a:lnTo>
                  <a:cubicBezTo>
                    <a:pt x="568469" y="698356"/>
                    <a:pt x="583190" y="690563"/>
                    <a:pt x="597910" y="680172"/>
                  </a:cubicBezTo>
                  <a:lnTo>
                    <a:pt x="711344" y="710479"/>
                  </a:lnTo>
                  <a:lnTo>
                    <a:pt x="681038" y="597044"/>
                  </a:lnTo>
                  <a:cubicBezTo>
                    <a:pt x="690563" y="583190"/>
                    <a:pt x="699222" y="567604"/>
                    <a:pt x="707015" y="552017"/>
                  </a:cubicBezTo>
                  <a:lnTo>
                    <a:pt x="819583" y="524308"/>
                  </a:lnTo>
                  <a:close/>
                  <a:moveTo>
                    <a:pt x="145906" y="414338"/>
                  </a:moveTo>
                  <a:cubicBezTo>
                    <a:pt x="145906" y="266267"/>
                    <a:pt x="266267" y="145906"/>
                    <a:pt x="414338" y="145906"/>
                  </a:cubicBezTo>
                  <a:cubicBezTo>
                    <a:pt x="562408" y="145906"/>
                    <a:pt x="682769" y="266267"/>
                    <a:pt x="682769" y="414338"/>
                  </a:cubicBezTo>
                  <a:cubicBezTo>
                    <a:pt x="682769" y="562408"/>
                    <a:pt x="562408" y="682769"/>
                    <a:pt x="414338" y="682769"/>
                  </a:cubicBezTo>
                  <a:cubicBezTo>
                    <a:pt x="266267" y="682769"/>
                    <a:pt x="145906" y="562408"/>
                    <a:pt x="145906" y="414338"/>
                  </a:cubicBezTo>
                  <a:close/>
                </a:path>
              </a:pathLst>
            </a:custGeom>
            <a:grpFill/>
            <a:ln w="9525" cap="flat">
              <a:noFill/>
              <a:prstDash val="solid"/>
              <a:miter/>
            </a:ln>
          </p:spPr>
          <p:txBody>
            <a:bodyPr rtlCol="0" anchor="ctr"/>
            <a:lstStyle/>
            <a:p>
              <a:endParaRPr lang="en-US"/>
            </a:p>
          </p:txBody>
        </p:sp>
        <p:sp>
          <p:nvSpPr>
            <p:cNvPr id="588" name="Freeform: Shape 587">
              <a:extLst>
                <a:ext uri="{FF2B5EF4-FFF2-40B4-BE49-F238E27FC236}">
                  <a16:creationId xmlns:a16="http://schemas.microsoft.com/office/drawing/2014/main" id="{118F7A7F-A5A9-4D5A-A8AA-6DCA632BAC70}"/>
                </a:ext>
              </a:extLst>
            </p:cNvPr>
            <p:cNvSpPr/>
            <p:nvPr/>
          </p:nvSpPr>
          <p:spPr>
            <a:xfrm>
              <a:off x="8380730" y="2836125"/>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589" name="Freeform: Shape 588">
              <a:extLst>
                <a:ext uri="{FF2B5EF4-FFF2-40B4-BE49-F238E27FC236}">
                  <a16:creationId xmlns:a16="http://schemas.microsoft.com/office/drawing/2014/main" id="{7143B0CF-6814-4152-9143-C686F760E169}"/>
                </a:ext>
              </a:extLst>
            </p:cNvPr>
            <p:cNvSpPr/>
            <p:nvPr/>
          </p:nvSpPr>
          <p:spPr>
            <a:xfrm>
              <a:off x="8583510" y="2917678"/>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590" name="Freeform: Shape 589">
              <a:extLst>
                <a:ext uri="{FF2B5EF4-FFF2-40B4-BE49-F238E27FC236}">
                  <a16:creationId xmlns:a16="http://schemas.microsoft.com/office/drawing/2014/main" id="{B8C8104B-58FF-4CA2-9D92-C139CD50E6EE}"/>
                </a:ext>
              </a:extLst>
            </p:cNvPr>
            <p:cNvSpPr/>
            <p:nvPr/>
          </p:nvSpPr>
          <p:spPr>
            <a:xfrm>
              <a:off x="8732446" y="3141083"/>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9"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591" name="Freeform: Shape 590">
              <a:extLst>
                <a:ext uri="{FF2B5EF4-FFF2-40B4-BE49-F238E27FC236}">
                  <a16:creationId xmlns:a16="http://schemas.microsoft.com/office/drawing/2014/main" id="{2518E1BF-5858-48EC-BF6F-FBEF11D75CCD}"/>
                </a:ext>
              </a:extLst>
            </p:cNvPr>
            <p:cNvSpPr/>
            <p:nvPr/>
          </p:nvSpPr>
          <p:spPr>
            <a:xfrm>
              <a:off x="8786841" y="3445725"/>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592" name="Freeform: Shape 591">
              <a:extLst>
                <a:ext uri="{FF2B5EF4-FFF2-40B4-BE49-F238E27FC236}">
                  <a16:creationId xmlns:a16="http://schemas.microsoft.com/office/drawing/2014/main" id="{D4731D00-795C-4305-AA11-F389A189405F}"/>
                </a:ext>
              </a:extLst>
            </p:cNvPr>
            <p:cNvSpPr/>
            <p:nvPr/>
          </p:nvSpPr>
          <p:spPr>
            <a:xfrm>
              <a:off x="8732222" y="3648506"/>
              <a:ext cx="233795" cy="164523"/>
            </a:xfrm>
            <a:custGeom>
              <a:avLst/>
              <a:gdLst>
                <a:gd name="connsiteX0" fmla="*/ 10025 w 233795"/>
                <a:gd name="connsiteY0" fmla="*/ 19325 h 164522"/>
                <a:gd name="connsiteX1" fmla="*/ 44661 w 233795"/>
                <a:gd name="connsiteY1" fmla="*/ 9800 h 164522"/>
                <a:gd name="connsiteX2" fmla="*/ 220441 w 233795"/>
                <a:gd name="connsiteY2" fmla="*/ 111112 h 164522"/>
                <a:gd name="connsiteX3" fmla="*/ 229966 w 233795"/>
                <a:gd name="connsiteY3" fmla="*/ 145748 h 164522"/>
                <a:gd name="connsiteX4" fmla="*/ 195330 w 233795"/>
                <a:gd name="connsiteY4" fmla="*/ 155273 h 164522"/>
                <a:gd name="connsiteX5" fmla="*/ 18684 w 233795"/>
                <a:gd name="connsiteY5" fmla="*/ 53962 h 164522"/>
                <a:gd name="connsiteX6" fmla="*/ 10025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10025" y="19325"/>
                  </a:moveTo>
                  <a:cubicBezTo>
                    <a:pt x="16952" y="7203"/>
                    <a:pt x="32538" y="2873"/>
                    <a:pt x="44661" y="9800"/>
                  </a:cubicBezTo>
                  <a:lnTo>
                    <a:pt x="220441" y="111112"/>
                  </a:lnTo>
                  <a:cubicBezTo>
                    <a:pt x="232564" y="118039"/>
                    <a:pt x="236893" y="133625"/>
                    <a:pt x="229966" y="145748"/>
                  </a:cubicBezTo>
                  <a:cubicBezTo>
                    <a:pt x="223038" y="157871"/>
                    <a:pt x="207452" y="162200"/>
                    <a:pt x="195330" y="155273"/>
                  </a:cubicBezTo>
                  <a:lnTo>
                    <a:pt x="18684" y="53962"/>
                  </a:lnTo>
                  <a:cubicBezTo>
                    <a:pt x="6561" y="47035"/>
                    <a:pt x="3098" y="31448"/>
                    <a:pt x="10025" y="19325"/>
                  </a:cubicBezTo>
                  <a:close/>
                </a:path>
              </a:pathLst>
            </a:custGeom>
            <a:grpFill/>
            <a:ln w="9525" cap="flat">
              <a:noFill/>
              <a:prstDash val="solid"/>
              <a:miter/>
            </a:ln>
          </p:spPr>
          <p:txBody>
            <a:bodyPr rtlCol="0" anchor="ctr"/>
            <a:lstStyle/>
            <a:p>
              <a:endParaRPr lang="en-US"/>
            </a:p>
          </p:txBody>
        </p:sp>
        <p:sp>
          <p:nvSpPr>
            <p:cNvPr id="593" name="Freeform: Shape 592">
              <a:extLst>
                <a:ext uri="{FF2B5EF4-FFF2-40B4-BE49-F238E27FC236}">
                  <a16:creationId xmlns:a16="http://schemas.microsoft.com/office/drawing/2014/main" id="{260D7632-CA54-4ED9-8359-F82ED0E35561}"/>
                </a:ext>
              </a:extLst>
            </p:cNvPr>
            <p:cNvSpPr/>
            <p:nvPr/>
          </p:nvSpPr>
          <p:spPr>
            <a:xfrm>
              <a:off x="8583510" y="3797442"/>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594" name="Freeform: Shape 593">
              <a:extLst>
                <a:ext uri="{FF2B5EF4-FFF2-40B4-BE49-F238E27FC236}">
                  <a16:creationId xmlns:a16="http://schemas.microsoft.com/office/drawing/2014/main" id="{6D1963D4-CFAA-4FDF-92A6-DBAD5C30EE0E}"/>
                </a:ext>
              </a:extLst>
            </p:cNvPr>
            <p:cNvSpPr/>
            <p:nvPr/>
          </p:nvSpPr>
          <p:spPr>
            <a:xfrm>
              <a:off x="8380730" y="3851837"/>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595" name="Freeform: Shape 594">
              <a:extLst>
                <a:ext uri="{FF2B5EF4-FFF2-40B4-BE49-F238E27FC236}">
                  <a16:creationId xmlns:a16="http://schemas.microsoft.com/office/drawing/2014/main" id="{1A4679DF-8D1F-44A5-AF39-A15BAB6307A0}"/>
                </a:ext>
              </a:extLst>
            </p:cNvPr>
            <p:cNvSpPr/>
            <p:nvPr/>
          </p:nvSpPr>
          <p:spPr>
            <a:xfrm>
              <a:off x="8076087" y="3797442"/>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5"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596" name="Freeform: Shape 595">
              <a:extLst>
                <a:ext uri="{FF2B5EF4-FFF2-40B4-BE49-F238E27FC236}">
                  <a16:creationId xmlns:a16="http://schemas.microsoft.com/office/drawing/2014/main" id="{CBEEDDB8-64EF-4058-9357-3CD144D7362B}"/>
                </a:ext>
              </a:extLst>
            </p:cNvPr>
            <p:cNvSpPr/>
            <p:nvPr/>
          </p:nvSpPr>
          <p:spPr>
            <a:xfrm>
              <a:off x="7852682" y="3648506"/>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6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8" y="31448"/>
                    <a:pt x="232339" y="47035"/>
                    <a:pt x="220216" y="53962"/>
                  </a:cubicBezTo>
                  <a:lnTo>
                    <a:pt x="44437" y="155273"/>
                  </a:lnTo>
                  <a:cubicBezTo>
                    <a:pt x="32314" y="162200"/>
                    <a:pt x="16728" y="157871"/>
                    <a:pt x="9800" y="145748"/>
                  </a:cubicBezTo>
                  <a:cubicBezTo>
                    <a:pt x="2873" y="133625"/>
                    <a:pt x="7203" y="118039"/>
                    <a:pt x="19326"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597" name="Freeform: Shape 596">
              <a:extLst>
                <a:ext uri="{FF2B5EF4-FFF2-40B4-BE49-F238E27FC236}">
                  <a16:creationId xmlns:a16="http://schemas.microsoft.com/office/drawing/2014/main" id="{94DD4E8F-1B54-458C-A6F2-88B905A6C1BD}"/>
                </a:ext>
              </a:extLst>
            </p:cNvPr>
            <p:cNvSpPr/>
            <p:nvPr/>
          </p:nvSpPr>
          <p:spPr>
            <a:xfrm>
              <a:off x="7771129" y="3445725"/>
              <a:ext cx="259773" cy="60614"/>
            </a:xfrm>
            <a:custGeom>
              <a:avLst/>
              <a:gdLst>
                <a:gd name="connsiteX0" fmla="*/ 260206 w 259772"/>
                <a:gd name="connsiteY0" fmla="*/ 31606 h 60613"/>
                <a:gd name="connsiteX1" fmla="*/ 235095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5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5" y="56717"/>
                  </a:cubicBezTo>
                  <a:lnTo>
                    <a:pt x="31606" y="56717"/>
                  </a:lnTo>
                  <a:cubicBezTo>
                    <a:pt x="17751" y="56717"/>
                    <a:pt x="6494" y="45460"/>
                    <a:pt x="6494" y="31606"/>
                  </a:cubicBezTo>
                  <a:cubicBezTo>
                    <a:pt x="6494" y="17751"/>
                    <a:pt x="17751" y="6494"/>
                    <a:pt x="31606" y="6494"/>
                  </a:cubicBezTo>
                  <a:lnTo>
                    <a:pt x="235095"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598" name="Freeform: Shape 597">
              <a:extLst>
                <a:ext uri="{FF2B5EF4-FFF2-40B4-BE49-F238E27FC236}">
                  <a16:creationId xmlns:a16="http://schemas.microsoft.com/office/drawing/2014/main" id="{F5B6BC8D-92B7-4F02-92B8-6DA7B3351D97}"/>
                </a:ext>
              </a:extLst>
            </p:cNvPr>
            <p:cNvSpPr/>
            <p:nvPr/>
          </p:nvSpPr>
          <p:spPr>
            <a:xfrm>
              <a:off x="7852682" y="3141083"/>
              <a:ext cx="233795" cy="164523"/>
            </a:xfrm>
            <a:custGeom>
              <a:avLst/>
              <a:gdLst>
                <a:gd name="connsiteX0" fmla="*/ 229741 w 233795"/>
                <a:gd name="connsiteY0" fmla="*/ 145748 h 164522"/>
                <a:gd name="connsiteX1" fmla="*/ 195105 w 233795"/>
                <a:gd name="connsiteY1" fmla="*/ 155273 h 164522"/>
                <a:gd name="connsiteX2" fmla="*/ 19326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6" y="53962"/>
                  </a:lnTo>
                  <a:cubicBezTo>
                    <a:pt x="7203" y="47035"/>
                    <a:pt x="2873" y="31448"/>
                    <a:pt x="9800" y="19325"/>
                  </a:cubicBezTo>
                  <a:cubicBezTo>
                    <a:pt x="16728" y="7203"/>
                    <a:pt x="32314" y="2873"/>
                    <a:pt x="44437" y="9800"/>
                  </a:cubicBezTo>
                  <a:lnTo>
                    <a:pt x="220216" y="111112"/>
                  </a:lnTo>
                  <a:cubicBezTo>
                    <a:pt x="232339" y="118039"/>
                    <a:pt x="236668" y="133625"/>
                    <a:pt x="229741" y="145748"/>
                  </a:cubicBezTo>
                  <a:close/>
                </a:path>
              </a:pathLst>
            </a:custGeom>
            <a:grpFill/>
            <a:ln w="9525" cap="flat">
              <a:noFill/>
              <a:prstDash val="solid"/>
              <a:miter/>
            </a:ln>
          </p:spPr>
          <p:txBody>
            <a:bodyPr rtlCol="0" anchor="ctr"/>
            <a:lstStyle/>
            <a:p>
              <a:endParaRPr lang="en-US"/>
            </a:p>
          </p:txBody>
        </p:sp>
        <p:sp>
          <p:nvSpPr>
            <p:cNvPr id="599" name="Freeform: Shape 598">
              <a:extLst>
                <a:ext uri="{FF2B5EF4-FFF2-40B4-BE49-F238E27FC236}">
                  <a16:creationId xmlns:a16="http://schemas.microsoft.com/office/drawing/2014/main" id="{D1D046C8-53BC-4D40-9A46-82BD15FE4E47}"/>
                </a:ext>
              </a:extLst>
            </p:cNvPr>
            <p:cNvSpPr/>
            <p:nvPr/>
          </p:nvSpPr>
          <p:spPr>
            <a:xfrm>
              <a:off x="8076087" y="2917678"/>
              <a:ext cx="164523" cy="233795"/>
            </a:xfrm>
            <a:custGeom>
              <a:avLst/>
              <a:gdLst>
                <a:gd name="connsiteX0" fmla="*/ 145748 w 164522"/>
                <a:gd name="connsiteY0" fmla="*/ 229741 h 233795"/>
                <a:gd name="connsiteX1" fmla="*/ 111112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5748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229741"/>
                  </a:moveTo>
                  <a:cubicBezTo>
                    <a:pt x="133625" y="236669"/>
                    <a:pt x="118039" y="232339"/>
                    <a:pt x="111112" y="220216"/>
                  </a:cubicBezTo>
                  <a:lnTo>
                    <a:pt x="9800" y="44437"/>
                  </a:lnTo>
                  <a:cubicBezTo>
                    <a:pt x="2873" y="32314"/>
                    <a:pt x="7203" y="16727"/>
                    <a:pt x="19325" y="9800"/>
                  </a:cubicBezTo>
                  <a:cubicBezTo>
                    <a:pt x="31448" y="2873"/>
                    <a:pt x="47035" y="7203"/>
                    <a:pt x="53962" y="19325"/>
                  </a:cubicBezTo>
                  <a:lnTo>
                    <a:pt x="155273" y="195105"/>
                  </a:lnTo>
                  <a:cubicBezTo>
                    <a:pt x="161334" y="207227"/>
                    <a:pt x="157871" y="222814"/>
                    <a:pt x="145748" y="229741"/>
                  </a:cubicBezTo>
                  <a:close/>
                </a:path>
              </a:pathLst>
            </a:custGeom>
            <a:grpFill/>
            <a:ln w="9525" cap="flat">
              <a:noFill/>
              <a:prstDash val="solid"/>
              <a:miter/>
            </a:ln>
          </p:spPr>
          <p:txBody>
            <a:bodyPr rtlCol="0" anchor="ctr"/>
            <a:lstStyle/>
            <a:p>
              <a:endParaRPr lang="en-US"/>
            </a:p>
          </p:txBody>
        </p:sp>
        <p:sp>
          <p:nvSpPr>
            <p:cNvPr id="600" name="Freeform: Shape 599">
              <a:extLst>
                <a:ext uri="{FF2B5EF4-FFF2-40B4-BE49-F238E27FC236}">
                  <a16:creationId xmlns:a16="http://schemas.microsoft.com/office/drawing/2014/main" id="{D82B013D-EA95-4F99-948D-BF74D2D48F5C}"/>
                </a:ext>
              </a:extLst>
            </p:cNvPr>
            <p:cNvSpPr/>
            <p:nvPr/>
          </p:nvSpPr>
          <p:spPr>
            <a:xfrm>
              <a:off x="8199754" y="3264750"/>
              <a:ext cx="424295" cy="424295"/>
            </a:xfrm>
            <a:custGeom>
              <a:avLst/>
              <a:gdLst>
                <a:gd name="connsiteX0" fmla="*/ 212581 w 424295"/>
                <a:gd name="connsiteY0" fmla="*/ 418667 h 424295"/>
                <a:gd name="connsiteX1" fmla="*/ 6494 w 424295"/>
                <a:gd name="connsiteY1" fmla="*/ 212581 h 424295"/>
                <a:gd name="connsiteX2" fmla="*/ 212581 w 424295"/>
                <a:gd name="connsiteY2" fmla="*/ 6494 h 424295"/>
                <a:gd name="connsiteX3" fmla="*/ 418667 w 424295"/>
                <a:gd name="connsiteY3" fmla="*/ 212581 h 424295"/>
                <a:gd name="connsiteX4" fmla="*/ 212581 w 424295"/>
                <a:gd name="connsiteY4" fmla="*/ 418667 h 424295"/>
                <a:gd name="connsiteX5" fmla="*/ 212581 w 424295"/>
                <a:gd name="connsiteY5" fmla="*/ 63644 h 424295"/>
                <a:gd name="connsiteX6" fmla="*/ 63644 w 424295"/>
                <a:gd name="connsiteY6" fmla="*/ 212581 h 424295"/>
                <a:gd name="connsiteX7" fmla="*/ 212581 w 424295"/>
                <a:gd name="connsiteY7" fmla="*/ 361517 h 424295"/>
                <a:gd name="connsiteX8" fmla="*/ 361517 w 424295"/>
                <a:gd name="connsiteY8" fmla="*/ 212581 h 424295"/>
                <a:gd name="connsiteX9" fmla="*/ 212581 w 424295"/>
                <a:gd name="connsiteY9" fmla="*/ 63644 h 42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95" h="424295">
                  <a:moveTo>
                    <a:pt x="212581" y="418667"/>
                  </a:moveTo>
                  <a:cubicBezTo>
                    <a:pt x="99147" y="418667"/>
                    <a:pt x="6494" y="326015"/>
                    <a:pt x="6494" y="212581"/>
                  </a:cubicBezTo>
                  <a:cubicBezTo>
                    <a:pt x="6494" y="99146"/>
                    <a:pt x="99147" y="6494"/>
                    <a:pt x="212581" y="6494"/>
                  </a:cubicBezTo>
                  <a:cubicBezTo>
                    <a:pt x="326015" y="6494"/>
                    <a:pt x="418667" y="99146"/>
                    <a:pt x="418667" y="212581"/>
                  </a:cubicBezTo>
                  <a:cubicBezTo>
                    <a:pt x="418667" y="326015"/>
                    <a:pt x="326015" y="418667"/>
                    <a:pt x="212581" y="418667"/>
                  </a:cubicBezTo>
                  <a:close/>
                  <a:moveTo>
                    <a:pt x="212581" y="63644"/>
                  </a:moveTo>
                  <a:cubicBezTo>
                    <a:pt x="130319" y="63644"/>
                    <a:pt x="63644" y="130319"/>
                    <a:pt x="63644" y="212581"/>
                  </a:cubicBezTo>
                  <a:cubicBezTo>
                    <a:pt x="63644" y="294842"/>
                    <a:pt x="130319" y="361517"/>
                    <a:pt x="212581" y="361517"/>
                  </a:cubicBezTo>
                  <a:cubicBezTo>
                    <a:pt x="294842" y="361517"/>
                    <a:pt x="361517" y="294842"/>
                    <a:pt x="361517" y="212581"/>
                  </a:cubicBezTo>
                  <a:cubicBezTo>
                    <a:pt x="361517" y="130319"/>
                    <a:pt x="294842" y="63644"/>
                    <a:pt x="212581" y="63644"/>
                  </a:cubicBezTo>
                  <a:close/>
                </a:path>
              </a:pathLst>
            </a:custGeom>
            <a:grpFill/>
            <a:ln w="9525" cap="flat">
              <a:noFill/>
              <a:prstDash val="solid"/>
              <a:miter/>
            </a:ln>
          </p:spPr>
          <p:txBody>
            <a:bodyPr rtlCol="0" anchor="ctr"/>
            <a:lstStyle/>
            <a:p>
              <a:endParaRPr lang="en-US"/>
            </a:p>
          </p:txBody>
        </p:sp>
        <p:sp>
          <p:nvSpPr>
            <p:cNvPr id="601" name="Freeform: Shape 600">
              <a:extLst>
                <a:ext uri="{FF2B5EF4-FFF2-40B4-BE49-F238E27FC236}">
                  <a16:creationId xmlns:a16="http://schemas.microsoft.com/office/drawing/2014/main" id="{506462F6-4B15-428C-89F7-1A148495A994}"/>
                </a:ext>
              </a:extLst>
            </p:cNvPr>
            <p:cNvSpPr/>
            <p:nvPr/>
          </p:nvSpPr>
          <p:spPr>
            <a:xfrm>
              <a:off x="8492397" y="2966560"/>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602" name="Freeform: Shape 601">
              <a:extLst>
                <a:ext uri="{FF2B5EF4-FFF2-40B4-BE49-F238E27FC236}">
                  <a16:creationId xmlns:a16="http://schemas.microsoft.com/office/drawing/2014/main" id="{FA701F4D-A6CD-4716-ABDE-708883022A97}"/>
                </a:ext>
              </a:extLst>
            </p:cNvPr>
            <p:cNvSpPr/>
            <p:nvPr/>
          </p:nvSpPr>
          <p:spPr>
            <a:xfrm>
              <a:off x="8715058" y="3097325"/>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9"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603" name="Freeform: Shape 602">
              <a:extLst>
                <a:ext uri="{FF2B5EF4-FFF2-40B4-BE49-F238E27FC236}">
                  <a16:creationId xmlns:a16="http://schemas.microsoft.com/office/drawing/2014/main" id="{AD66AA79-772E-4177-9EB4-58FD91D686AF}"/>
                </a:ext>
              </a:extLst>
            </p:cNvPr>
            <p:cNvSpPr/>
            <p:nvPr/>
          </p:nvSpPr>
          <p:spPr>
            <a:xfrm>
              <a:off x="8839804" y="3313742"/>
              <a:ext cx="69273" cy="69273"/>
            </a:xfrm>
            <a:custGeom>
              <a:avLst/>
              <a:gdLst>
                <a:gd name="connsiteX0" fmla="*/ 45192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2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2" y="14444"/>
                  </a:moveTo>
                  <a:cubicBezTo>
                    <a:pt x="58590" y="18029"/>
                    <a:pt x="66544" y="31795"/>
                    <a:pt x="62959" y="45192"/>
                  </a:cubicBezTo>
                  <a:cubicBezTo>
                    <a:pt x="59374" y="58590"/>
                    <a:pt x="45607" y="66544"/>
                    <a:pt x="32210" y="62959"/>
                  </a:cubicBezTo>
                  <a:cubicBezTo>
                    <a:pt x="18813" y="59374"/>
                    <a:pt x="10859" y="45607"/>
                    <a:pt x="14444" y="32210"/>
                  </a:cubicBezTo>
                  <a:cubicBezTo>
                    <a:pt x="18029" y="18813"/>
                    <a:pt x="31795" y="10859"/>
                    <a:pt x="45192" y="14444"/>
                  </a:cubicBezTo>
                  <a:close/>
                </a:path>
              </a:pathLst>
            </a:custGeom>
            <a:grpFill/>
            <a:ln w="9525" cap="flat">
              <a:noFill/>
              <a:prstDash val="solid"/>
              <a:miter/>
            </a:ln>
          </p:spPr>
          <p:txBody>
            <a:bodyPr rtlCol="0" anchor="ctr"/>
            <a:lstStyle/>
            <a:p>
              <a:endParaRPr lang="en-US"/>
            </a:p>
          </p:txBody>
        </p:sp>
        <p:sp>
          <p:nvSpPr>
            <p:cNvPr id="604" name="Freeform: Shape 603">
              <a:extLst>
                <a:ext uri="{FF2B5EF4-FFF2-40B4-BE49-F238E27FC236}">
                  <a16:creationId xmlns:a16="http://schemas.microsoft.com/office/drawing/2014/main" id="{6A878BE1-12CD-44E5-A24E-E54636795762}"/>
                </a:ext>
              </a:extLst>
            </p:cNvPr>
            <p:cNvSpPr/>
            <p:nvPr/>
          </p:nvSpPr>
          <p:spPr>
            <a:xfrm>
              <a:off x="8833838" y="3557281"/>
              <a:ext cx="86591" cy="86591"/>
            </a:xfrm>
            <a:custGeom>
              <a:avLst/>
              <a:gdLst>
                <a:gd name="connsiteX0" fmla="*/ 62449 w 86590"/>
                <a:gd name="connsiteY0" fmla="*/ 26934 h 86590"/>
                <a:gd name="connsiteX1" fmla="*/ 62466 w 86590"/>
                <a:gd name="connsiteY1" fmla="*/ 62449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8" y="52637"/>
                    <a:pt x="62466" y="62449"/>
                  </a:cubicBezTo>
                  <a:cubicBezTo>
                    <a:pt x="52664" y="72261"/>
                    <a:pt x="36763" y="72269"/>
                    <a:pt x="26951" y="62466"/>
                  </a:cubicBezTo>
                  <a:cubicBezTo>
                    <a:pt x="17139" y="52664"/>
                    <a:pt x="17131" y="36763"/>
                    <a:pt x="26934" y="26951"/>
                  </a:cubicBezTo>
                  <a:cubicBezTo>
                    <a:pt x="36736" y="17139"/>
                    <a:pt x="52636" y="17131"/>
                    <a:pt x="62449" y="26934"/>
                  </a:cubicBezTo>
                  <a:close/>
                </a:path>
              </a:pathLst>
            </a:custGeom>
            <a:grpFill/>
            <a:ln w="9525" cap="flat">
              <a:noFill/>
              <a:prstDash val="solid"/>
              <a:miter/>
            </a:ln>
          </p:spPr>
          <p:txBody>
            <a:bodyPr rtlCol="0" anchor="ctr"/>
            <a:lstStyle/>
            <a:p>
              <a:endParaRPr lang="en-US"/>
            </a:p>
          </p:txBody>
        </p:sp>
        <p:sp>
          <p:nvSpPr>
            <p:cNvPr id="605" name="Freeform: Shape 604">
              <a:extLst>
                <a:ext uri="{FF2B5EF4-FFF2-40B4-BE49-F238E27FC236}">
                  <a16:creationId xmlns:a16="http://schemas.microsoft.com/office/drawing/2014/main" id="{9214C883-0BC3-44D0-9DD9-1F4E8391215B}"/>
                </a:ext>
              </a:extLst>
            </p:cNvPr>
            <p:cNvSpPr/>
            <p:nvPr/>
          </p:nvSpPr>
          <p:spPr>
            <a:xfrm>
              <a:off x="8714890" y="3779945"/>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606" name="Freeform: Shape 605">
              <a:extLst>
                <a:ext uri="{FF2B5EF4-FFF2-40B4-BE49-F238E27FC236}">
                  <a16:creationId xmlns:a16="http://schemas.microsoft.com/office/drawing/2014/main" id="{097C7C49-DBFD-4CD1-BC5D-A54A808A33E4}"/>
                </a:ext>
              </a:extLst>
            </p:cNvPr>
            <p:cNvSpPr/>
            <p:nvPr/>
          </p:nvSpPr>
          <p:spPr>
            <a:xfrm>
              <a:off x="8498458" y="3904824"/>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607" name="Freeform: Shape 606">
              <a:extLst>
                <a:ext uri="{FF2B5EF4-FFF2-40B4-BE49-F238E27FC236}">
                  <a16:creationId xmlns:a16="http://schemas.microsoft.com/office/drawing/2014/main" id="{53392419-ED52-4D4E-8382-263DDB52AB4F}"/>
                </a:ext>
              </a:extLst>
            </p:cNvPr>
            <p:cNvSpPr/>
            <p:nvPr/>
          </p:nvSpPr>
          <p:spPr>
            <a:xfrm>
              <a:off x="8242741" y="3898644"/>
              <a:ext cx="86591" cy="86591"/>
            </a:xfrm>
            <a:custGeom>
              <a:avLst/>
              <a:gdLst>
                <a:gd name="connsiteX0" fmla="*/ 62438 w 86590"/>
                <a:gd name="connsiteY0" fmla="*/ 26925 h 86590"/>
                <a:gd name="connsiteX1" fmla="*/ 62468 w 86590"/>
                <a:gd name="connsiteY1" fmla="*/ 62438 h 86590"/>
                <a:gd name="connsiteX2" fmla="*/ 26956 w 86590"/>
                <a:gd name="connsiteY2" fmla="*/ 62468 h 86590"/>
                <a:gd name="connsiteX3" fmla="*/ 26925 w 86590"/>
                <a:gd name="connsiteY3" fmla="*/ 26955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6" y="62468"/>
                  </a:cubicBezTo>
                  <a:cubicBezTo>
                    <a:pt x="17141" y="52670"/>
                    <a:pt x="17127" y="36770"/>
                    <a:pt x="26925" y="26955"/>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608" name="Freeform: Shape 607">
              <a:extLst>
                <a:ext uri="{FF2B5EF4-FFF2-40B4-BE49-F238E27FC236}">
                  <a16:creationId xmlns:a16="http://schemas.microsoft.com/office/drawing/2014/main" id="{EBBD24F2-119B-4B14-931B-95339F5693EE}"/>
                </a:ext>
              </a:extLst>
            </p:cNvPr>
            <p:cNvSpPr/>
            <p:nvPr/>
          </p:nvSpPr>
          <p:spPr>
            <a:xfrm>
              <a:off x="8032522" y="3779892"/>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609" name="Freeform: Shape 608">
              <a:extLst>
                <a:ext uri="{FF2B5EF4-FFF2-40B4-BE49-F238E27FC236}">
                  <a16:creationId xmlns:a16="http://schemas.microsoft.com/office/drawing/2014/main" id="{2B11EC81-78DD-4334-95CF-6821ECB69F8B}"/>
                </a:ext>
              </a:extLst>
            </p:cNvPr>
            <p:cNvSpPr/>
            <p:nvPr/>
          </p:nvSpPr>
          <p:spPr>
            <a:xfrm>
              <a:off x="7907717" y="3563723"/>
              <a:ext cx="69273" cy="69273"/>
            </a:xfrm>
            <a:custGeom>
              <a:avLst/>
              <a:gdLst>
                <a:gd name="connsiteX0" fmla="*/ 45153 w 69272"/>
                <a:gd name="connsiteY0" fmla="*/ 14419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1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19"/>
                  </a:moveTo>
                  <a:cubicBezTo>
                    <a:pt x="58553" y="17993"/>
                    <a:pt x="66519" y="31753"/>
                    <a:pt x="62945" y="45153"/>
                  </a:cubicBezTo>
                  <a:cubicBezTo>
                    <a:pt x="59371" y="58553"/>
                    <a:pt x="45611" y="66519"/>
                    <a:pt x="32211" y="62945"/>
                  </a:cubicBezTo>
                  <a:cubicBezTo>
                    <a:pt x="18811" y="59371"/>
                    <a:pt x="10846" y="45611"/>
                    <a:pt x="14420" y="32211"/>
                  </a:cubicBezTo>
                  <a:cubicBezTo>
                    <a:pt x="17994" y="18811"/>
                    <a:pt x="31754" y="10846"/>
                    <a:pt x="45153" y="14419"/>
                  </a:cubicBezTo>
                  <a:close/>
                </a:path>
              </a:pathLst>
            </a:custGeom>
            <a:grpFill/>
            <a:ln w="9525" cap="flat">
              <a:noFill/>
              <a:prstDash val="solid"/>
              <a:miter/>
            </a:ln>
          </p:spPr>
          <p:txBody>
            <a:bodyPr rtlCol="0" anchor="ctr"/>
            <a:lstStyle/>
            <a:p>
              <a:endParaRPr lang="en-US"/>
            </a:p>
          </p:txBody>
        </p:sp>
        <p:sp>
          <p:nvSpPr>
            <p:cNvPr id="610" name="Freeform: Shape 609">
              <a:extLst>
                <a:ext uri="{FF2B5EF4-FFF2-40B4-BE49-F238E27FC236}">
                  <a16:creationId xmlns:a16="http://schemas.microsoft.com/office/drawing/2014/main" id="{4A39340D-DA08-4EA6-B7FA-D0382ACB58A0}"/>
                </a:ext>
              </a:extLst>
            </p:cNvPr>
            <p:cNvSpPr/>
            <p:nvPr/>
          </p:nvSpPr>
          <p:spPr>
            <a:xfrm>
              <a:off x="7900754" y="3308196"/>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2" y="17124"/>
                    <a:pt x="62430" y="26918"/>
                  </a:cubicBezTo>
                  <a:close/>
                </a:path>
              </a:pathLst>
            </a:custGeom>
            <a:grpFill/>
            <a:ln w="9525" cap="flat">
              <a:noFill/>
              <a:prstDash val="solid"/>
              <a:miter/>
            </a:ln>
          </p:spPr>
          <p:txBody>
            <a:bodyPr rtlCol="0" anchor="ctr"/>
            <a:lstStyle/>
            <a:p>
              <a:endParaRPr lang="en-US"/>
            </a:p>
          </p:txBody>
        </p:sp>
        <p:sp>
          <p:nvSpPr>
            <p:cNvPr id="611" name="Freeform: Shape 610">
              <a:extLst>
                <a:ext uri="{FF2B5EF4-FFF2-40B4-BE49-F238E27FC236}">
                  <a16:creationId xmlns:a16="http://schemas.microsoft.com/office/drawing/2014/main" id="{E7C99E64-3AD9-4787-B508-9149904898FF}"/>
                </a:ext>
              </a:extLst>
            </p:cNvPr>
            <p:cNvSpPr/>
            <p:nvPr/>
          </p:nvSpPr>
          <p:spPr>
            <a:xfrm>
              <a:off x="8031611" y="3098560"/>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612" name="Freeform: Shape 611">
              <a:extLst>
                <a:ext uri="{FF2B5EF4-FFF2-40B4-BE49-F238E27FC236}">
                  <a16:creationId xmlns:a16="http://schemas.microsoft.com/office/drawing/2014/main" id="{D63F8E26-334F-4BC4-8DD1-B6A126F60836}"/>
                </a:ext>
              </a:extLst>
            </p:cNvPr>
            <p:cNvSpPr/>
            <p:nvPr/>
          </p:nvSpPr>
          <p:spPr>
            <a:xfrm>
              <a:off x="8248006" y="2972728"/>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613" name="Freeform: Shape 612">
              <a:extLst>
                <a:ext uri="{FF2B5EF4-FFF2-40B4-BE49-F238E27FC236}">
                  <a16:creationId xmlns:a16="http://schemas.microsoft.com/office/drawing/2014/main" id="{78D75F93-509C-49A1-8FA7-E277F564509C}"/>
                </a:ext>
              </a:extLst>
            </p:cNvPr>
            <p:cNvSpPr/>
            <p:nvPr/>
          </p:nvSpPr>
          <p:spPr>
            <a:xfrm>
              <a:off x="8380730" y="27599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614" name="Freeform: Shape 613">
              <a:extLst>
                <a:ext uri="{FF2B5EF4-FFF2-40B4-BE49-F238E27FC236}">
                  <a16:creationId xmlns:a16="http://schemas.microsoft.com/office/drawing/2014/main" id="{AF1E1DA2-14D3-4596-80F8-6AAF0A426593}"/>
                </a:ext>
              </a:extLst>
            </p:cNvPr>
            <p:cNvSpPr/>
            <p:nvPr/>
          </p:nvSpPr>
          <p:spPr>
            <a:xfrm>
              <a:off x="8711578" y="2839616"/>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615" name="Freeform: Shape 614">
              <a:extLst>
                <a:ext uri="{FF2B5EF4-FFF2-40B4-BE49-F238E27FC236}">
                  <a16:creationId xmlns:a16="http://schemas.microsoft.com/office/drawing/2014/main" id="{51B133AF-225A-4F57-AE99-197107132ABF}"/>
                </a:ext>
              </a:extLst>
            </p:cNvPr>
            <p:cNvSpPr/>
            <p:nvPr/>
          </p:nvSpPr>
          <p:spPr>
            <a:xfrm>
              <a:off x="8962437" y="3091465"/>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4"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616" name="Freeform: Shape 615">
              <a:extLst>
                <a:ext uri="{FF2B5EF4-FFF2-40B4-BE49-F238E27FC236}">
                  <a16:creationId xmlns:a16="http://schemas.microsoft.com/office/drawing/2014/main" id="{27198ACD-E952-4C4B-B480-249EFAD3FA5A}"/>
                </a:ext>
              </a:extLst>
            </p:cNvPr>
            <p:cNvSpPr/>
            <p:nvPr/>
          </p:nvSpPr>
          <p:spPr>
            <a:xfrm>
              <a:off x="9065664" y="34457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617" name="Freeform: Shape 616">
              <a:extLst>
                <a:ext uri="{FF2B5EF4-FFF2-40B4-BE49-F238E27FC236}">
                  <a16:creationId xmlns:a16="http://schemas.microsoft.com/office/drawing/2014/main" id="{65EB7C9F-4F64-4943-9266-D9A57F2C47DA}"/>
                </a:ext>
              </a:extLst>
            </p:cNvPr>
            <p:cNvSpPr/>
            <p:nvPr/>
          </p:nvSpPr>
          <p:spPr>
            <a:xfrm>
              <a:off x="8962544" y="3777353"/>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618" name="Freeform: Shape 617">
              <a:extLst>
                <a:ext uri="{FF2B5EF4-FFF2-40B4-BE49-F238E27FC236}">
                  <a16:creationId xmlns:a16="http://schemas.microsoft.com/office/drawing/2014/main" id="{1D346EFC-D77D-418E-9A2D-A51EEEC7453B}"/>
                </a:ext>
              </a:extLst>
            </p:cNvPr>
            <p:cNvSpPr/>
            <p:nvPr/>
          </p:nvSpPr>
          <p:spPr>
            <a:xfrm>
              <a:off x="8712106" y="4028180"/>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sp>
          <p:nvSpPr>
            <p:cNvPr id="619" name="Freeform: Shape 618">
              <a:extLst>
                <a:ext uri="{FF2B5EF4-FFF2-40B4-BE49-F238E27FC236}">
                  <a16:creationId xmlns:a16="http://schemas.microsoft.com/office/drawing/2014/main" id="{023C8FFF-C914-40E7-9ABD-75588D24455A}"/>
                </a:ext>
              </a:extLst>
            </p:cNvPr>
            <p:cNvSpPr/>
            <p:nvPr/>
          </p:nvSpPr>
          <p:spPr>
            <a:xfrm>
              <a:off x="8380730" y="41315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620" name="Freeform: Shape 619">
              <a:extLst>
                <a:ext uri="{FF2B5EF4-FFF2-40B4-BE49-F238E27FC236}">
                  <a16:creationId xmlns:a16="http://schemas.microsoft.com/office/drawing/2014/main" id="{CA1BB328-67F6-4C86-8215-C4219C013D70}"/>
                </a:ext>
              </a:extLst>
            </p:cNvPr>
            <p:cNvSpPr/>
            <p:nvPr/>
          </p:nvSpPr>
          <p:spPr>
            <a:xfrm>
              <a:off x="8026450" y="4028337"/>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sp>
          <p:nvSpPr>
            <p:cNvPr id="621" name="Freeform: Shape 620">
              <a:extLst>
                <a:ext uri="{FF2B5EF4-FFF2-40B4-BE49-F238E27FC236}">
                  <a16:creationId xmlns:a16="http://schemas.microsoft.com/office/drawing/2014/main" id="{B12C8079-9DD4-4393-BB73-AAD689C4B641}"/>
                </a:ext>
              </a:extLst>
            </p:cNvPr>
            <p:cNvSpPr/>
            <p:nvPr/>
          </p:nvSpPr>
          <p:spPr>
            <a:xfrm>
              <a:off x="7775146" y="3777092"/>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9"/>
                    <a:pt x="57981" y="18607"/>
                    <a:pt x="64921" y="30614"/>
                  </a:cubicBezTo>
                  <a:close/>
                </a:path>
              </a:pathLst>
            </a:custGeom>
            <a:grpFill/>
            <a:ln w="9525" cap="flat">
              <a:noFill/>
              <a:prstDash val="solid"/>
              <a:miter/>
            </a:ln>
          </p:spPr>
          <p:txBody>
            <a:bodyPr rtlCol="0" anchor="ctr"/>
            <a:lstStyle/>
            <a:p>
              <a:endParaRPr lang="en-US"/>
            </a:p>
          </p:txBody>
        </p:sp>
        <p:sp>
          <p:nvSpPr>
            <p:cNvPr id="622" name="Freeform: Shape 621">
              <a:extLst>
                <a:ext uri="{FF2B5EF4-FFF2-40B4-BE49-F238E27FC236}">
                  <a16:creationId xmlns:a16="http://schemas.microsoft.com/office/drawing/2014/main" id="{AC61F234-D7B8-46FA-8801-C197BD622D19}"/>
                </a:ext>
              </a:extLst>
            </p:cNvPr>
            <p:cNvSpPr/>
            <p:nvPr/>
          </p:nvSpPr>
          <p:spPr>
            <a:xfrm>
              <a:off x="7694929" y="3445725"/>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623" name="Freeform: Shape 622">
              <a:extLst>
                <a:ext uri="{FF2B5EF4-FFF2-40B4-BE49-F238E27FC236}">
                  <a16:creationId xmlns:a16="http://schemas.microsoft.com/office/drawing/2014/main" id="{DBE7D294-DD5D-43B3-A68A-4850D4C40CA7}"/>
                </a:ext>
              </a:extLst>
            </p:cNvPr>
            <p:cNvSpPr/>
            <p:nvPr/>
          </p:nvSpPr>
          <p:spPr>
            <a:xfrm>
              <a:off x="7775377" y="3091696"/>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624" name="Freeform: Shape 623">
              <a:extLst>
                <a:ext uri="{FF2B5EF4-FFF2-40B4-BE49-F238E27FC236}">
                  <a16:creationId xmlns:a16="http://schemas.microsoft.com/office/drawing/2014/main" id="{5BD9587D-7754-4191-A138-F2AD667FA13A}"/>
                </a:ext>
              </a:extLst>
            </p:cNvPr>
            <p:cNvSpPr/>
            <p:nvPr/>
          </p:nvSpPr>
          <p:spPr>
            <a:xfrm>
              <a:off x="8025489" y="2841129"/>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8"/>
                    <a:pt x="67754" y="57977"/>
                    <a:pt x="55748" y="64919"/>
                  </a:cubicBezTo>
                  <a:cubicBezTo>
                    <a:pt x="43742" y="71860"/>
                    <a:pt x="28382" y="67754"/>
                    <a:pt x="21441" y="55748"/>
                  </a:cubicBezTo>
                  <a:cubicBezTo>
                    <a:pt x="14500" y="43742"/>
                    <a:pt x="18605" y="28382"/>
                    <a:pt x="30611" y="21441"/>
                  </a:cubicBezTo>
                  <a:cubicBezTo>
                    <a:pt x="42617" y="14500"/>
                    <a:pt x="57977" y="18605"/>
                    <a:pt x="64919" y="30611"/>
                  </a:cubicBezTo>
                  <a:close/>
                </a:path>
              </a:pathLst>
            </a:custGeom>
            <a:grpFill/>
            <a:ln w="9525" cap="flat">
              <a:noFill/>
              <a:prstDash val="solid"/>
              <a:miter/>
            </a:ln>
          </p:spPr>
          <p:txBody>
            <a:bodyPr rtlCol="0" anchor="ctr"/>
            <a:lstStyle/>
            <a:p>
              <a:endParaRPr lang="en-US"/>
            </a:p>
          </p:txBody>
        </p:sp>
      </p:grpSp>
      <p:cxnSp>
        <p:nvCxnSpPr>
          <p:cNvPr id="626" name="Straight Connector 625">
            <a:extLst>
              <a:ext uri="{FF2B5EF4-FFF2-40B4-BE49-F238E27FC236}">
                <a16:creationId xmlns:a16="http://schemas.microsoft.com/office/drawing/2014/main" id="{13E5CC1B-29B6-458D-A216-CAB96CBB6DB4}"/>
              </a:ext>
            </a:extLst>
          </p:cNvPr>
          <p:cNvCxnSpPr>
            <a:cxnSpLocks/>
          </p:cNvCxnSpPr>
          <p:nvPr/>
        </p:nvCxnSpPr>
        <p:spPr>
          <a:xfrm>
            <a:off x="9033924" y="5794162"/>
            <a:ext cx="578595" cy="0"/>
          </a:xfrm>
          <a:prstGeom prst="line">
            <a:avLst/>
          </a:prstGeom>
          <a:ln>
            <a:solidFill>
              <a:srgbClr val="353531"/>
            </a:solidFill>
          </a:ln>
        </p:spPr>
        <p:style>
          <a:lnRef idx="1">
            <a:schemeClr val="accent1"/>
          </a:lnRef>
          <a:fillRef idx="0">
            <a:schemeClr val="accent1"/>
          </a:fillRef>
          <a:effectRef idx="0">
            <a:schemeClr val="accent1"/>
          </a:effectRef>
          <a:fontRef idx="minor">
            <a:schemeClr val="tx1"/>
          </a:fontRef>
        </p:style>
      </p:cxnSp>
      <p:sp>
        <p:nvSpPr>
          <p:cNvPr id="628" name="TextBox 627">
            <a:extLst>
              <a:ext uri="{FF2B5EF4-FFF2-40B4-BE49-F238E27FC236}">
                <a16:creationId xmlns:a16="http://schemas.microsoft.com/office/drawing/2014/main" id="{00100819-4B18-488E-920D-7B45A9757B16}"/>
              </a:ext>
            </a:extLst>
          </p:cNvPr>
          <p:cNvSpPr txBox="1"/>
          <p:nvPr/>
        </p:nvSpPr>
        <p:spPr>
          <a:xfrm>
            <a:off x="9021597" y="5837252"/>
            <a:ext cx="596638" cy="276999"/>
          </a:xfrm>
          <a:prstGeom prst="rect">
            <a:avLst/>
          </a:prstGeom>
          <a:noFill/>
        </p:spPr>
        <p:txBody>
          <a:bodyPr wrap="none" rtlCol="0">
            <a:spAutoFit/>
          </a:bodyPr>
          <a:lstStyle/>
          <a:p>
            <a:r>
              <a:rPr lang="en-US" sz="1200">
                <a:latin typeface="Source Sans Pro" panose="020B0503030403020204" pitchFamily="34" charset="0"/>
                <a:ea typeface="Source Sans Pro" panose="020B0503030403020204" pitchFamily="34" charset="0"/>
              </a:rPr>
              <a:t>.63” in</a:t>
            </a:r>
          </a:p>
        </p:txBody>
      </p:sp>
      <p:cxnSp>
        <p:nvCxnSpPr>
          <p:cNvPr id="633" name="Straight Connector 632">
            <a:extLst>
              <a:ext uri="{FF2B5EF4-FFF2-40B4-BE49-F238E27FC236}">
                <a16:creationId xmlns:a16="http://schemas.microsoft.com/office/drawing/2014/main" id="{6DDE03A4-F08F-4AFD-BCAF-08A829C1EF83}"/>
              </a:ext>
            </a:extLst>
          </p:cNvPr>
          <p:cNvCxnSpPr>
            <a:cxnSpLocks/>
          </p:cNvCxnSpPr>
          <p:nvPr/>
        </p:nvCxnSpPr>
        <p:spPr>
          <a:xfrm>
            <a:off x="9836357" y="5794162"/>
            <a:ext cx="578595" cy="0"/>
          </a:xfrm>
          <a:prstGeom prst="line">
            <a:avLst/>
          </a:prstGeom>
          <a:ln>
            <a:solidFill>
              <a:srgbClr val="353531"/>
            </a:solidFill>
          </a:ln>
        </p:spPr>
        <p:style>
          <a:lnRef idx="1">
            <a:schemeClr val="accent1"/>
          </a:lnRef>
          <a:fillRef idx="0">
            <a:schemeClr val="accent1"/>
          </a:fillRef>
          <a:effectRef idx="0">
            <a:schemeClr val="accent1"/>
          </a:effectRef>
          <a:fontRef idx="minor">
            <a:schemeClr val="tx1"/>
          </a:fontRef>
        </p:style>
      </p:cxnSp>
      <p:sp>
        <p:nvSpPr>
          <p:cNvPr id="634" name="TextBox 633">
            <a:extLst>
              <a:ext uri="{FF2B5EF4-FFF2-40B4-BE49-F238E27FC236}">
                <a16:creationId xmlns:a16="http://schemas.microsoft.com/office/drawing/2014/main" id="{26ECBC81-943C-4F5B-B3A7-204C72DCA862}"/>
              </a:ext>
            </a:extLst>
          </p:cNvPr>
          <p:cNvSpPr txBox="1"/>
          <p:nvPr/>
        </p:nvSpPr>
        <p:spPr>
          <a:xfrm>
            <a:off x="9824030" y="5837252"/>
            <a:ext cx="596638" cy="276999"/>
          </a:xfrm>
          <a:prstGeom prst="rect">
            <a:avLst/>
          </a:prstGeom>
          <a:noFill/>
        </p:spPr>
        <p:txBody>
          <a:bodyPr wrap="none" rtlCol="0">
            <a:spAutoFit/>
          </a:bodyPr>
          <a:lstStyle/>
          <a:p>
            <a:r>
              <a:rPr lang="en-US" sz="1200">
                <a:latin typeface="Source Sans Pro" panose="020B0503030403020204" pitchFamily="34" charset="0"/>
                <a:ea typeface="Source Sans Pro" panose="020B0503030403020204" pitchFamily="34" charset="0"/>
              </a:rPr>
              <a:t>.63” in</a:t>
            </a:r>
          </a:p>
        </p:txBody>
      </p:sp>
      <p:cxnSp>
        <p:nvCxnSpPr>
          <p:cNvPr id="635" name="Straight Connector 634">
            <a:extLst>
              <a:ext uri="{FF2B5EF4-FFF2-40B4-BE49-F238E27FC236}">
                <a16:creationId xmlns:a16="http://schemas.microsoft.com/office/drawing/2014/main" id="{FB468BD2-AA3E-4C47-B01E-0B28C70CDBE7}"/>
              </a:ext>
            </a:extLst>
          </p:cNvPr>
          <p:cNvCxnSpPr>
            <a:cxnSpLocks/>
          </p:cNvCxnSpPr>
          <p:nvPr/>
        </p:nvCxnSpPr>
        <p:spPr>
          <a:xfrm>
            <a:off x="10666782" y="5794162"/>
            <a:ext cx="578595" cy="0"/>
          </a:xfrm>
          <a:prstGeom prst="line">
            <a:avLst/>
          </a:prstGeom>
          <a:ln>
            <a:solidFill>
              <a:srgbClr val="353531"/>
            </a:solidFill>
          </a:ln>
        </p:spPr>
        <p:style>
          <a:lnRef idx="1">
            <a:schemeClr val="accent1"/>
          </a:lnRef>
          <a:fillRef idx="0">
            <a:schemeClr val="accent1"/>
          </a:fillRef>
          <a:effectRef idx="0">
            <a:schemeClr val="accent1"/>
          </a:effectRef>
          <a:fontRef idx="minor">
            <a:schemeClr val="tx1"/>
          </a:fontRef>
        </p:style>
      </p:cxnSp>
      <p:sp>
        <p:nvSpPr>
          <p:cNvPr id="636" name="TextBox 635">
            <a:extLst>
              <a:ext uri="{FF2B5EF4-FFF2-40B4-BE49-F238E27FC236}">
                <a16:creationId xmlns:a16="http://schemas.microsoft.com/office/drawing/2014/main" id="{0B7C2C75-29A9-4728-AB9F-64838B510FEC}"/>
              </a:ext>
            </a:extLst>
          </p:cNvPr>
          <p:cNvSpPr txBox="1"/>
          <p:nvPr/>
        </p:nvSpPr>
        <p:spPr>
          <a:xfrm>
            <a:off x="10654455" y="5837252"/>
            <a:ext cx="596638" cy="276999"/>
          </a:xfrm>
          <a:prstGeom prst="rect">
            <a:avLst/>
          </a:prstGeom>
          <a:noFill/>
        </p:spPr>
        <p:txBody>
          <a:bodyPr wrap="none" rtlCol="0">
            <a:spAutoFit/>
          </a:bodyPr>
          <a:lstStyle/>
          <a:p>
            <a:r>
              <a:rPr lang="en-US" sz="1200">
                <a:latin typeface="Source Sans Pro" panose="020B0503030403020204" pitchFamily="34" charset="0"/>
                <a:ea typeface="Source Sans Pro" panose="020B0503030403020204" pitchFamily="34" charset="0"/>
              </a:rPr>
              <a:t>.63” in</a:t>
            </a:r>
          </a:p>
        </p:txBody>
      </p:sp>
      <p:sp>
        <p:nvSpPr>
          <p:cNvPr id="637" name="Rectangle 636">
            <a:extLst>
              <a:ext uri="{FF2B5EF4-FFF2-40B4-BE49-F238E27FC236}">
                <a16:creationId xmlns:a16="http://schemas.microsoft.com/office/drawing/2014/main" id="{A71A7E7C-56A8-4281-BF50-9F767D6E7CB9}"/>
              </a:ext>
            </a:extLst>
          </p:cNvPr>
          <p:cNvSpPr/>
          <p:nvPr/>
        </p:nvSpPr>
        <p:spPr>
          <a:xfrm>
            <a:off x="3977493" y="4738615"/>
            <a:ext cx="1842306" cy="276999"/>
          </a:xfrm>
          <a:prstGeom prst="rect">
            <a:avLst/>
          </a:prstGeom>
        </p:spPr>
        <p:txBody>
          <a:bodyPr wrap="square">
            <a:spAutoFit/>
          </a:bodyPr>
          <a:lstStyle/>
          <a:p>
            <a:r>
              <a:rPr lang="en-US" sz="1200" b="1">
                <a:solidFill>
                  <a:srgbClr val="353531"/>
                </a:solidFill>
                <a:latin typeface="Ubuntu Medium" panose="020B0604030602030204" pitchFamily="34" charset="0"/>
                <a:ea typeface="Open Sans" panose="020B0606030504020204" pitchFamily="34" charset="0"/>
                <a:cs typeface="Open Sans" panose="020B0606030504020204" pitchFamily="34" charset="0"/>
              </a:rPr>
              <a:t>MINIMUM SIZE</a:t>
            </a:r>
          </a:p>
        </p:txBody>
      </p:sp>
      <p:sp>
        <p:nvSpPr>
          <p:cNvPr id="482" name="Rectangle 481">
            <a:extLst>
              <a:ext uri="{FF2B5EF4-FFF2-40B4-BE49-F238E27FC236}">
                <a16:creationId xmlns:a16="http://schemas.microsoft.com/office/drawing/2014/main" id="{F20597D2-011F-4738-8322-FDE8D28C2B66}"/>
              </a:ext>
            </a:extLst>
          </p:cNvPr>
          <p:cNvSpPr/>
          <p:nvPr/>
        </p:nvSpPr>
        <p:spPr>
          <a:xfrm>
            <a:off x="6676546" y="2564965"/>
            <a:ext cx="556713" cy="253916"/>
          </a:xfrm>
          <a:prstGeom prst="rect">
            <a:avLst/>
          </a:prstGeom>
        </p:spPr>
        <p:txBody>
          <a:bodyPr wrap="square">
            <a:spAutoFit/>
          </a:bodyPr>
          <a:lstStyle/>
          <a:p>
            <a:r>
              <a:rPr lang="en-US" sz="1050" b="1">
                <a:solidFill>
                  <a:srgbClr val="353531"/>
                </a:solidFill>
                <a:latin typeface="Source Sans Pro" panose="020B0503030403020204" pitchFamily="34" charset="0"/>
                <a:ea typeface="Source Sans Pro" panose="020B0503030403020204" pitchFamily="34" charset="0"/>
              </a:rPr>
              <a:t>1.50x</a:t>
            </a:r>
          </a:p>
        </p:txBody>
      </p:sp>
      <p:sp>
        <p:nvSpPr>
          <p:cNvPr id="483" name="Rectangle 482">
            <a:extLst>
              <a:ext uri="{FF2B5EF4-FFF2-40B4-BE49-F238E27FC236}">
                <a16:creationId xmlns:a16="http://schemas.microsoft.com/office/drawing/2014/main" id="{F20597D2-011F-4738-8322-FDE8D28C2B66}"/>
              </a:ext>
            </a:extLst>
          </p:cNvPr>
          <p:cNvSpPr/>
          <p:nvPr/>
        </p:nvSpPr>
        <p:spPr>
          <a:xfrm>
            <a:off x="10987889" y="1111128"/>
            <a:ext cx="556713" cy="253916"/>
          </a:xfrm>
          <a:prstGeom prst="rect">
            <a:avLst/>
          </a:prstGeom>
        </p:spPr>
        <p:txBody>
          <a:bodyPr wrap="square">
            <a:spAutoFit/>
          </a:bodyPr>
          <a:lstStyle/>
          <a:p>
            <a:r>
              <a:rPr lang="en-US" sz="1050" b="1">
                <a:solidFill>
                  <a:srgbClr val="353531"/>
                </a:solidFill>
                <a:latin typeface="Source Sans Pro" panose="020B0503030403020204" pitchFamily="34" charset="0"/>
                <a:ea typeface="Source Sans Pro" panose="020B0503030403020204" pitchFamily="34" charset="0"/>
              </a:rPr>
              <a:t>1.50x</a:t>
            </a:r>
          </a:p>
        </p:txBody>
      </p:sp>
      <p:sp>
        <p:nvSpPr>
          <p:cNvPr id="484" name="Rectangle 483">
            <a:extLst>
              <a:ext uri="{FF2B5EF4-FFF2-40B4-BE49-F238E27FC236}">
                <a16:creationId xmlns:a16="http://schemas.microsoft.com/office/drawing/2014/main" id="{F20597D2-011F-4738-8322-FDE8D28C2B66}"/>
              </a:ext>
            </a:extLst>
          </p:cNvPr>
          <p:cNvSpPr/>
          <p:nvPr/>
        </p:nvSpPr>
        <p:spPr>
          <a:xfrm>
            <a:off x="11004152" y="2564860"/>
            <a:ext cx="556713" cy="253916"/>
          </a:xfrm>
          <a:prstGeom prst="rect">
            <a:avLst/>
          </a:prstGeom>
        </p:spPr>
        <p:txBody>
          <a:bodyPr wrap="square">
            <a:spAutoFit/>
          </a:bodyPr>
          <a:lstStyle/>
          <a:p>
            <a:r>
              <a:rPr lang="en-US" sz="1050" b="1">
                <a:solidFill>
                  <a:srgbClr val="353531"/>
                </a:solidFill>
                <a:latin typeface="Source Sans Pro" panose="020B0503030403020204" pitchFamily="34" charset="0"/>
                <a:ea typeface="Source Sans Pro" panose="020B0503030403020204" pitchFamily="34" charset="0"/>
              </a:rPr>
              <a:t>1.50x</a:t>
            </a:r>
          </a:p>
        </p:txBody>
      </p:sp>
    </p:spTree>
    <p:extLst>
      <p:ext uri="{BB962C8B-B14F-4D97-AF65-F5344CB8AC3E}">
        <p14:creationId xmlns:p14="http://schemas.microsoft.com/office/powerpoint/2010/main" val="1339841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200025" y="998957"/>
            <a:ext cx="11598936" cy="276999"/>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Members of Catalyst Health Network can use the Member logo when displaying membership with Catalyst Health Network.</a:t>
            </a: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743048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Logo – Member of Catalyst Health Network</a:t>
            </a:r>
          </a:p>
        </p:txBody>
      </p:sp>
      <p:sp>
        <p:nvSpPr>
          <p:cNvPr id="13" name="Rectangle 12">
            <a:extLst>
              <a:ext uri="{FF2B5EF4-FFF2-40B4-BE49-F238E27FC236}">
                <a16:creationId xmlns:a16="http://schemas.microsoft.com/office/drawing/2014/main" id="{1F133145-0247-47D9-BEF1-59EE9399CFD8}"/>
              </a:ext>
            </a:extLst>
          </p:cNvPr>
          <p:cNvSpPr/>
          <p:nvPr/>
        </p:nvSpPr>
        <p:spPr>
          <a:xfrm>
            <a:off x="27931" y="6368194"/>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grpSp>
        <p:nvGrpSpPr>
          <p:cNvPr id="2" name="Group 1">
            <a:extLst>
              <a:ext uri="{FF2B5EF4-FFF2-40B4-BE49-F238E27FC236}">
                <a16:creationId xmlns:a16="http://schemas.microsoft.com/office/drawing/2014/main" id="{CAF526AC-86E3-0C48-BCF5-AE96AF1CA509}"/>
              </a:ext>
            </a:extLst>
          </p:cNvPr>
          <p:cNvGrpSpPr/>
          <p:nvPr/>
        </p:nvGrpSpPr>
        <p:grpSpPr>
          <a:xfrm>
            <a:off x="3524150" y="2639001"/>
            <a:ext cx="2763193" cy="1152368"/>
            <a:chOff x="3524150" y="2639001"/>
            <a:chExt cx="2763193" cy="1152368"/>
          </a:xfrm>
        </p:grpSpPr>
        <p:grpSp>
          <p:nvGrpSpPr>
            <p:cNvPr id="329" name="Group 328">
              <a:extLst>
                <a:ext uri="{FF2B5EF4-FFF2-40B4-BE49-F238E27FC236}">
                  <a16:creationId xmlns:a16="http://schemas.microsoft.com/office/drawing/2014/main" id="{1822C938-8987-42C2-9A4C-145FF9014634}"/>
                </a:ext>
              </a:extLst>
            </p:cNvPr>
            <p:cNvGrpSpPr/>
            <p:nvPr/>
          </p:nvGrpSpPr>
          <p:grpSpPr>
            <a:xfrm>
              <a:off x="3524150" y="3130023"/>
              <a:ext cx="2386397" cy="661346"/>
              <a:chOff x="548052" y="2339592"/>
              <a:chExt cx="3440430" cy="953452"/>
            </a:xfrm>
          </p:grpSpPr>
          <p:sp>
            <p:nvSpPr>
              <p:cNvPr id="6" name="Freeform: Shape 5">
                <a:extLst>
                  <a:ext uri="{FF2B5EF4-FFF2-40B4-BE49-F238E27FC236}">
                    <a16:creationId xmlns:a16="http://schemas.microsoft.com/office/drawing/2014/main" id="{A6DC00FB-C363-436D-A2C5-EE71327D62F3}"/>
                  </a:ext>
                </a:extLst>
              </p:cNvPr>
              <p:cNvSpPr/>
              <p:nvPr/>
            </p:nvSpPr>
            <p:spPr>
              <a:xfrm>
                <a:off x="1668192" y="2363404"/>
                <a:ext cx="381000" cy="447675"/>
              </a:xfrm>
              <a:custGeom>
                <a:avLst/>
                <a:gdLst>
                  <a:gd name="connsiteX0" fmla="*/ 111919 w 381000"/>
                  <a:gd name="connsiteY0" fmla="*/ 422434 h 447675"/>
                  <a:gd name="connsiteX1" fmla="*/ 34766 w 381000"/>
                  <a:gd name="connsiteY1" fmla="*/ 345281 h 447675"/>
                  <a:gd name="connsiteX2" fmla="*/ 7144 w 381000"/>
                  <a:gd name="connsiteY2" fmla="*/ 228124 h 447675"/>
                  <a:gd name="connsiteX3" fmla="*/ 34766 w 381000"/>
                  <a:gd name="connsiteY3" fmla="*/ 110966 h 447675"/>
                  <a:gd name="connsiteX4" fmla="*/ 111919 w 381000"/>
                  <a:gd name="connsiteY4" fmla="*/ 33814 h 447675"/>
                  <a:gd name="connsiteX5" fmla="*/ 222409 w 381000"/>
                  <a:gd name="connsiteY5" fmla="*/ 7144 h 447675"/>
                  <a:gd name="connsiteX6" fmla="*/ 296704 w 381000"/>
                  <a:gd name="connsiteY6" fmla="*/ 16669 h 447675"/>
                  <a:gd name="connsiteX7" fmla="*/ 362426 w 381000"/>
                  <a:gd name="connsiteY7" fmla="*/ 45244 h 447675"/>
                  <a:gd name="connsiteX8" fmla="*/ 375761 w 381000"/>
                  <a:gd name="connsiteY8" fmla="*/ 69056 h 447675"/>
                  <a:gd name="connsiteX9" fmla="*/ 369094 w 381000"/>
                  <a:gd name="connsiteY9" fmla="*/ 85249 h 447675"/>
                  <a:gd name="connsiteX10" fmla="*/ 350996 w 381000"/>
                  <a:gd name="connsiteY10" fmla="*/ 91916 h 447675"/>
                  <a:gd name="connsiteX11" fmla="*/ 339566 w 381000"/>
                  <a:gd name="connsiteY11" fmla="*/ 89059 h 447675"/>
                  <a:gd name="connsiteX12" fmla="*/ 286226 w 381000"/>
                  <a:gd name="connsiteY12" fmla="*/ 67151 h 447675"/>
                  <a:gd name="connsiteX13" fmla="*/ 226219 w 381000"/>
                  <a:gd name="connsiteY13" fmla="*/ 59531 h 447675"/>
                  <a:gd name="connsiteX14" fmla="*/ 135731 w 381000"/>
                  <a:gd name="connsiteY14" fmla="*/ 81439 h 447675"/>
                  <a:gd name="connsiteX15" fmla="*/ 79534 w 381000"/>
                  <a:gd name="connsiteY15" fmla="*/ 141446 h 447675"/>
                  <a:gd name="connsiteX16" fmla="*/ 60484 w 381000"/>
                  <a:gd name="connsiteY16" fmla="*/ 227171 h 447675"/>
                  <a:gd name="connsiteX17" fmla="*/ 79534 w 381000"/>
                  <a:gd name="connsiteY17" fmla="*/ 312896 h 447675"/>
                  <a:gd name="connsiteX18" fmla="*/ 135731 w 381000"/>
                  <a:gd name="connsiteY18" fmla="*/ 372904 h 447675"/>
                  <a:gd name="connsiteX19" fmla="*/ 226219 w 381000"/>
                  <a:gd name="connsiteY19" fmla="*/ 394811 h 447675"/>
                  <a:gd name="connsiteX20" fmla="*/ 286226 w 381000"/>
                  <a:gd name="connsiteY20" fmla="*/ 387191 h 447675"/>
                  <a:gd name="connsiteX21" fmla="*/ 339566 w 381000"/>
                  <a:gd name="connsiteY21" fmla="*/ 365284 h 447675"/>
                  <a:gd name="connsiteX22" fmla="*/ 350996 w 381000"/>
                  <a:gd name="connsiteY22" fmla="*/ 362426 h 447675"/>
                  <a:gd name="connsiteX23" fmla="*/ 369094 w 381000"/>
                  <a:gd name="connsiteY23" fmla="*/ 369094 h 447675"/>
                  <a:gd name="connsiteX24" fmla="*/ 375761 w 381000"/>
                  <a:gd name="connsiteY24" fmla="*/ 385286 h 447675"/>
                  <a:gd name="connsiteX25" fmla="*/ 362426 w 381000"/>
                  <a:gd name="connsiteY25" fmla="*/ 409099 h 447675"/>
                  <a:gd name="connsiteX26" fmla="*/ 296704 w 381000"/>
                  <a:gd name="connsiteY26" fmla="*/ 437674 h 447675"/>
                  <a:gd name="connsiteX27" fmla="*/ 222409 w 381000"/>
                  <a:gd name="connsiteY27" fmla="*/ 447199 h 447675"/>
                  <a:gd name="connsiteX28" fmla="*/ 111919 w 381000"/>
                  <a:gd name="connsiteY28" fmla="*/ 422434 h 447675"/>
                  <a:gd name="connsiteX29" fmla="*/ 111919 w 381000"/>
                  <a:gd name="connsiteY29" fmla="*/ 422434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81000" h="447675">
                    <a:moveTo>
                      <a:pt x="111919" y="422434"/>
                    </a:moveTo>
                    <a:cubicBezTo>
                      <a:pt x="79534" y="404336"/>
                      <a:pt x="53816" y="378619"/>
                      <a:pt x="34766" y="345281"/>
                    </a:cubicBezTo>
                    <a:cubicBezTo>
                      <a:pt x="15716" y="311944"/>
                      <a:pt x="7144" y="272891"/>
                      <a:pt x="7144" y="228124"/>
                    </a:cubicBezTo>
                    <a:cubicBezTo>
                      <a:pt x="7144" y="183356"/>
                      <a:pt x="16669" y="144304"/>
                      <a:pt x="34766" y="110966"/>
                    </a:cubicBezTo>
                    <a:cubicBezTo>
                      <a:pt x="53816" y="77629"/>
                      <a:pt x="79534" y="51911"/>
                      <a:pt x="111919" y="33814"/>
                    </a:cubicBezTo>
                    <a:cubicBezTo>
                      <a:pt x="144304" y="15716"/>
                      <a:pt x="181451" y="7144"/>
                      <a:pt x="222409" y="7144"/>
                    </a:cubicBezTo>
                    <a:cubicBezTo>
                      <a:pt x="250031" y="7144"/>
                      <a:pt x="274796" y="10001"/>
                      <a:pt x="296704" y="16669"/>
                    </a:cubicBezTo>
                    <a:cubicBezTo>
                      <a:pt x="318611" y="23336"/>
                      <a:pt x="340519" y="32861"/>
                      <a:pt x="362426" y="45244"/>
                    </a:cubicBezTo>
                    <a:cubicBezTo>
                      <a:pt x="370999" y="50006"/>
                      <a:pt x="375761" y="57626"/>
                      <a:pt x="375761" y="69056"/>
                    </a:cubicBezTo>
                    <a:cubicBezTo>
                      <a:pt x="375761" y="74771"/>
                      <a:pt x="373856" y="80486"/>
                      <a:pt x="369094" y="85249"/>
                    </a:cubicBezTo>
                    <a:cubicBezTo>
                      <a:pt x="364331" y="90011"/>
                      <a:pt x="358616" y="91916"/>
                      <a:pt x="350996" y="91916"/>
                    </a:cubicBezTo>
                    <a:cubicBezTo>
                      <a:pt x="347186" y="91916"/>
                      <a:pt x="343376" y="90964"/>
                      <a:pt x="339566" y="89059"/>
                    </a:cubicBezTo>
                    <a:cubicBezTo>
                      <a:pt x="321469" y="79534"/>
                      <a:pt x="304324" y="72866"/>
                      <a:pt x="286226" y="67151"/>
                    </a:cubicBezTo>
                    <a:cubicBezTo>
                      <a:pt x="269081" y="62389"/>
                      <a:pt x="249079" y="59531"/>
                      <a:pt x="226219" y="59531"/>
                    </a:cubicBezTo>
                    <a:cubicBezTo>
                      <a:pt x="190976" y="59531"/>
                      <a:pt x="160496" y="67151"/>
                      <a:pt x="135731" y="81439"/>
                    </a:cubicBezTo>
                    <a:cubicBezTo>
                      <a:pt x="110966" y="95726"/>
                      <a:pt x="91916" y="115729"/>
                      <a:pt x="79534" y="141446"/>
                    </a:cubicBezTo>
                    <a:cubicBezTo>
                      <a:pt x="67151" y="166211"/>
                      <a:pt x="60484" y="195739"/>
                      <a:pt x="60484" y="227171"/>
                    </a:cubicBezTo>
                    <a:cubicBezTo>
                      <a:pt x="60484" y="259556"/>
                      <a:pt x="67151" y="288131"/>
                      <a:pt x="79534" y="312896"/>
                    </a:cubicBezTo>
                    <a:cubicBezTo>
                      <a:pt x="91916" y="337661"/>
                      <a:pt x="110966" y="357664"/>
                      <a:pt x="135731" y="372904"/>
                    </a:cubicBezTo>
                    <a:cubicBezTo>
                      <a:pt x="160496" y="387191"/>
                      <a:pt x="190976" y="394811"/>
                      <a:pt x="226219" y="394811"/>
                    </a:cubicBezTo>
                    <a:cubicBezTo>
                      <a:pt x="249079" y="394811"/>
                      <a:pt x="269081" y="391954"/>
                      <a:pt x="286226" y="387191"/>
                    </a:cubicBezTo>
                    <a:cubicBezTo>
                      <a:pt x="303371" y="382429"/>
                      <a:pt x="321469" y="374809"/>
                      <a:pt x="339566" y="365284"/>
                    </a:cubicBezTo>
                    <a:cubicBezTo>
                      <a:pt x="342424" y="363379"/>
                      <a:pt x="346234" y="362426"/>
                      <a:pt x="350996" y="362426"/>
                    </a:cubicBezTo>
                    <a:cubicBezTo>
                      <a:pt x="358616" y="362426"/>
                      <a:pt x="364331" y="364331"/>
                      <a:pt x="369094" y="369094"/>
                    </a:cubicBezTo>
                    <a:cubicBezTo>
                      <a:pt x="373856" y="373856"/>
                      <a:pt x="375761" y="379571"/>
                      <a:pt x="375761" y="385286"/>
                    </a:cubicBezTo>
                    <a:cubicBezTo>
                      <a:pt x="375761" y="395764"/>
                      <a:pt x="370999" y="403384"/>
                      <a:pt x="362426" y="409099"/>
                    </a:cubicBezTo>
                    <a:cubicBezTo>
                      <a:pt x="340519" y="421481"/>
                      <a:pt x="318611" y="431006"/>
                      <a:pt x="296704" y="437674"/>
                    </a:cubicBezTo>
                    <a:cubicBezTo>
                      <a:pt x="274796" y="444341"/>
                      <a:pt x="250031" y="447199"/>
                      <a:pt x="222409" y="447199"/>
                    </a:cubicBezTo>
                    <a:cubicBezTo>
                      <a:pt x="181451" y="449104"/>
                      <a:pt x="144304" y="439579"/>
                      <a:pt x="111919" y="422434"/>
                    </a:cubicBezTo>
                    <a:lnTo>
                      <a:pt x="111919" y="422434"/>
                    </a:lnTo>
                    <a:close/>
                  </a:path>
                </a:pathLst>
              </a:custGeom>
              <a:solidFill>
                <a:srgbClr val="E65027"/>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D09B13C8-FF62-4E59-8EB6-0AD947F2AD55}"/>
                  </a:ext>
                </a:extLst>
              </p:cNvPr>
              <p:cNvSpPr/>
              <p:nvPr/>
            </p:nvSpPr>
            <p:spPr>
              <a:xfrm>
                <a:off x="2091102" y="2480562"/>
                <a:ext cx="285750" cy="333375"/>
              </a:xfrm>
              <a:custGeom>
                <a:avLst/>
                <a:gdLst>
                  <a:gd name="connsiteX0" fmla="*/ 179546 w 285750"/>
                  <a:gd name="connsiteY0" fmla="*/ 269081 h 333375"/>
                  <a:gd name="connsiteX1" fmla="*/ 222409 w 285750"/>
                  <a:gd name="connsiteY1" fmla="*/ 235744 h 333375"/>
                  <a:gd name="connsiteX2" fmla="*/ 222409 w 285750"/>
                  <a:gd name="connsiteY2" fmla="*/ 184309 h 333375"/>
                  <a:gd name="connsiteX3" fmla="*/ 155734 w 285750"/>
                  <a:gd name="connsiteY3" fmla="*/ 184309 h 333375"/>
                  <a:gd name="connsiteX4" fmla="*/ 62389 w 285750"/>
                  <a:gd name="connsiteY4" fmla="*/ 232886 h 333375"/>
                  <a:gd name="connsiteX5" fmla="*/ 77629 w 285750"/>
                  <a:gd name="connsiteY5" fmla="*/ 268129 h 333375"/>
                  <a:gd name="connsiteX6" fmla="*/ 128111 w 285750"/>
                  <a:gd name="connsiteY6" fmla="*/ 281464 h 333375"/>
                  <a:gd name="connsiteX7" fmla="*/ 179546 w 285750"/>
                  <a:gd name="connsiteY7" fmla="*/ 269081 h 333375"/>
                  <a:gd name="connsiteX8" fmla="*/ 179546 w 285750"/>
                  <a:gd name="connsiteY8" fmla="*/ 269081 h 333375"/>
                  <a:gd name="connsiteX9" fmla="*/ 56674 w 285750"/>
                  <a:gd name="connsiteY9" fmla="*/ 320516 h 333375"/>
                  <a:gd name="connsiteX10" fmla="*/ 20479 w 285750"/>
                  <a:gd name="connsiteY10" fmla="*/ 288131 h 333375"/>
                  <a:gd name="connsiteX11" fmla="*/ 7144 w 285750"/>
                  <a:gd name="connsiteY11" fmla="*/ 239554 h 333375"/>
                  <a:gd name="connsiteX12" fmla="*/ 43339 w 285750"/>
                  <a:gd name="connsiteY12" fmla="*/ 167164 h 333375"/>
                  <a:gd name="connsiteX13" fmla="*/ 149066 w 285750"/>
                  <a:gd name="connsiteY13" fmla="*/ 140494 h 333375"/>
                  <a:gd name="connsiteX14" fmla="*/ 223361 w 285750"/>
                  <a:gd name="connsiteY14" fmla="*/ 140494 h 333375"/>
                  <a:gd name="connsiteX15" fmla="*/ 223361 w 285750"/>
                  <a:gd name="connsiteY15" fmla="*/ 135731 h 333375"/>
                  <a:gd name="connsiteX16" fmla="*/ 203359 w 285750"/>
                  <a:gd name="connsiteY16" fmla="*/ 77629 h 333375"/>
                  <a:gd name="connsiteX17" fmla="*/ 140494 w 285750"/>
                  <a:gd name="connsiteY17" fmla="*/ 59531 h 333375"/>
                  <a:gd name="connsiteX18" fmla="*/ 98584 w 285750"/>
                  <a:gd name="connsiteY18" fmla="*/ 63341 h 333375"/>
                  <a:gd name="connsiteX19" fmla="*/ 58579 w 285750"/>
                  <a:gd name="connsiteY19" fmla="*/ 74771 h 333375"/>
                  <a:gd name="connsiteX20" fmla="*/ 50959 w 285750"/>
                  <a:gd name="connsiteY20" fmla="*/ 75724 h 333375"/>
                  <a:gd name="connsiteX21" fmla="*/ 34766 w 285750"/>
                  <a:gd name="connsiteY21" fmla="*/ 69056 h 333375"/>
                  <a:gd name="connsiteX22" fmla="*/ 28099 w 285750"/>
                  <a:gd name="connsiteY22" fmla="*/ 52864 h 333375"/>
                  <a:gd name="connsiteX23" fmla="*/ 44291 w 285750"/>
                  <a:gd name="connsiteY23" fmla="*/ 29051 h 333375"/>
                  <a:gd name="connsiteX24" fmla="*/ 150971 w 285750"/>
                  <a:gd name="connsiteY24" fmla="*/ 7144 h 333375"/>
                  <a:gd name="connsiteX25" fmla="*/ 222409 w 285750"/>
                  <a:gd name="connsiteY25" fmla="*/ 24289 h 333375"/>
                  <a:gd name="connsiteX26" fmla="*/ 265271 w 285750"/>
                  <a:gd name="connsiteY26" fmla="*/ 69056 h 333375"/>
                  <a:gd name="connsiteX27" fmla="*/ 279559 w 285750"/>
                  <a:gd name="connsiteY27" fmla="*/ 128111 h 333375"/>
                  <a:gd name="connsiteX28" fmla="*/ 279559 w 285750"/>
                  <a:gd name="connsiteY28" fmla="*/ 302419 h 333375"/>
                  <a:gd name="connsiteX29" fmla="*/ 270986 w 285750"/>
                  <a:gd name="connsiteY29" fmla="*/ 322421 h 333375"/>
                  <a:gd name="connsiteX30" fmla="*/ 250984 w 285750"/>
                  <a:gd name="connsiteY30" fmla="*/ 330041 h 333375"/>
                  <a:gd name="connsiteX31" fmla="*/ 230981 w 285750"/>
                  <a:gd name="connsiteY31" fmla="*/ 322421 h 333375"/>
                  <a:gd name="connsiteX32" fmla="*/ 223361 w 285750"/>
                  <a:gd name="connsiteY32" fmla="*/ 302419 h 333375"/>
                  <a:gd name="connsiteX33" fmla="*/ 223361 w 285750"/>
                  <a:gd name="connsiteY33" fmla="*/ 286226 h 333375"/>
                  <a:gd name="connsiteX34" fmla="*/ 108109 w 285750"/>
                  <a:gd name="connsiteY34" fmla="*/ 332899 h 333375"/>
                  <a:gd name="connsiteX35" fmla="*/ 56674 w 285750"/>
                  <a:gd name="connsiteY35" fmla="*/ 320516 h 333375"/>
                  <a:gd name="connsiteX36" fmla="*/ 56674 w 285750"/>
                  <a:gd name="connsiteY36" fmla="*/ 320516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5750" h="333375">
                    <a:moveTo>
                      <a:pt x="179546" y="269081"/>
                    </a:moveTo>
                    <a:cubicBezTo>
                      <a:pt x="196691" y="260509"/>
                      <a:pt x="210979" y="249079"/>
                      <a:pt x="222409" y="235744"/>
                    </a:cubicBezTo>
                    <a:lnTo>
                      <a:pt x="222409" y="184309"/>
                    </a:lnTo>
                    <a:lnTo>
                      <a:pt x="155734" y="184309"/>
                    </a:lnTo>
                    <a:cubicBezTo>
                      <a:pt x="93821" y="184309"/>
                      <a:pt x="62389" y="200501"/>
                      <a:pt x="62389" y="232886"/>
                    </a:cubicBezTo>
                    <a:cubicBezTo>
                      <a:pt x="62389" y="248126"/>
                      <a:pt x="67151" y="259556"/>
                      <a:pt x="77629" y="268129"/>
                    </a:cubicBezTo>
                    <a:cubicBezTo>
                      <a:pt x="88106" y="276701"/>
                      <a:pt x="104299" y="281464"/>
                      <a:pt x="128111" y="281464"/>
                    </a:cubicBezTo>
                    <a:cubicBezTo>
                      <a:pt x="145256" y="282416"/>
                      <a:pt x="163354" y="277654"/>
                      <a:pt x="179546" y="269081"/>
                    </a:cubicBezTo>
                    <a:lnTo>
                      <a:pt x="179546" y="269081"/>
                    </a:lnTo>
                    <a:close/>
                    <a:moveTo>
                      <a:pt x="56674" y="320516"/>
                    </a:moveTo>
                    <a:cubicBezTo>
                      <a:pt x="41434" y="312896"/>
                      <a:pt x="29051" y="302419"/>
                      <a:pt x="20479" y="288131"/>
                    </a:cubicBezTo>
                    <a:cubicBezTo>
                      <a:pt x="11906" y="273844"/>
                      <a:pt x="7144" y="257651"/>
                      <a:pt x="7144" y="239554"/>
                    </a:cubicBezTo>
                    <a:cubicBezTo>
                      <a:pt x="7144" y="209074"/>
                      <a:pt x="19526" y="185261"/>
                      <a:pt x="43339" y="167164"/>
                    </a:cubicBezTo>
                    <a:cubicBezTo>
                      <a:pt x="67151" y="149066"/>
                      <a:pt x="102394" y="140494"/>
                      <a:pt x="149066" y="140494"/>
                    </a:cubicBezTo>
                    <a:lnTo>
                      <a:pt x="223361" y="140494"/>
                    </a:lnTo>
                    <a:lnTo>
                      <a:pt x="223361" y="135731"/>
                    </a:lnTo>
                    <a:cubicBezTo>
                      <a:pt x="223361" y="109061"/>
                      <a:pt x="216694" y="89059"/>
                      <a:pt x="203359" y="77629"/>
                    </a:cubicBezTo>
                    <a:cubicBezTo>
                      <a:pt x="190024" y="66199"/>
                      <a:pt x="169069" y="59531"/>
                      <a:pt x="140494" y="59531"/>
                    </a:cubicBezTo>
                    <a:cubicBezTo>
                      <a:pt x="125254" y="59531"/>
                      <a:pt x="110966" y="60484"/>
                      <a:pt x="98584" y="63341"/>
                    </a:cubicBezTo>
                    <a:cubicBezTo>
                      <a:pt x="86201" y="66199"/>
                      <a:pt x="72866" y="69056"/>
                      <a:pt x="58579" y="74771"/>
                    </a:cubicBezTo>
                    <a:cubicBezTo>
                      <a:pt x="55721" y="75724"/>
                      <a:pt x="52864" y="75724"/>
                      <a:pt x="50959" y="75724"/>
                    </a:cubicBezTo>
                    <a:cubicBezTo>
                      <a:pt x="45244" y="75724"/>
                      <a:pt x="39529" y="73819"/>
                      <a:pt x="34766" y="69056"/>
                    </a:cubicBezTo>
                    <a:cubicBezTo>
                      <a:pt x="30004" y="64294"/>
                      <a:pt x="28099" y="58579"/>
                      <a:pt x="28099" y="52864"/>
                    </a:cubicBezTo>
                    <a:cubicBezTo>
                      <a:pt x="28099" y="41434"/>
                      <a:pt x="33814" y="33814"/>
                      <a:pt x="44291" y="29051"/>
                    </a:cubicBezTo>
                    <a:cubicBezTo>
                      <a:pt x="79534" y="13811"/>
                      <a:pt x="114776" y="7144"/>
                      <a:pt x="150971" y="7144"/>
                    </a:cubicBezTo>
                    <a:cubicBezTo>
                      <a:pt x="179546" y="7144"/>
                      <a:pt x="203359" y="12859"/>
                      <a:pt x="222409" y="24289"/>
                    </a:cubicBezTo>
                    <a:cubicBezTo>
                      <a:pt x="241459" y="35719"/>
                      <a:pt x="256699" y="50959"/>
                      <a:pt x="265271" y="69056"/>
                    </a:cubicBezTo>
                    <a:cubicBezTo>
                      <a:pt x="274796" y="87154"/>
                      <a:pt x="279559" y="107156"/>
                      <a:pt x="279559" y="128111"/>
                    </a:cubicBezTo>
                    <a:lnTo>
                      <a:pt x="279559" y="302419"/>
                    </a:lnTo>
                    <a:cubicBezTo>
                      <a:pt x="279559" y="310039"/>
                      <a:pt x="276701" y="316706"/>
                      <a:pt x="270986" y="322421"/>
                    </a:cubicBezTo>
                    <a:cubicBezTo>
                      <a:pt x="265271" y="328136"/>
                      <a:pt x="258604" y="330041"/>
                      <a:pt x="250984" y="330041"/>
                    </a:cubicBezTo>
                    <a:cubicBezTo>
                      <a:pt x="243364" y="330041"/>
                      <a:pt x="236696" y="327184"/>
                      <a:pt x="230981" y="322421"/>
                    </a:cubicBezTo>
                    <a:cubicBezTo>
                      <a:pt x="225266" y="316706"/>
                      <a:pt x="223361" y="310991"/>
                      <a:pt x="223361" y="302419"/>
                    </a:cubicBezTo>
                    <a:lnTo>
                      <a:pt x="223361" y="286226"/>
                    </a:lnTo>
                    <a:cubicBezTo>
                      <a:pt x="192881" y="317659"/>
                      <a:pt x="154781" y="332899"/>
                      <a:pt x="108109" y="332899"/>
                    </a:cubicBezTo>
                    <a:cubicBezTo>
                      <a:pt x="88106" y="331946"/>
                      <a:pt x="71914" y="328136"/>
                      <a:pt x="56674" y="320516"/>
                    </a:cubicBezTo>
                    <a:lnTo>
                      <a:pt x="56674" y="320516"/>
                    </a:lnTo>
                    <a:close/>
                  </a:path>
                </a:pathLst>
              </a:custGeom>
              <a:solidFill>
                <a:srgbClr val="E65027"/>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00E0C735-8C44-4007-8151-CE09E460D0B5}"/>
                  </a:ext>
                </a:extLst>
              </p:cNvPr>
              <p:cNvSpPr/>
              <p:nvPr/>
            </p:nvSpPr>
            <p:spPr>
              <a:xfrm>
                <a:off x="2411142" y="2422459"/>
                <a:ext cx="219075" cy="390525"/>
              </a:xfrm>
              <a:custGeom>
                <a:avLst/>
                <a:gdLst>
                  <a:gd name="connsiteX0" fmla="*/ 63341 w 219075"/>
                  <a:gd name="connsiteY0" fmla="*/ 308134 h 390525"/>
                  <a:gd name="connsiteX1" fmla="*/ 63341 w 219075"/>
                  <a:gd name="connsiteY1" fmla="*/ 117634 h 390525"/>
                  <a:gd name="connsiteX2" fmla="*/ 19526 w 219075"/>
                  <a:gd name="connsiteY2" fmla="*/ 117634 h 390525"/>
                  <a:gd name="connsiteX3" fmla="*/ 10954 w 219075"/>
                  <a:gd name="connsiteY3" fmla="*/ 113824 h 390525"/>
                  <a:gd name="connsiteX4" fmla="*/ 7144 w 219075"/>
                  <a:gd name="connsiteY4" fmla="*/ 105251 h 390525"/>
                  <a:gd name="connsiteX5" fmla="*/ 12859 w 219075"/>
                  <a:gd name="connsiteY5" fmla="*/ 94774 h 390525"/>
                  <a:gd name="connsiteX6" fmla="*/ 96679 w 219075"/>
                  <a:gd name="connsiteY6" fmla="*/ 12859 h 390525"/>
                  <a:gd name="connsiteX7" fmla="*/ 107156 w 219075"/>
                  <a:gd name="connsiteY7" fmla="*/ 7144 h 390525"/>
                  <a:gd name="connsiteX8" fmla="*/ 115729 w 219075"/>
                  <a:gd name="connsiteY8" fmla="*/ 10954 h 390525"/>
                  <a:gd name="connsiteX9" fmla="*/ 119539 w 219075"/>
                  <a:gd name="connsiteY9" fmla="*/ 19526 h 390525"/>
                  <a:gd name="connsiteX10" fmla="*/ 119539 w 219075"/>
                  <a:gd name="connsiteY10" fmla="*/ 69056 h 390525"/>
                  <a:gd name="connsiteX11" fmla="*/ 189071 w 219075"/>
                  <a:gd name="connsiteY11" fmla="*/ 69056 h 390525"/>
                  <a:gd name="connsiteX12" fmla="*/ 206216 w 219075"/>
                  <a:gd name="connsiteY12" fmla="*/ 75724 h 390525"/>
                  <a:gd name="connsiteX13" fmla="*/ 212884 w 219075"/>
                  <a:gd name="connsiteY13" fmla="*/ 92869 h 390525"/>
                  <a:gd name="connsiteX14" fmla="*/ 206216 w 219075"/>
                  <a:gd name="connsiteY14" fmla="*/ 110014 h 390525"/>
                  <a:gd name="connsiteX15" fmla="*/ 189071 w 219075"/>
                  <a:gd name="connsiteY15" fmla="*/ 116681 h 390525"/>
                  <a:gd name="connsiteX16" fmla="*/ 119539 w 219075"/>
                  <a:gd name="connsiteY16" fmla="*/ 116681 h 390525"/>
                  <a:gd name="connsiteX17" fmla="*/ 119539 w 219075"/>
                  <a:gd name="connsiteY17" fmla="*/ 302419 h 390525"/>
                  <a:gd name="connsiteX18" fmla="*/ 130969 w 219075"/>
                  <a:gd name="connsiteY18" fmla="*/ 332899 h 390525"/>
                  <a:gd name="connsiteX19" fmla="*/ 159544 w 219075"/>
                  <a:gd name="connsiteY19" fmla="*/ 339566 h 390525"/>
                  <a:gd name="connsiteX20" fmla="*/ 184309 w 219075"/>
                  <a:gd name="connsiteY20" fmla="*/ 335756 h 390525"/>
                  <a:gd name="connsiteX21" fmla="*/ 189071 w 219075"/>
                  <a:gd name="connsiteY21" fmla="*/ 334804 h 390525"/>
                  <a:gd name="connsiteX22" fmla="*/ 195739 w 219075"/>
                  <a:gd name="connsiteY22" fmla="*/ 333851 h 390525"/>
                  <a:gd name="connsiteX23" fmla="*/ 210979 w 219075"/>
                  <a:gd name="connsiteY23" fmla="*/ 340519 h 390525"/>
                  <a:gd name="connsiteX24" fmla="*/ 217646 w 219075"/>
                  <a:gd name="connsiteY24" fmla="*/ 355759 h 390525"/>
                  <a:gd name="connsiteX25" fmla="*/ 203359 w 219075"/>
                  <a:gd name="connsiteY25" fmla="*/ 377666 h 390525"/>
                  <a:gd name="connsiteX26" fmla="*/ 151924 w 219075"/>
                  <a:gd name="connsiteY26" fmla="*/ 389096 h 390525"/>
                  <a:gd name="connsiteX27" fmla="*/ 63341 w 219075"/>
                  <a:gd name="connsiteY27" fmla="*/ 308134 h 390525"/>
                  <a:gd name="connsiteX28" fmla="*/ 63341 w 219075"/>
                  <a:gd name="connsiteY28" fmla="*/ 30813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9075" h="390525">
                    <a:moveTo>
                      <a:pt x="63341" y="308134"/>
                    </a:moveTo>
                    <a:lnTo>
                      <a:pt x="63341" y="117634"/>
                    </a:lnTo>
                    <a:lnTo>
                      <a:pt x="19526" y="117634"/>
                    </a:lnTo>
                    <a:cubicBezTo>
                      <a:pt x="16669" y="117634"/>
                      <a:pt x="13811" y="116681"/>
                      <a:pt x="10954" y="113824"/>
                    </a:cubicBezTo>
                    <a:cubicBezTo>
                      <a:pt x="9049" y="111919"/>
                      <a:pt x="7144" y="109061"/>
                      <a:pt x="7144" y="105251"/>
                    </a:cubicBezTo>
                    <a:cubicBezTo>
                      <a:pt x="7144" y="101441"/>
                      <a:pt x="9049" y="97631"/>
                      <a:pt x="12859" y="94774"/>
                    </a:cubicBezTo>
                    <a:lnTo>
                      <a:pt x="96679" y="12859"/>
                    </a:lnTo>
                    <a:cubicBezTo>
                      <a:pt x="100489" y="9049"/>
                      <a:pt x="104299" y="7144"/>
                      <a:pt x="107156" y="7144"/>
                    </a:cubicBezTo>
                    <a:cubicBezTo>
                      <a:pt x="110014" y="7144"/>
                      <a:pt x="112871" y="8096"/>
                      <a:pt x="115729" y="10954"/>
                    </a:cubicBezTo>
                    <a:cubicBezTo>
                      <a:pt x="117634" y="13811"/>
                      <a:pt x="119539" y="16669"/>
                      <a:pt x="119539" y="19526"/>
                    </a:cubicBezTo>
                    <a:lnTo>
                      <a:pt x="119539" y="69056"/>
                    </a:lnTo>
                    <a:lnTo>
                      <a:pt x="189071" y="69056"/>
                    </a:lnTo>
                    <a:cubicBezTo>
                      <a:pt x="195739" y="69056"/>
                      <a:pt x="201454" y="70961"/>
                      <a:pt x="206216" y="75724"/>
                    </a:cubicBezTo>
                    <a:cubicBezTo>
                      <a:pt x="210979" y="80486"/>
                      <a:pt x="212884" y="86201"/>
                      <a:pt x="212884" y="92869"/>
                    </a:cubicBezTo>
                    <a:cubicBezTo>
                      <a:pt x="212884" y="99536"/>
                      <a:pt x="210979" y="105251"/>
                      <a:pt x="206216" y="110014"/>
                    </a:cubicBezTo>
                    <a:cubicBezTo>
                      <a:pt x="201454" y="114776"/>
                      <a:pt x="195739" y="116681"/>
                      <a:pt x="189071" y="116681"/>
                    </a:cubicBezTo>
                    <a:lnTo>
                      <a:pt x="119539" y="116681"/>
                    </a:lnTo>
                    <a:lnTo>
                      <a:pt x="119539" y="302419"/>
                    </a:lnTo>
                    <a:cubicBezTo>
                      <a:pt x="119539" y="318611"/>
                      <a:pt x="123349" y="328136"/>
                      <a:pt x="130969" y="332899"/>
                    </a:cubicBezTo>
                    <a:cubicBezTo>
                      <a:pt x="138589" y="337661"/>
                      <a:pt x="148114" y="339566"/>
                      <a:pt x="159544" y="339566"/>
                    </a:cubicBezTo>
                    <a:cubicBezTo>
                      <a:pt x="168116" y="339566"/>
                      <a:pt x="175736" y="338614"/>
                      <a:pt x="184309" y="335756"/>
                    </a:cubicBezTo>
                    <a:cubicBezTo>
                      <a:pt x="186214" y="335756"/>
                      <a:pt x="188119" y="334804"/>
                      <a:pt x="189071" y="334804"/>
                    </a:cubicBezTo>
                    <a:cubicBezTo>
                      <a:pt x="190976" y="334804"/>
                      <a:pt x="192881" y="333851"/>
                      <a:pt x="195739" y="333851"/>
                    </a:cubicBezTo>
                    <a:cubicBezTo>
                      <a:pt x="201454" y="333851"/>
                      <a:pt x="206216" y="335756"/>
                      <a:pt x="210979" y="340519"/>
                    </a:cubicBezTo>
                    <a:cubicBezTo>
                      <a:pt x="215741" y="345281"/>
                      <a:pt x="217646" y="350044"/>
                      <a:pt x="217646" y="355759"/>
                    </a:cubicBezTo>
                    <a:cubicBezTo>
                      <a:pt x="217646" y="365284"/>
                      <a:pt x="212884" y="371951"/>
                      <a:pt x="203359" y="377666"/>
                    </a:cubicBezTo>
                    <a:cubicBezTo>
                      <a:pt x="187166" y="385286"/>
                      <a:pt x="170021" y="389096"/>
                      <a:pt x="151924" y="389096"/>
                    </a:cubicBezTo>
                    <a:cubicBezTo>
                      <a:pt x="93821" y="390049"/>
                      <a:pt x="63341" y="362426"/>
                      <a:pt x="63341" y="308134"/>
                    </a:cubicBezTo>
                    <a:lnTo>
                      <a:pt x="63341" y="308134"/>
                    </a:lnTo>
                    <a:close/>
                  </a:path>
                </a:pathLst>
              </a:custGeom>
              <a:solidFill>
                <a:srgbClr val="E6502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70592B4-5A63-4625-B34C-52A282BFFE8F}"/>
                  </a:ext>
                </a:extLst>
              </p:cNvPr>
              <p:cNvSpPr/>
              <p:nvPr/>
            </p:nvSpPr>
            <p:spPr>
              <a:xfrm>
                <a:off x="2664507" y="2480562"/>
                <a:ext cx="285750" cy="333375"/>
              </a:xfrm>
              <a:custGeom>
                <a:avLst/>
                <a:gdLst>
                  <a:gd name="connsiteX0" fmla="*/ 179546 w 285750"/>
                  <a:gd name="connsiteY0" fmla="*/ 269081 h 333375"/>
                  <a:gd name="connsiteX1" fmla="*/ 222409 w 285750"/>
                  <a:gd name="connsiteY1" fmla="*/ 235744 h 333375"/>
                  <a:gd name="connsiteX2" fmla="*/ 222409 w 285750"/>
                  <a:gd name="connsiteY2" fmla="*/ 184309 h 333375"/>
                  <a:gd name="connsiteX3" fmla="*/ 155734 w 285750"/>
                  <a:gd name="connsiteY3" fmla="*/ 184309 h 333375"/>
                  <a:gd name="connsiteX4" fmla="*/ 62389 w 285750"/>
                  <a:gd name="connsiteY4" fmla="*/ 232886 h 333375"/>
                  <a:gd name="connsiteX5" fmla="*/ 77629 w 285750"/>
                  <a:gd name="connsiteY5" fmla="*/ 268129 h 333375"/>
                  <a:gd name="connsiteX6" fmla="*/ 128111 w 285750"/>
                  <a:gd name="connsiteY6" fmla="*/ 281464 h 333375"/>
                  <a:gd name="connsiteX7" fmla="*/ 179546 w 285750"/>
                  <a:gd name="connsiteY7" fmla="*/ 269081 h 333375"/>
                  <a:gd name="connsiteX8" fmla="*/ 179546 w 285750"/>
                  <a:gd name="connsiteY8" fmla="*/ 269081 h 333375"/>
                  <a:gd name="connsiteX9" fmla="*/ 56674 w 285750"/>
                  <a:gd name="connsiteY9" fmla="*/ 320516 h 333375"/>
                  <a:gd name="connsiteX10" fmla="*/ 20479 w 285750"/>
                  <a:gd name="connsiteY10" fmla="*/ 288131 h 333375"/>
                  <a:gd name="connsiteX11" fmla="*/ 7144 w 285750"/>
                  <a:gd name="connsiteY11" fmla="*/ 239554 h 333375"/>
                  <a:gd name="connsiteX12" fmla="*/ 43339 w 285750"/>
                  <a:gd name="connsiteY12" fmla="*/ 167164 h 333375"/>
                  <a:gd name="connsiteX13" fmla="*/ 149066 w 285750"/>
                  <a:gd name="connsiteY13" fmla="*/ 140494 h 333375"/>
                  <a:gd name="connsiteX14" fmla="*/ 223361 w 285750"/>
                  <a:gd name="connsiteY14" fmla="*/ 140494 h 333375"/>
                  <a:gd name="connsiteX15" fmla="*/ 223361 w 285750"/>
                  <a:gd name="connsiteY15" fmla="*/ 135731 h 333375"/>
                  <a:gd name="connsiteX16" fmla="*/ 203359 w 285750"/>
                  <a:gd name="connsiteY16" fmla="*/ 77629 h 333375"/>
                  <a:gd name="connsiteX17" fmla="*/ 140494 w 285750"/>
                  <a:gd name="connsiteY17" fmla="*/ 59531 h 333375"/>
                  <a:gd name="connsiteX18" fmla="*/ 98584 w 285750"/>
                  <a:gd name="connsiteY18" fmla="*/ 63341 h 333375"/>
                  <a:gd name="connsiteX19" fmla="*/ 58579 w 285750"/>
                  <a:gd name="connsiteY19" fmla="*/ 74771 h 333375"/>
                  <a:gd name="connsiteX20" fmla="*/ 50959 w 285750"/>
                  <a:gd name="connsiteY20" fmla="*/ 75724 h 333375"/>
                  <a:gd name="connsiteX21" fmla="*/ 34766 w 285750"/>
                  <a:gd name="connsiteY21" fmla="*/ 69056 h 333375"/>
                  <a:gd name="connsiteX22" fmla="*/ 28099 w 285750"/>
                  <a:gd name="connsiteY22" fmla="*/ 52864 h 333375"/>
                  <a:gd name="connsiteX23" fmla="*/ 44291 w 285750"/>
                  <a:gd name="connsiteY23" fmla="*/ 29051 h 333375"/>
                  <a:gd name="connsiteX24" fmla="*/ 150971 w 285750"/>
                  <a:gd name="connsiteY24" fmla="*/ 7144 h 333375"/>
                  <a:gd name="connsiteX25" fmla="*/ 222409 w 285750"/>
                  <a:gd name="connsiteY25" fmla="*/ 24289 h 333375"/>
                  <a:gd name="connsiteX26" fmla="*/ 265271 w 285750"/>
                  <a:gd name="connsiteY26" fmla="*/ 69056 h 333375"/>
                  <a:gd name="connsiteX27" fmla="*/ 279559 w 285750"/>
                  <a:gd name="connsiteY27" fmla="*/ 128111 h 333375"/>
                  <a:gd name="connsiteX28" fmla="*/ 279559 w 285750"/>
                  <a:gd name="connsiteY28" fmla="*/ 302419 h 333375"/>
                  <a:gd name="connsiteX29" fmla="*/ 270986 w 285750"/>
                  <a:gd name="connsiteY29" fmla="*/ 322421 h 333375"/>
                  <a:gd name="connsiteX30" fmla="*/ 250984 w 285750"/>
                  <a:gd name="connsiteY30" fmla="*/ 330041 h 333375"/>
                  <a:gd name="connsiteX31" fmla="*/ 230981 w 285750"/>
                  <a:gd name="connsiteY31" fmla="*/ 322421 h 333375"/>
                  <a:gd name="connsiteX32" fmla="*/ 223361 w 285750"/>
                  <a:gd name="connsiteY32" fmla="*/ 302419 h 333375"/>
                  <a:gd name="connsiteX33" fmla="*/ 223361 w 285750"/>
                  <a:gd name="connsiteY33" fmla="*/ 286226 h 333375"/>
                  <a:gd name="connsiteX34" fmla="*/ 108109 w 285750"/>
                  <a:gd name="connsiteY34" fmla="*/ 332899 h 333375"/>
                  <a:gd name="connsiteX35" fmla="*/ 56674 w 285750"/>
                  <a:gd name="connsiteY35" fmla="*/ 320516 h 333375"/>
                  <a:gd name="connsiteX36" fmla="*/ 56674 w 285750"/>
                  <a:gd name="connsiteY36" fmla="*/ 320516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5750" h="333375">
                    <a:moveTo>
                      <a:pt x="179546" y="269081"/>
                    </a:moveTo>
                    <a:cubicBezTo>
                      <a:pt x="196691" y="260509"/>
                      <a:pt x="210979" y="249079"/>
                      <a:pt x="222409" y="235744"/>
                    </a:cubicBezTo>
                    <a:lnTo>
                      <a:pt x="222409" y="184309"/>
                    </a:lnTo>
                    <a:lnTo>
                      <a:pt x="155734" y="184309"/>
                    </a:lnTo>
                    <a:cubicBezTo>
                      <a:pt x="93821" y="184309"/>
                      <a:pt x="62389" y="200501"/>
                      <a:pt x="62389" y="232886"/>
                    </a:cubicBezTo>
                    <a:cubicBezTo>
                      <a:pt x="62389" y="248126"/>
                      <a:pt x="67151" y="259556"/>
                      <a:pt x="77629" y="268129"/>
                    </a:cubicBezTo>
                    <a:cubicBezTo>
                      <a:pt x="88106" y="276701"/>
                      <a:pt x="104299" y="281464"/>
                      <a:pt x="128111" y="281464"/>
                    </a:cubicBezTo>
                    <a:cubicBezTo>
                      <a:pt x="145256" y="282416"/>
                      <a:pt x="163354" y="277654"/>
                      <a:pt x="179546" y="269081"/>
                    </a:cubicBezTo>
                    <a:lnTo>
                      <a:pt x="179546" y="269081"/>
                    </a:lnTo>
                    <a:close/>
                    <a:moveTo>
                      <a:pt x="56674" y="320516"/>
                    </a:moveTo>
                    <a:cubicBezTo>
                      <a:pt x="41434" y="312896"/>
                      <a:pt x="29051" y="302419"/>
                      <a:pt x="20479" y="288131"/>
                    </a:cubicBezTo>
                    <a:cubicBezTo>
                      <a:pt x="11906" y="273844"/>
                      <a:pt x="7144" y="257651"/>
                      <a:pt x="7144" y="239554"/>
                    </a:cubicBezTo>
                    <a:cubicBezTo>
                      <a:pt x="7144" y="209074"/>
                      <a:pt x="19526" y="185261"/>
                      <a:pt x="43339" y="167164"/>
                    </a:cubicBezTo>
                    <a:cubicBezTo>
                      <a:pt x="67151" y="149066"/>
                      <a:pt x="102394" y="140494"/>
                      <a:pt x="149066" y="140494"/>
                    </a:cubicBezTo>
                    <a:lnTo>
                      <a:pt x="223361" y="140494"/>
                    </a:lnTo>
                    <a:lnTo>
                      <a:pt x="223361" y="135731"/>
                    </a:lnTo>
                    <a:cubicBezTo>
                      <a:pt x="223361" y="109061"/>
                      <a:pt x="216694" y="89059"/>
                      <a:pt x="203359" y="77629"/>
                    </a:cubicBezTo>
                    <a:cubicBezTo>
                      <a:pt x="190024" y="66199"/>
                      <a:pt x="169069" y="59531"/>
                      <a:pt x="140494" y="59531"/>
                    </a:cubicBezTo>
                    <a:cubicBezTo>
                      <a:pt x="125254" y="59531"/>
                      <a:pt x="110966" y="60484"/>
                      <a:pt x="98584" y="63341"/>
                    </a:cubicBezTo>
                    <a:cubicBezTo>
                      <a:pt x="86201" y="66199"/>
                      <a:pt x="72866" y="69056"/>
                      <a:pt x="58579" y="74771"/>
                    </a:cubicBezTo>
                    <a:cubicBezTo>
                      <a:pt x="55721" y="75724"/>
                      <a:pt x="52864" y="75724"/>
                      <a:pt x="50959" y="75724"/>
                    </a:cubicBezTo>
                    <a:cubicBezTo>
                      <a:pt x="45244" y="75724"/>
                      <a:pt x="39529" y="73819"/>
                      <a:pt x="34766" y="69056"/>
                    </a:cubicBezTo>
                    <a:cubicBezTo>
                      <a:pt x="30004" y="64294"/>
                      <a:pt x="28099" y="58579"/>
                      <a:pt x="28099" y="52864"/>
                    </a:cubicBezTo>
                    <a:cubicBezTo>
                      <a:pt x="28099" y="41434"/>
                      <a:pt x="33814" y="33814"/>
                      <a:pt x="44291" y="29051"/>
                    </a:cubicBezTo>
                    <a:cubicBezTo>
                      <a:pt x="79534" y="13811"/>
                      <a:pt x="114776" y="7144"/>
                      <a:pt x="150971" y="7144"/>
                    </a:cubicBezTo>
                    <a:cubicBezTo>
                      <a:pt x="179546" y="7144"/>
                      <a:pt x="203359" y="12859"/>
                      <a:pt x="222409" y="24289"/>
                    </a:cubicBezTo>
                    <a:cubicBezTo>
                      <a:pt x="241459" y="35719"/>
                      <a:pt x="256699" y="50959"/>
                      <a:pt x="265271" y="69056"/>
                    </a:cubicBezTo>
                    <a:cubicBezTo>
                      <a:pt x="274796" y="87154"/>
                      <a:pt x="279559" y="107156"/>
                      <a:pt x="279559" y="128111"/>
                    </a:cubicBezTo>
                    <a:lnTo>
                      <a:pt x="279559" y="302419"/>
                    </a:lnTo>
                    <a:cubicBezTo>
                      <a:pt x="279559" y="310039"/>
                      <a:pt x="276701" y="316706"/>
                      <a:pt x="270986" y="322421"/>
                    </a:cubicBezTo>
                    <a:cubicBezTo>
                      <a:pt x="265271" y="328136"/>
                      <a:pt x="258604" y="330041"/>
                      <a:pt x="250984" y="330041"/>
                    </a:cubicBezTo>
                    <a:cubicBezTo>
                      <a:pt x="243364" y="330041"/>
                      <a:pt x="236696" y="327184"/>
                      <a:pt x="230981" y="322421"/>
                    </a:cubicBezTo>
                    <a:cubicBezTo>
                      <a:pt x="225266" y="316706"/>
                      <a:pt x="223361" y="310991"/>
                      <a:pt x="223361" y="302419"/>
                    </a:cubicBezTo>
                    <a:lnTo>
                      <a:pt x="223361" y="286226"/>
                    </a:lnTo>
                    <a:cubicBezTo>
                      <a:pt x="192881" y="317659"/>
                      <a:pt x="154781" y="332899"/>
                      <a:pt x="108109" y="332899"/>
                    </a:cubicBezTo>
                    <a:cubicBezTo>
                      <a:pt x="88106" y="331946"/>
                      <a:pt x="71914" y="328136"/>
                      <a:pt x="56674" y="320516"/>
                    </a:cubicBezTo>
                    <a:lnTo>
                      <a:pt x="56674" y="320516"/>
                    </a:lnTo>
                    <a:close/>
                  </a:path>
                </a:pathLst>
              </a:custGeom>
              <a:solidFill>
                <a:srgbClr val="E6502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67507D2-2150-40B5-8209-F12C9391431C}"/>
                  </a:ext>
                </a:extLst>
              </p:cNvPr>
              <p:cNvSpPr/>
              <p:nvPr/>
            </p:nvSpPr>
            <p:spPr>
              <a:xfrm>
                <a:off x="3030267" y="2346259"/>
                <a:ext cx="66675" cy="466725"/>
              </a:xfrm>
              <a:custGeom>
                <a:avLst/>
                <a:gdLst>
                  <a:gd name="connsiteX0" fmla="*/ 14764 w 66675"/>
                  <a:gd name="connsiteY0" fmla="*/ 454819 h 466725"/>
                  <a:gd name="connsiteX1" fmla="*/ 7144 w 66675"/>
                  <a:gd name="connsiteY1" fmla="*/ 434816 h 466725"/>
                  <a:gd name="connsiteX2" fmla="*/ 7144 w 66675"/>
                  <a:gd name="connsiteY2" fmla="*/ 35719 h 466725"/>
                  <a:gd name="connsiteX3" fmla="*/ 14764 w 66675"/>
                  <a:gd name="connsiteY3" fmla="*/ 15716 h 466725"/>
                  <a:gd name="connsiteX4" fmla="*/ 34766 w 66675"/>
                  <a:gd name="connsiteY4" fmla="*/ 7144 h 466725"/>
                  <a:gd name="connsiteX5" fmla="*/ 54769 w 66675"/>
                  <a:gd name="connsiteY5" fmla="*/ 14764 h 466725"/>
                  <a:gd name="connsiteX6" fmla="*/ 62389 w 66675"/>
                  <a:gd name="connsiteY6" fmla="*/ 34766 h 466725"/>
                  <a:gd name="connsiteX7" fmla="*/ 62389 w 66675"/>
                  <a:gd name="connsiteY7" fmla="*/ 433864 h 466725"/>
                  <a:gd name="connsiteX8" fmla="*/ 53816 w 66675"/>
                  <a:gd name="connsiteY8" fmla="*/ 453866 h 466725"/>
                  <a:gd name="connsiteX9" fmla="*/ 33814 w 66675"/>
                  <a:gd name="connsiteY9" fmla="*/ 461486 h 466725"/>
                  <a:gd name="connsiteX10" fmla="*/ 14764 w 66675"/>
                  <a:gd name="connsiteY10" fmla="*/ 454819 h 466725"/>
                  <a:gd name="connsiteX11" fmla="*/ 14764 w 66675"/>
                  <a:gd name="connsiteY11" fmla="*/ 45481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675" h="466725">
                    <a:moveTo>
                      <a:pt x="14764" y="454819"/>
                    </a:moveTo>
                    <a:cubicBezTo>
                      <a:pt x="9049" y="449104"/>
                      <a:pt x="7144" y="443389"/>
                      <a:pt x="7144" y="434816"/>
                    </a:cubicBezTo>
                    <a:lnTo>
                      <a:pt x="7144" y="35719"/>
                    </a:lnTo>
                    <a:cubicBezTo>
                      <a:pt x="7144" y="28099"/>
                      <a:pt x="10001" y="21431"/>
                      <a:pt x="14764" y="15716"/>
                    </a:cubicBezTo>
                    <a:cubicBezTo>
                      <a:pt x="20479" y="10001"/>
                      <a:pt x="26194" y="7144"/>
                      <a:pt x="34766" y="7144"/>
                    </a:cubicBezTo>
                    <a:cubicBezTo>
                      <a:pt x="43339" y="7144"/>
                      <a:pt x="50006" y="10001"/>
                      <a:pt x="54769" y="14764"/>
                    </a:cubicBezTo>
                    <a:cubicBezTo>
                      <a:pt x="60484" y="20479"/>
                      <a:pt x="62389" y="27146"/>
                      <a:pt x="62389" y="34766"/>
                    </a:cubicBezTo>
                    <a:lnTo>
                      <a:pt x="62389" y="433864"/>
                    </a:lnTo>
                    <a:cubicBezTo>
                      <a:pt x="62389" y="441484"/>
                      <a:pt x="59531" y="448151"/>
                      <a:pt x="53816" y="453866"/>
                    </a:cubicBezTo>
                    <a:cubicBezTo>
                      <a:pt x="48101" y="459581"/>
                      <a:pt x="41434" y="461486"/>
                      <a:pt x="33814" y="461486"/>
                    </a:cubicBezTo>
                    <a:cubicBezTo>
                      <a:pt x="26194" y="462439"/>
                      <a:pt x="19526" y="460534"/>
                      <a:pt x="14764" y="454819"/>
                    </a:cubicBezTo>
                    <a:lnTo>
                      <a:pt x="14764" y="454819"/>
                    </a:lnTo>
                    <a:close/>
                  </a:path>
                </a:pathLst>
              </a:custGeom>
              <a:solidFill>
                <a:srgbClr val="E6502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359AE3F-245D-4AA2-8469-0F223168D801}"/>
                  </a:ext>
                </a:extLst>
              </p:cNvPr>
              <p:cNvSpPr/>
              <p:nvPr/>
            </p:nvSpPr>
            <p:spPr>
              <a:xfrm>
                <a:off x="3150282" y="2482467"/>
                <a:ext cx="304800" cy="476250"/>
              </a:xfrm>
              <a:custGeom>
                <a:avLst/>
                <a:gdLst>
                  <a:gd name="connsiteX0" fmla="*/ 90964 w 304800"/>
                  <a:gd name="connsiteY0" fmla="*/ 460534 h 476250"/>
                  <a:gd name="connsiteX1" fmla="*/ 83344 w 304800"/>
                  <a:gd name="connsiteY1" fmla="*/ 441484 h 476250"/>
                  <a:gd name="connsiteX2" fmla="*/ 85249 w 304800"/>
                  <a:gd name="connsiteY2" fmla="*/ 431959 h 476250"/>
                  <a:gd name="connsiteX3" fmla="*/ 125254 w 304800"/>
                  <a:gd name="connsiteY3" fmla="*/ 329089 h 476250"/>
                  <a:gd name="connsiteX4" fmla="*/ 10001 w 304800"/>
                  <a:gd name="connsiteY4" fmla="*/ 47149 h 476250"/>
                  <a:gd name="connsiteX5" fmla="*/ 7144 w 304800"/>
                  <a:gd name="connsiteY5" fmla="*/ 35719 h 476250"/>
                  <a:gd name="connsiteX6" fmla="*/ 14764 w 304800"/>
                  <a:gd name="connsiteY6" fmla="*/ 15716 h 476250"/>
                  <a:gd name="connsiteX7" fmla="*/ 34766 w 304800"/>
                  <a:gd name="connsiteY7" fmla="*/ 7144 h 476250"/>
                  <a:gd name="connsiteX8" fmla="*/ 50006 w 304800"/>
                  <a:gd name="connsiteY8" fmla="*/ 11906 h 476250"/>
                  <a:gd name="connsiteX9" fmla="*/ 60484 w 304800"/>
                  <a:gd name="connsiteY9" fmla="*/ 24289 h 476250"/>
                  <a:gd name="connsiteX10" fmla="*/ 154781 w 304800"/>
                  <a:gd name="connsiteY10" fmla="*/ 259556 h 476250"/>
                  <a:gd name="connsiteX11" fmla="*/ 250984 w 304800"/>
                  <a:gd name="connsiteY11" fmla="*/ 26194 h 476250"/>
                  <a:gd name="connsiteX12" fmla="*/ 276701 w 304800"/>
                  <a:gd name="connsiteY12" fmla="*/ 8096 h 476250"/>
                  <a:gd name="connsiteX13" fmla="*/ 296704 w 304800"/>
                  <a:gd name="connsiteY13" fmla="*/ 16669 h 476250"/>
                  <a:gd name="connsiteX14" fmla="*/ 304324 w 304800"/>
                  <a:gd name="connsiteY14" fmla="*/ 36671 h 476250"/>
                  <a:gd name="connsiteX15" fmla="*/ 302419 w 304800"/>
                  <a:gd name="connsiteY15" fmla="*/ 47149 h 476250"/>
                  <a:gd name="connsiteX16" fmla="*/ 134779 w 304800"/>
                  <a:gd name="connsiteY16" fmla="*/ 451009 h 476250"/>
                  <a:gd name="connsiteX17" fmla="*/ 109061 w 304800"/>
                  <a:gd name="connsiteY17" fmla="*/ 470059 h 476250"/>
                  <a:gd name="connsiteX18" fmla="*/ 90964 w 304800"/>
                  <a:gd name="connsiteY18" fmla="*/ 460534 h 476250"/>
                  <a:gd name="connsiteX19" fmla="*/ 90964 w 304800"/>
                  <a:gd name="connsiteY19" fmla="*/ 460534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4800" h="476250">
                    <a:moveTo>
                      <a:pt x="90964" y="460534"/>
                    </a:moveTo>
                    <a:cubicBezTo>
                      <a:pt x="86201" y="454819"/>
                      <a:pt x="83344" y="449104"/>
                      <a:pt x="83344" y="441484"/>
                    </a:cubicBezTo>
                    <a:cubicBezTo>
                      <a:pt x="83344" y="438626"/>
                      <a:pt x="84296" y="434816"/>
                      <a:pt x="85249" y="431959"/>
                    </a:cubicBezTo>
                    <a:lnTo>
                      <a:pt x="125254" y="329089"/>
                    </a:lnTo>
                    <a:lnTo>
                      <a:pt x="10001" y="47149"/>
                    </a:lnTo>
                    <a:cubicBezTo>
                      <a:pt x="8096" y="43339"/>
                      <a:pt x="7144" y="39529"/>
                      <a:pt x="7144" y="35719"/>
                    </a:cubicBezTo>
                    <a:cubicBezTo>
                      <a:pt x="7144" y="28099"/>
                      <a:pt x="10001" y="21431"/>
                      <a:pt x="14764" y="15716"/>
                    </a:cubicBezTo>
                    <a:cubicBezTo>
                      <a:pt x="20479" y="10001"/>
                      <a:pt x="26194" y="7144"/>
                      <a:pt x="34766" y="7144"/>
                    </a:cubicBezTo>
                    <a:cubicBezTo>
                      <a:pt x="40481" y="7144"/>
                      <a:pt x="46196" y="9049"/>
                      <a:pt x="50006" y="11906"/>
                    </a:cubicBezTo>
                    <a:cubicBezTo>
                      <a:pt x="54769" y="14764"/>
                      <a:pt x="58579" y="19526"/>
                      <a:pt x="60484" y="24289"/>
                    </a:cubicBezTo>
                    <a:lnTo>
                      <a:pt x="154781" y="259556"/>
                    </a:lnTo>
                    <a:lnTo>
                      <a:pt x="250984" y="26194"/>
                    </a:lnTo>
                    <a:cubicBezTo>
                      <a:pt x="256699" y="13811"/>
                      <a:pt x="265271" y="8096"/>
                      <a:pt x="276701" y="8096"/>
                    </a:cubicBezTo>
                    <a:cubicBezTo>
                      <a:pt x="284321" y="8096"/>
                      <a:pt x="290989" y="10954"/>
                      <a:pt x="296704" y="16669"/>
                    </a:cubicBezTo>
                    <a:cubicBezTo>
                      <a:pt x="302419" y="22384"/>
                      <a:pt x="304324" y="29051"/>
                      <a:pt x="304324" y="36671"/>
                    </a:cubicBezTo>
                    <a:cubicBezTo>
                      <a:pt x="304324" y="40481"/>
                      <a:pt x="303371" y="44291"/>
                      <a:pt x="302419" y="47149"/>
                    </a:cubicBezTo>
                    <a:lnTo>
                      <a:pt x="134779" y="451009"/>
                    </a:lnTo>
                    <a:cubicBezTo>
                      <a:pt x="129064" y="463391"/>
                      <a:pt x="120491" y="470059"/>
                      <a:pt x="109061" y="470059"/>
                    </a:cubicBezTo>
                    <a:cubicBezTo>
                      <a:pt x="102394" y="468154"/>
                      <a:pt x="96679" y="465296"/>
                      <a:pt x="90964" y="460534"/>
                    </a:cubicBezTo>
                    <a:lnTo>
                      <a:pt x="90964" y="460534"/>
                    </a:lnTo>
                    <a:close/>
                  </a:path>
                </a:pathLst>
              </a:custGeom>
              <a:solidFill>
                <a:srgbClr val="E6502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89622429-8918-480A-9254-4179138E4DC7}"/>
                  </a:ext>
                </a:extLst>
              </p:cNvPr>
              <p:cNvSpPr/>
              <p:nvPr/>
            </p:nvSpPr>
            <p:spPr>
              <a:xfrm>
                <a:off x="3492229" y="2479609"/>
                <a:ext cx="247650" cy="333375"/>
              </a:xfrm>
              <a:custGeom>
                <a:avLst/>
                <a:gdLst>
                  <a:gd name="connsiteX0" fmla="*/ 17621 w 247650"/>
                  <a:gd name="connsiteY0" fmla="*/ 305276 h 333375"/>
                  <a:gd name="connsiteX1" fmla="*/ 7144 w 247650"/>
                  <a:gd name="connsiteY1" fmla="*/ 285274 h 333375"/>
                  <a:gd name="connsiteX2" fmla="*/ 13811 w 247650"/>
                  <a:gd name="connsiteY2" fmla="*/ 268129 h 333375"/>
                  <a:gd name="connsiteX3" fmla="*/ 30956 w 247650"/>
                  <a:gd name="connsiteY3" fmla="*/ 260509 h 333375"/>
                  <a:gd name="connsiteX4" fmla="*/ 42386 w 247650"/>
                  <a:gd name="connsiteY4" fmla="*/ 263366 h 333375"/>
                  <a:gd name="connsiteX5" fmla="*/ 81439 w 247650"/>
                  <a:gd name="connsiteY5" fmla="*/ 276701 h 333375"/>
                  <a:gd name="connsiteX6" fmla="*/ 126206 w 247650"/>
                  <a:gd name="connsiteY6" fmla="*/ 281464 h 333375"/>
                  <a:gd name="connsiteX7" fmla="*/ 194786 w 247650"/>
                  <a:gd name="connsiteY7" fmla="*/ 237649 h 333375"/>
                  <a:gd name="connsiteX8" fmla="*/ 179546 w 247650"/>
                  <a:gd name="connsiteY8" fmla="*/ 215741 h 333375"/>
                  <a:gd name="connsiteX9" fmla="*/ 128111 w 247650"/>
                  <a:gd name="connsiteY9" fmla="*/ 199549 h 333375"/>
                  <a:gd name="connsiteX10" fmla="*/ 68104 w 247650"/>
                  <a:gd name="connsiteY10" fmla="*/ 181451 h 333375"/>
                  <a:gd name="connsiteX11" fmla="*/ 27146 w 247650"/>
                  <a:gd name="connsiteY11" fmla="*/ 153829 h 333375"/>
                  <a:gd name="connsiteX12" fmla="*/ 10001 w 247650"/>
                  <a:gd name="connsiteY12" fmla="*/ 104299 h 333375"/>
                  <a:gd name="connsiteX13" fmla="*/ 41434 w 247650"/>
                  <a:gd name="connsiteY13" fmla="*/ 33814 h 333375"/>
                  <a:gd name="connsiteX14" fmla="*/ 130016 w 247650"/>
                  <a:gd name="connsiteY14" fmla="*/ 7144 h 333375"/>
                  <a:gd name="connsiteX15" fmla="*/ 219551 w 247650"/>
                  <a:gd name="connsiteY15" fmla="*/ 22384 h 333375"/>
                  <a:gd name="connsiteX16" fmla="*/ 232886 w 247650"/>
                  <a:gd name="connsiteY16" fmla="*/ 31909 h 333375"/>
                  <a:gd name="connsiteX17" fmla="*/ 237649 w 247650"/>
                  <a:gd name="connsiteY17" fmla="*/ 46196 h 333375"/>
                  <a:gd name="connsiteX18" fmla="*/ 230981 w 247650"/>
                  <a:gd name="connsiteY18" fmla="*/ 63341 h 333375"/>
                  <a:gd name="connsiteX19" fmla="*/ 213836 w 247650"/>
                  <a:gd name="connsiteY19" fmla="*/ 70961 h 333375"/>
                  <a:gd name="connsiteX20" fmla="*/ 206216 w 247650"/>
                  <a:gd name="connsiteY20" fmla="*/ 70009 h 333375"/>
                  <a:gd name="connsiteX21" fmla="*/ 135731 w 247650"/>
                  <a:gd name="connsiteY21" fmla="*/ 58579 h 333375"/>
                  <a:gd name="connsiteX22" fmla="*/ 83344 w 247650"/>
                  <a:gd name="connsiteY22" fmla="*/ 70961 h 333375"/>
                  <a:gd name="connsiteX23" fmla="*/ 64294 w 247650"/>
                  <a:gd name="connsiteY23" fmla="*/ 102394 h 333375"/>
                  <a:gd name="connsiteX24" fmla="*/ 81439 w 247650"/>
                  <a:gd name="connsiteY24" fmla="*/ 129064 h 333375"/>
                  <a:gd name="connsiteX25" fmla="*/ 134779 w 247650"/>
                  <a:gd name="connsiteY25" fmla="*/ 145256 h 333375"/>
                  <a:gd name="connsiteX26" fmla="*/ 193834 w 247650"/>
                  <a:gd name="connsiteY26" fmla="*/ 163354 h 333375"/>
                  <a:gd name="connsiteX27" fmla="*/ 232886 w 247650"/>
                  <a:gd name="connsiteY27" fmla="*/ 190976 h 333375"/>
                  <a:gd name="connsiteX28" fmla="*/ 249079 w 247650"/>
                  <a:gd name="connsiteY28" fmla="*/ 242411 h 333375"/>
                  <a:gd name="connsiteX29" fmla="*/ 217646 w 247650"/>
                  <a:gd name="connsiteY29" fmla="*/ 307181 h 333375"/>
                  <a:gd name="connsiteX30" fmla="*/ 130016 w 247650"/>
                  <a:gd name="connsiteY30" fmla="*/ 332899 h 333375"/>
                  <a:gd name="connsiteX31" fmla="*/ 17621 w 247650"/>
                  <a:gd name="connsiteY31" fmla="*/ 305276 h 333375"/>
                  <a:gd name="connsiteX32" fmla="*/ 17621 w 247650"/>
                  <a:gd name="connsiteY32" fmla="*/ 305276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7650" h="333375">
                    <a:moveTo>
                      <a:pt x="17621" y="305276"/>
                    </a:moveTo>
                    <a:cubicBezTo>
                      <a:pt x="10954" y="300514"/>
                      <a:pt x="7144" y="293846"/>
                      <a:pt x="7144" y="285274"/>
                    </a:cubicBezTo>
                    <a:cubicBezTo>
                      <a:pt x="7144" y="278606"/>
                      <a:pt x="9049" y="272891"/>
                      <a:pt x="13811" y="268129"/>
                    </a:cubicBezTo>
                    <a:cubicBezTo>
                      <a:pt x="18574" y="263366"/>
                      <a:pt x="24289" y="260509"/>
                      <a:pt x="30956" y="260509"/>
                    </a:cubicBezTo>
                    <a:cubicBezTo>
                      <a:pt x="34766" y="260509"/>
                      <a:pt x="38576" y="261461"/>
                      <a:pt x="42386" y="263366"/>
                    </a:cubicBezTo>
                    <a:cubicBezTo>
                      <a:pt x="55721" y="269081"/>
                      <a:pt x="69056" y="273844"/>
                      <a:pt x="81439" y="276701"/>
                    </a:cubicBezTo>
                    <a:cubicBezTo>
                      <a:pt x="94774" y="279559"/>
                      <a:pt x="109061" y="281464"/>
                      <a:pt x="126206" y="281464"/>
                    </a:cubicBezTo>
                    <a:cubicBezTo>
                      <a:pt x="171926" y="281464"/>
                      <a:pt x="194786" y="267176"/>
                      <a:pt x="194786" y="237649"/>
                    </a:cubicBezTo>
                    <a:cubicBezTo>
                      <a:pt x="194786" y="228124"/>
                      <a:pt x="190024" y="221456"/>
                      <a:pt x="179546" y="215741"/>
                    </a:cubicBezTo>
                    <a:cubicBezTo>
                      <a:pt x="169069" y="210979"/>
                      <a:pt x="151924" y="205264"/>
                      <a:pt x="128111" y="199549"/>
                    </a:cubicBezTo>
                    <a:cubicBezTo>
                      <a:pt x="104299" y="193834"/>
                      <a:pt x="84296" y="188119"/>
                      <a:pt x="68104" y="181451"/>
                    </a:cubicBezTo>
                    <a:cubicBezTo>
                      <a:pt x="51911" y="175736"/>
                      <a:pt x="38576" y="166211"/>
                      <a:pt x="27146" y="153829"/>
                    </a:cubicBezTo>
                    <a:cubicBezTo>
                      <a:pt x="15716" y="141446"/>
                      <a:pt x="10001" y="125254"/>
                      <a:pt x="10001" y="104299"/>
                    </a:cubicBezTo>
                    <a:cubicBezTo>
                      <a:pt x="10001" y="75724"/>
                      <a:pt x="20479" y="51911"/>
                      <a:pt x="41434" y="33814"/>
                    </a:cubicBezTo>
                    <a:cubicBezTo>
                      <a:pt x="62389" y="15716"/>
                      <a:pt x="91916" y="7144"/>
                      <a:pt x="130016" y="7144"/>
                    </a:cubicBezTo>
                    <a:cubicBezTo>
                      <a:pt x="161449" y="7144"/>
                      <a:pt x="190976" y="11906"/>
                      <a:pt x="219551" y="22384"/>
                    </a:cubicBezTo>
                    <a:cubicBezTo>
                      <a:pt x="225266" y="24289"/>
                      <a:pt x="230029" y="27146"/>
                      <a:pt x="232886" y="31909"/>
                    </a:cubicBezTo>
                    <a:cubicBezTo>
                      <a:pt x="235744" y="36671"/>
                      <a:pt x="237649" y="41434"/>
                      <a:pt x="237649" y="46196"/>
                    </a:cubicBezTo>
                    <a:cubicBezTo>
                      <a:pt x="237649" y="52864"/>
                      <a:pt x="235744" y="58579"/>
                      <a:pt x="230981" y="63341"/>
                    </a:cubicBezTo>
                    <a:cubicBezTo>
                      <a:pt x="226219" y="68104"/>
                      <a:pt x="220504" y="70961"/>
                      <a:pt x="213836" y="70961"/>
                    </a:cubicBezTo>
                    <a:cubicBezTo>
                      <a:pt x="211931" y="70961"/>
                      <a:pt x="209074" y="70961"/>
                      <a:pt x="206216" y="70009"/>
                    </a:cubicBezTo>
                    <a:cubicBezTo>
                      <a:pt x="182404" y="62389"/>
                      <a:pt x="158591" y="58579"/>
                      <a:pt x="135731" y="58579"/>
                    </a:cubicBezTo>
                    <a:cubicBezTo>
                      <a:pt x="113824" y="58579"/>
                      <a:pt x="96679" y="62389"/>
                      <a:pt x="83344" y="70961"/>
                    </a:cubicBezTo>
                    <a:cubicBezTo>
                      <a:pt x="70961" y="78581"/>
                      <a:pt x="64294" y="89059"/>
                      <a:pt x="64294" y="102394"/>
                    </a:cubicBezTo>
                    <a:cubicBezTo>
                      <a:pt x="64294" y="114776"/>
                      <a:pt x="70009" y="123349"/>
                      <a:pt x="81439" y="129064"/>
                    </a:cubicBezTo>
                    <a:cubicBezTo>
                      <a:pt x="92869" y="134779"/>
                      <a:pt x="110966" y="140494"/>
                      <a:pt x="134779" y="145256"/>
                    </a:cubicBezTo>
                    <a:cubicBezTo>
                      <a:pt x="158591" y="150971"/>
                      <a:pt x="178594" y="157639"/>
                      <a:pt x="193834" y="163354"/>
                    </a:cubicBezTo>
                    <a:cubicBezTo>
                      <a:pt x="209074" y="169069"/>
                      <a:pt x="222409" y="178594"/>
                      <a:pt x="232886" y="190976"/>
                    </a:cubicBezTo>
                    <a:cubicBezTo>
                      <a:pt x="243364" y="203359"/>
                      <a:pt x="249079" y="220504"/>
                      <a:pt x="249079" y="242411"/>
                    </a:cubicBezTo>
                    <a:cubicBezTo>
                      <a:pt x="249079" y="269081"/>
                      <a:pt x="238601" y="290036"/>
                      <a:pt x="217646" y="307181"/>
                    </a:cubicBezTo>
                    <a:cubicBezTo>
                      <a:pt x="196691" y="324326"/>
                      <a:pt x="168116" y="332899"/>
                      <a:pt x="130016" y="332899"/>
                    </a:cubicBezTo>
                    <a:cubicBezTo>
                      <a:pt x="89059" y="332899"/>
                      <a:pt x="50959" y="323374"/>
                      <a:pt x="17621" y="305276"/>
                    </a:cubicBezTo>
                    <a:lnTo>
                      <a:pt x="17621" y="305276"/>
                    </a:lnTo>
                    <a:close/>
                  </a:path>
                </a:pathLst>
              </a:custGeom>
              <a:solidFill>
                <a:srgbClr val="E6502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F0FA9908-80F0-4859-8F10-E55BAC371DE4}"/>
                  </a:ext>
                </a:extLst>
              </p:cNvPr>
              <p:cNvSpPr/>
              <p:nvPr/>
            </p:nvSpPr>
            <p:spPr>
              <a:xfrm>
                <a:off x="3768454" y="2422459"/>
                <a:ext cx="219075" cy="390525"/>
              </a:xfrm>
              <a:custGeom>
                <a:avLst/>
                <a:gdLst>
                  <a:gd name="connsiteX0" fmla="*/ 63341 w 219075"/>
                  <a:gd name="connsiteY0" fmla="*/ 308134 h 390525"/>
                  <a:gd name="connsiteX1" fmla="*/ 63341 w 219075"/>
                  <a:gd name="connsiteY1" fmla="*/ 117634 h 390525"/>
                  <a:gd name="connsiteX2" fmla="*/ 19526 w 219075"/>
                  <a:gd name="connsiteY2" fmla="*/ 117634 h 390525"/>
                  <a:gd name="connsiteX3" fmla="*/ 10954 w 219075"/>
                  <a:gd name="connsiteY3" fmla="*/ 113824 h 390525"/>
                  <a:gd name="connsiteX4" fmla="*/ 7144 w 219075"/>
                  <a:gd name="connsiteY4" fmla="*/ 105251 h 390525"/>
                  <a:gd name="connsiteX5" fmla="*/ 12859 w 219075"/>
                  <a:gd name="connsiteY5" fmla="*/ 94774 h 390525"/>
                  <a:gd name="connsiteX6" fmla="*/ 96679 w 219075"/>
                  <a:gd name="connsiteY6" fmla="*/ 12859 h 390525"/>
                  <a:gd name="connsiteX7" fmla="*/ 107156 w 219075"/>
                  <a:gd name="connsiteY7" fmla="*/ 7144 h 390525"/>
                  <a:gd name="connsiteX8" fmla="*/ 115729 w 219075"/>
                  <a:gd name="connsiteY8" fmla="*/ 10954 h 390525"/>
                  <a:gd name="connsiteX9" fmla="*/ 119539 w 219075"/>
                  <a:gd name="connsiteY9" fmla="*/ 19526 h 390525"/>
                  <a:gd name="connsiteX10" fmla="*/ 119539 w 219075"/>
                  <a:gd name="connsiteY10" fmla="*/ 69056 h 390525"/>
                  <a:gd name="connsiteX11" fmla="*/ 189071 w 219075"/>
                  <a:gd name="connsiteY11" fmla="*/ 69056 h 390525"/>
                  <a:gd name="connsiteX12" fmla="*/ 206216 w 219075"/>
                  <a:gd name="connsiteY12" fmla="*/ 75724 h 390525"/>
                  <a:gd name="connsiteX13" fmla="*/ 212884 w 219075"/>
                  <a:gd name="connsiteY13" fmla="*/ 92869 h 390525"/>
                  <a:gd name="connsiteX14" fmla="*/ 206216 w 219075"/>
                  <a:gd name="connsiteY14" fmla="*/ 110014 h 390525"/>
                  <a:gd name="connsiteX15" fmla="*/ 189071 w 219075"/>
                  <a:gd name="connsiteY15" fmla="*/ 116681 h 390525"/>
                  <a:gd name="connsiteX16" fmla="*/ 119539 w 219075"/>
                  <a:gd name="connsiteY16" fmla="*/ 116681 h 390525"/>
                  <a:gd name="connsiteX17" fmla="*/ 119539 w 219075"/>
                  <a:gd name="connsiteY17" fmla="*/ 302419 h 390525"/>
                  <a:gd name="connsiteX18" fmla="*/ 130969 w 219075"/>
                  <a:gd name="connsiteY18" fmla="*/ 332899 h 390525"/>
                  <a:gd name="connsiteX19" fmla="*/ 159544 w 219075"/>
                  <a:gd name="connsiteY19" fmla="*/ 339566 h 390525"/>
                  <a:gd name="connsiteX20" fmla="*/ 184309 w 219075"/>
                  <a:gd name="connsiteY20" fmla="*/ 335756 h 390525"/>
                  <a:gd name="connsiteX21" fmla="*/ 189071 w 219075"/>
                  <a:gd name="connsiteY21" fmla="*/ 334804 h 390525"/>
                  <a:gd name="connsiteX22" fmla="*/ 195739 w 219075"/>
                  <a:gd name="connsiteY22" fmla="*/ 333851 h 390525"/>
                  <a:gd name="connsiteX23" fmla="*/ 210979 w 219075"/>
                  <a:gd name="connsiteY23" fmla="*/ 340519 h 390525"/>
                  <a:gd name="connsiteX24" fmla="*/ 217646 w 219075"/>
                  <a:gd name="connsiteY24" fmla="*/ 355759 h 390525"/>
                  <a:gd name="connsiteX25" fmla="*/ 203359 w 219075"/>
                  <a:gd name="connsiteY25" fmla="*/ 377666 h 390525"/>
                  <a:gd name="connsiteX26" fmla="*/ 151924 w 219075"/>
                  <a:gd name="connsiteY26" fmla="*/ 389096 h 390525"/>
                  <a:gd name="connsiteX27" fmla="*/ 63341 w 219075"/>
                  <a:gd name="connsiteY27" fmla="*/ 308134 h 390525"/>
                  <a:gd name="connsiteX28" fmla="*/ 63341 w 219075"/>
                  <a:gd name="connsiteY28" fmla="*/ 30813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9075" h="390525">
                    <a:moveTo>
                      <a:pt x="63341" y="308134"/>
                    </a:moveTo>
                    <a:lnTo>
                      <a:pt x="63341" y="117634"/>
                    </a:lnTo>
                    <a:lnTo>
                      <a:pt x="19526" y="117634"/>
                    </a:lnTo>
                    <a:cubicBezTo>
                      <a:pt x="16669" y="117634"/>
                      <a:pt x="13811" y="116681"/>
                      <a:pt x="10954" y="113824"/>
                    </a:cubicBezTo>
                    <a:cubicBezTo>
                      <a:pt x="9049" y="111919"/>
                      <a:pt x="7144" y="109061"/>
                      <a:pt x="7144" y="105251"/>
                    </a:cubicBezTo>
                    <a:cubicBezTo>
                      <a:pt x="7144" y="101441"/>
                      <a:pt x="9049" y="97631"/>
                      <a:pt x="12859" y="94774"/>
                    </a:cubicBezTo>
                    <a:lnTo>
                      <a:pt x="96679" y="12859"/>
                    </a:lnTo>
                    <a:cubicBezTo>
                      <a:pt x="100489" y="9049"/>
                      <a:pt x="104299" y="7144"/>
                      <a:pt x="107156" y="7144"/>
                    </a:cubicBezTo>
                    <a:cubicBezTo>
                      <a:pt x="110014" y="7144"/>
                      <a:pt x="112871" y="8096"/>
                      <a:pt x="115729" y="10954"/>
                    </a:cubicBezTo>
                    <a:cubicBezTo>
                      <a:pt x="117634" y="13811"/>
                      <a:pt x="119539" y="16669"/>
                      <a:pt x="119539" y="19526"/>
                    </a:cubicBezTo>
                    <a:lnTo>
                      <a:pt x="119539" y="69056"/>
                    </a:lnTo>
                    <a:lnTo>
                      <a:pt x="189071" y="69056"/>
                    </a:lnTo>
                    <a:cubicBezTo>
                      <a:pt x="195739" y="69056"/>
                      <a:pt x="201454" y="70961"/>
                      <a:pt x="206216" y="75724"/>
                    </a:cubicBezTo>
                    <a:cubicBezTo>
                      <a:pt x="210979" y="80486"/>
                      <a:pt x="212884" y="86201"/>
                      <a:pt x="212884" y="92869"/>
                    </a:cubicBezTo>
                    <a:cubicBezTo>
                      <a:pt x="212884" y="99536"/>
                      <a:pt x="210979" y="105251"/>
                      <a:pt x="206216" y="110014"/>
                    </a:cubicBezTo>
                    <a:cubicBezTo>
                      <a:pt x="201454" y="114776"/>
                      <a:pt x="195739" y="116681"/>
                      <a:pt x="189071" y="116681"/>
                    </a:cubicBezTo>
                    <a:lnTo>
                      <a:pt x="119539" y="116681"/>
                    </a:lnTo>
                    <a:lnTo>
                      <a:pt x="119539" y="302419"/>
                    </a:lnTo>
                    <a:cubicBezTo>
                      <a:pt x="119539" y="318611"/>
                      <a:pt x="123349" y="328136"/>
                      <a:pt x="130969" y="332899"/>
                    </a:cubicBezTo>
                    <a:cubicBezTo>
                      <a:pt x="138589" y="337661"/>
                      <a:pt x="148114" y="339566"/>
                      <a:pt x="159544" y="339566"/>
                    </a:cubicBezTo>
                    <a:cubicBezTo>
                      <a:pt x="168116" y="339566"/>
                      <a:pt x="175736" y="338614"/>
                      <a:pt x="184309" y="335756"/>
                    </a:cubicBezTo>
                    <a:cubicBezTo>
                      <a:pt x="186214" y="335756"/>
                      <a:pt x="188119" y="334804"/>
                      <a:pt x="189071" y="334804"/>
                    </a:cubicBezTo>
                    <a:cubicBezTo>
                      <a:pt x="190976" y="334804"/>
                      <a:pt x="192881" y="333851"/>
                      <a:pt x="195739" y="333851"/>
                    </a:cubicBezTo>
                    <a:cubicBezTo>
                      <a:pt x="201454" y="333851"/>
                      <a:pt x="206216" y="335756"/>
                      <a:pt x="210979" y="340519"/>
                    </a:cubicBezTo>
                    <a:cubicBezTo>
                      <a:pt x="215741" y="345281"/>
                      <a:pt x="217646" y="350044"/>
                      <a:pt x="217646" y="355759"/>
                    </a:cubicBezTo>
                    <a:cubicBezTo>
                      <a:pt x="217646" y="365284"/>
                      <a:pt x="212884" y="371951"/>
                      <a:pt x="203359" y="377666"/>
                    </a:cubicBezTo>
                    <a:cubicBezTo>
                      <a:pt x="187166" y="385286"/>
                      <a:pt x="170021" y="389096"/>
                      <a:pt x="151924" y="389096"/>
                    </a:cubicBezTo>
                    <a:cubicBezTo>
                      <a:pt x="92869" y="390049"/>
                      <a:pt x="63341" y="362426"/>
                      <a:pt x="63341" y="308134"/>
                    </a:cubicBezTo>
                    <a:lnTo>
                      <a:pt x="63341" y="308134"/>
                    </a:lnTo>
                    <a:close/>
                  </a:path>
                </a:pathLst>
              </a:custGeom>
              <a:solidFill>
                <a:srgbClr val="E6502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B05508FA-A754-48B6-A106-B4CC08F0F390}"/>
                  </a:ext>
                </a:extLst>
              </p:cNvPr>
              <p:cNvSpPr/>
              <p:nvPr/>
            </p:nvSpPr>
            <p:spPr>
              <a:xfrm>
                <a:off x="1672954" y="3090162"/>
                <a:ext cx="152400" cy="190500"/>
              </a:xfrm>
              <a:custGeom>
                <a:avLst/>
                <a:gdLst>
                  <a:gd name="connsiteX0" fmla="*/ 150019 w 152400"/>
                  <a:gd name="connsiteY0" fmla="*/ 7144 h 190500"/>
                  <a:gd name="connsiteX1" fmla="*/ 150019 w 152400"/>
                  <a:gd name="connsiteY1" fmla="*/ 188119 h 190500"/>
                  <a:gd name="connsiteX2" fmla="*/ 131921 w 152400"/>
                  <a:gd name="connsiteY2" fmla="*/ 188119 h 190500"/>
                  <a:gd name="connsiteX3" fmla="*/ 131921 w 152400"/>
                  <a:gd name="connsiteY3" fmla="*/ 103346 h 190500"/>
                  <a:gd name="connsiteX4" fmla="*/ 25241 w 152400"/>
                  <a:gd name="connsiteY4" fmla="*/ 103346 h 190500"/>
                  <a:gd name="connsiteX5" fmla="*/ 25241 w 152400"/>
                  <a:gd name="connsiteY5" fmla="*/ 188119 h 190500"/>
                  <a:gd name="connsiteX6" fmla="*/ 7144 w 152400"/>
                  <a:gd name="connsiteY6" fmla="*/ 188119 h 190500"/>
                  <a:gd name="connsiteX7" fmla="*/ 7144 w 152400"/>
                  <a:gd name="connsiteY7" fmla="*/ 7144 h 190500"/>
                  <a:gd name="connsiteX8" fmla="*/ 25241 w 152400"/>
                  <a:gd name="connsiteY8" fmla="*/ 7144 h 190500"/>
                  <a:gd name="connsiteX9" fmla="*/ 25241 w 152400"/>
                  <a:gd name="connsiteY9" fmla="*/ 88106 h 190500"/>
                  <a:gd name="connsiteX10" fmla="*/ 131921 w 152400"/>
                  <a:gd name="connsiteY10" fmla="*/ 88106 h 190500"/>
                  <a:gd name="connsiteX11" fmla="*/ 131921 w 152400"/>
                  <a:gd name="connsiteY11" fmla="*/ 7144 h 190500"/>
                  <a:gd name="connsiteX12" fmla="*/ 150019 w 152400"/>
                  <a:gd name="connsiteY12" fmla="*/ 7144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400" h="190500">
                    <a:moveTo>
                      <a:pt x="150019" y="7144"/>
                    </a:moveTo>
                    <a:lnTo>
                      <a:pt x="150019" y="188119"/>
                    </a:lnTo>
                    <a:lnTo>
                      <a:pt x="131921" y="188119"/>
                    </a:lnTo>
                    <a:lnTo>
                      <a:pt x="131921" y="103346"/>
                    </a:lnTo>
                    <a:lnTo>
                      <a:pt x="25241" y="103346"/>
                    </a:lnTo>
                    <a:lnTo>
                      <a:pt x="25241" y="188119"/>
                    </a:lnTo>
                    <a:lnTo>
                      <a:pt x="7144" y="188119"/>
                    </a:lnTo>
                    <a:lnTo>
                      <a:pt x="7144" y="7144"/>
                    </a:lnTo>
                    <a:lnTo>
                      <a:pt x="25241" y="7144"/>
                    </a:lnTo>
                    <a:lnTo>
                      <a:pt x="25241" y="88106"/>
                    </a:lnTo>
                    <a:lnTo>
                      <a:pt x="131921" y="88106"/>
                    </a:lnTo>
                    <a:lnTo>
                      <a:pt x="131921" y="7144"/>
                    </a:lnTo>
                    <a:lnTo>
                      <a:pt x="150019" y="7144"/>
                    </a:lnTo>
                    <a:close/>
                  </a:path>
                </a:pathLst>
              </a:custGeom>
              <a:solidFill>
                <a:srgbClr val="353531"/>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88197346-E4CE-463E-B699-08F7261AE6B8}"/>
                  </a:ext>
                </a:extLst>
              </p:cNvPr>
              <p:cNvSpPr/>
              <p:nvPr/>
            </p:nvSpPr>
            <p:spPr>
              <a:xfrm>
                <a:off x="1860597" y="3090162"/>
                <a:ext cx="133350" cy="190500"/>
              </a:xfrm>
              <a:custGeom>
                <a:avLst/>
                <a:gdLst>
                  <a:gd name="connsiteX0" fmla="*/ 128111 w 133350"/>
                  <a:gd name="connsiteY0" fmla="*/ 171926 h 190500"/>
                  <a:gd name="connsiteX1" fmla="*/ 128111 w 133350"/>
                  <a:gd name="connsiteY1" fmla="*/ 188119 h 190500"/>
                  <a:gd name="connsiteX2" fmla="*/ 7144 w 133350"/>
                  <a:gd name="connsiteY2" fmla="*/ 188119 h 190500"/>
                  <a:gd name="connsiteX3" fmla="*/ 7144 w 133350"/>
                  <a:gd name="connsiteY3" fmla="*/ 7144 h 190500"/>
                  <a:gd name="connsiteX4" fmla="*/ 126206 w 133350"/>
                  <a:gd name="connsiteY4" fmla="*/ 7144 h 190500"/>
                  <a:gd name="connsiteX5" fmla="*/ 126206 w 133350"/>
                  <a:gd name="connsiteY5" fmla="*/ 23336 h 190500"/>
                  <a:gd name="connsiteX6" fmla="*/ 25241 w 133350"/>
                  <a:gd name="connsiteY6" fmla="*/ 23336 h 190500"/>
                  <a:gd name="connsiteX7" fmla="*/ 25241 w 133350"/>
                  <a:gd name="connsiteY7" fmla="*/ 88106 h 190500"/>
                  <a:gd name="connsiteX8" fmla="*/ 112871 w 133350"/>
                  <a:gd name="connsiteY8" fmla="*/ 88106 h 190500"/>
                  <a:gd name="connsiteX9" fmla="*/ 112871 w 133350"/>
                  <a:gd name="connsiteY9" fmla="*/ 103346 h 190500"/>
                  <a:gd name="connsiteX10" fmla="*/ 25241 w 133350"/>
                  <a:gd name="connsiteY10" fmla="*/ 103346 h 190500"/>
                  <a:gd name="connsiteX11" fmla="*/ 25241 w 133350"/>
                  <a:gd name="connsiteY11" fmla="*/ 171926 h 190500"/>
                  <a:gd name="connsiteX12" fmla="*/ 128111 w 133350"/>
                  <a:gd name="connsiteY12" fmla="*/ 171926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350" h="190500">
                    <a:moveTo>
                      <a:pt x="128111" y="171926"/>
                    </a:moveTo>
                    <a:lnTo>
                      <a:pt x="128111" y="188119"/>
                    </a:lnTo>
                    <a:lnTo>
                      <a:pt x="7144" y="188119"/>
                    </a:lnTo>
                    <a:lnTo>
                      <a:pt x="7144" y="7144"/>
                    </a:lnTo>
                    <a:lnTo>
                      <a:pt x="126206" y="7144"/>
                    </a:lnTo>
                    <a:lnTo>
                      <a:pt x="126206" y="23336"/>
                    </a:lnTo>
                    <a:lnTo>
                      <a:pt x="25241" y="23336"/>
                    </a:lnTo>
                    <a:lnTo>
                      <a:pt x="25241" y="88106"/>
                    </a:lnTo>
                    <a:lnTo>
                      <a:pt x="112871" y="88106"/>
                    </a:lnTo>
                    <a:lnTo>
                      <a:pt x="112871" y="103346"/>
                    </a:lnTo>
                    <a:lnTo>
                      <a:pt x="25241" y="103346"/>
                    </a:lnTo>
                    <a:lnTo>
                      <a:pt x="25241" y="171926"/>
                    </a:lnTo>
                    <a:lnTo>
                      <a:pt x="128111" y="171926"/>
                    </a:lnTo>
                    <a:close/>
                  </a:path>
                </a:pathLst>
              </a:custGeom>
              <a:solidFill>
                <a:srgbClr val="353531"/>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7D2FD52-7408-4FD7-835C-87BFC7E12430}"/>
                  </a:ext>
                </a:extLst>
              </p:cNvPr>
              <p:cNvSpPr/>
              <p:nvPr/>
            </p:nvSpPr>
            <p:spPr>
              <a:xfrm>
                <a:off x="1995852" y="3090162"/>
                <a:ext cx="171450" cy="190500"/>
              </a:xfrm>
              <a:custGeom>
                <a:avLst/>
                <a:gdLst>
                  <a:gd name="connsiteX0" fmla="*/ 126206 w 171450"/>
                  <a:gd name="connsiteY0" fmla="*/ 117634 h 190500"/>
                  <a:gd name="connsiteX1" fmla="*/ 90011 w 171450"/>
                  <a:gd name="connsiteY1" fmla="*/ 28099 h 190500"/>
                  <a:gd name="connsiteX2" fmla="*/ 52864 w 171450"/>
                  <a:gd name="connsiteY2" fmla="*/ 117634 h 190500"/>
                  <a:gd name="connsiteX3" fmla="*/ 126206 w 171450"/>
                  <a:gd name="connsiteY3" fmla="*/ 117634 h 190500"/>
                  <a:gd name="connsiteX4" fmla="*/ 126206 w 171450"/>
                  <a:gd name="connsiteY4" fmla="*/ 117634 h 190500"/>
                  <a:gd name="connsiteX5" fmla="*/ 82391 w 171450"/>
                  <a:gd name="connsiteY5" fmla="*/ 7144 h 190500"/>
                  <a:gd name="connsiteX6" fmla="*/ 97631 w 171450"/>
                  <a:gd name="connsiteY6" fmla="*/ 7144 h 190500"/>
                  <a:gd name="connsiteX7" fmla="*/ 172879 w 171450"/>
                  <a:gd name="connsiteY7" fmla="*/ 188119 h 190500"/>
                  <a:gd name="connsiteX8" fmla="*/ 153829 w 171450"/>
                  <a:gd name="connsiteY8" fmla="*/ 188119 h 190500"/>
                  <a:gd name="connsiteX9" fmla="*/ 130016 w 171450"/>
                  <a:gd name="connsiteY9" fmla="*/ 131921 h 190500"/>
                  <a:gd name="connsiteX10" fmla="*/ 49054 w 171450"/>
                  <a:gd name="connsiteY10" fmla="*/ 131921 h 190500"/>
                  <a:gd name="connsiteX11" fmla="*/ 26194 w 171450"/>
                  <a:gd name="connsiteY11" fmla="*/ 188119 h 190500"/>
                  <a:gd name="connsiteX12" fmla="*/ 7144 w 171450"/>
                  <a:gd name="connsiteY12" fmla="*/ 188119 h 190500"/>
                  <a:gd name="connsiteX13" fmla="*/ 82391 w 171450"/>
                  <a:gd name="connsiteY13" fmla="*/ 7144 h 190500"/>
                  <a:gd name="connsiteX14" fmla="*/ 82391 w 171450"/>
                  <a:gd name="connsiteY14" fmla="*/ 7144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50" h="190500">
                    <a:moveTo>
                      <a:pt x="126206" y="117634"/>
                    </a:moveTo>
                    <a:lnTo>
                      <a:pt x="90011" y="28099"/>
                    </a:lnTo>
                    <a:lnTo>
                      <a:pt x="52864" y="117634"/>
                    </a:lnTo>
                    <a:lnTo>
                      <a:pt x="126206" y="117634"/>
                    </a:lnTo>
                    <a:lnTo>
                      <a:pt x="126206" y="117634"/>
                    </a:lnTo>
                    <a:close/>
                    <a:moveTo>
                      <a:pt x="82391" y="7144"/>
                    </a:moveTo>
                    <a:lnTo>
                      <a:pt x="97631" y="7144"/>
                    </a:lnTo>
                    <a:lnTo>
                      <a:pt x="172879" y="188119"/>
                    </a:lnTo>
                    <a:lnTo>
                      <a:pt x="153829" y="188119"/>
                    </a:lnTo>
                    <a:lnTo>
                      <a:pt x="130016" y="131921"/>
                    </a:lnTo>
                    <a:lnTo>
                      <a:pt x="49054" y="131921"/>
                    </a:lnTo>
                    <a:lnTo>
                      <a:pt x="26194" y="188119"/>
                    </a:lnTo>
                    <a:lnTo>
                      <a:pt x="7144" y="188119"/>
                    </a:lnTo>
                    <a:lnTo>
                      <a:pt x="82391" y="7144"/>
                    </a:lnTo>
                    <a:lnTo>
                      <a:pt x="82391" y="7144"/>
                    </a:lnTo>
                    <a:close/>
                  </a:path>
                </a:pathLst>
              </a:custGeom>
              <a:solidFill>
                <a:srgbClr val="353531"/>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6DE0111-2DF4-4A99-BEFE-75B310BF14F6}"/>
                  </a:ext>
                </a:extLst>
              </p:cNvPr>
              <p:cNvSpPr/>
              <p:nvPr/>
            </p:nvSpPr>
            <p:spPr>
              <a:xfrm>
                <a:off x="2187304" y="3090162"/>
                <a:ext cx="133350" cy="190500"/>
              </a:xfrm>
              <a:custGeom>
                <a:avLst/>
                <a:gdLst>
                  <a:gd name="connsiteX0" fmla="*/ 7144 w 133350"/>
                  <a:gd name="connsiteY0" fmla="*/ 188119 h 190500"/>
                  <a:gd name="connsiteX1" fmla="*/ 7144 w 133350"/>
                  <a:gd name="connsiteY1" fmla="*/ 7144 h 190500"/>
                  <a:gd name="connsiteX2" fmla="*/ 25241 w 133350"/>
                  <a:gd name="connsiteY2" fmla="*/ 7144 h 190500"/>
                  <a:gd name="connsiteX3" fmla="*/ 25241 w 133350"/>
                  <a:gd name="connsiteY3" fmla="*/ 171926 h 190500"/>
                  <a:gd name="connsiteX4" fmla="*/ 129064 w 133350"/>
                  <a:gd name="connsiteY4" fmla="*/ 171926 h 190500"/>
                  <a:gd name="connsiteX5" fmla="*/ 129064 w 133350"/>
                  <a:gd name="connsiteY5" fmla="*/ 188119 h 190500"/>
                  <a:gd name="connsiteX6" fmla="*/ 7144 w 133350"/>
                  <a:gd name="connsiteY6" fmla="*/ 18811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350" h="190500">
                    <a:moveTo>
                      <a:pt x="7144" y="188119"/>
                    </a:moveTo>
                    <a:lnTo>
                      <a:pt x="7144" y="7144"/>
                    </a:lnTo>
                    <a:lnTo>
                      <a:pt x="25241" y="7144"/>
                    </a:lnTo>
                    <a:lnTo>
                      <a:pt x="25241" y="171926"/>
                    </a:lnTo>
                    <a:lnTo>
                      <a:pt x="129064" y="171926"/>
                    </a:lnTo>
                    <a:lnTo>
                      <a:pt x="129064" y="188119"/>
                    </a:lnTo>
                    <a:lnTo>
                      <a:pt x="7144" y="188119"/>
                    </a:lnTo>
                    <a:close/>
                  </a:path>
                </a:pathLst>
              </a:custGeom>
              <a:solidFill>
                <a:srgbClr val="353531"/>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72807D4-82FE-41C5-A7D7-64C5127BDB6E}"/>
                  </a:ext>
                </a:extLst>
              </p:cNvPr>
              <p:cNvSpPr/>
              <p:nvPr/>
            </p:nvSpPr>
            <p:spPr>
              <a:xfrm>
                <a:off x="2287317" y="3090162"/>
                <a:ext cx="152400" cy="190500"/>
              </a:xfrm>
              <a:custGeom>
                <a:avLst/>
                <a:gdLst>
                  <a:gd name="connsiteX0" fmla="*/ 153829 w 152400"/>
                  <a:gd name="connsiteY0" fmla="*/ 23336 h 190500"/>
                  <a:gd name="connsiteX1" fmla="*/ 89059 w 152400"/>
                  <a:gd name="connsiteY1" fmla="*/ 23336 h 190500"/>
                  <a:gd name="connsiteX2" fmla="*/ 89059 w 152400"/>
                  <a:gd name="connsiteY2" fmla="*/ 188119 h 190500"/>
                  <a:gd name="connsiteX3" fmla="*/ 71914 w 152400"/>
                  <a:gd name="connsiteY3" fmla="*/ 188119 h 190500"/>
                  <a:gd name="connsiteX4" fmla="*/ 71914 w 152400"/>
                  <a:gd name="connsiteY4" fmla="*/ 23336 h 190500"/>
                  <a:gd name="connsiteX5" fmla="*/ 7144 w 152400"/>
                  <a:gd name="connsiteY5" fmla="*/ 23336 h 190500"/>
                  <a:gd name="connsiteX6" fmla="*/ 7144 w 152400"/>
                  <a:gd name="connsiteY6" fmla="*/ 7144 h 190500"/>
                  <a:gd name="connsiteX7" fmla="*/ 153829 w 152400"/>
                  <a:gd name="connsiteY7" fmla="*/ 7144 h 190500"/>
                  <a:gd name="connsiteX8" fmla="*/ 153829 w 152400"/>
                  <a:gd name="connsiteY8" fmla="*/ 23336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400" h="190500">
                    <a:moveTo>
                      <a:pt x="153829" y="23336"/>
                    </a:moveTo>
                    <a:lnTo>
                      <a:pt x="89059" y="23336"/>
                    </a:lnTo>
                    <a:lnTo>
                      <a:pt x="89059" y="188119"/>
                    </a:lnTo>
                    <a:lnTo>
                      <a:pt x="71914" y="188119"/>
                    </a:lnTo>
                    <a:lnTo>
                      <a:pt x="71914" y="23336"/>
                    </a:lnTo>
                    <a:lnTo>
                      <a:pt x="7144" y="23336"/>
                    </a:lnTo>
                    <a:lnTo>
                      <a:pt x="7144" y="7144"/>
                    </a:lnTo>
                    <a:lnTo>
                      <a:pt x="153829" y="7144"/>
                    </a:lnTo>
                    <a:lnTo>
                      <a:pt x="153829" y="23336"/>
                    </a:lnTo>
                    <a:close/>
                  </a:path>
                </a:pathLst>
              </a:custGeom>
              <a:solidFill>
                <a:srgbClr val="353531"/>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17A25A5-63A7-4037-A500-19983A430F50}"/>
                  </a:ext>
                </a:extLst>
              </p:cNvPr>
              <p:cNvSpPr/>
              <p:nvPr/>
            </p:nvSpPr>
            <p:spPr>
              <a:xfrm>
                <a:off x="2460672" y="3090162"/>
                <a:ext cx="152400" cy="190500"/>
              </a:xfrm>
              <a:custGeom>
                <a:avLst/>
                <a:gdLst>
                  <a:gd name="connsiteX0" fmla="*/ 150019 w 152400"/>
                  <a:gd name="connsiteY0" fmla="*/ 7144 h 190500"/>
                  <a:gd name="connsiteX1" fmla="*/ 150019 w 152400"/>
                  <a:gd name="connsiteY1" fmla="*/ 188119 h 190500"/>
                  <a:gd name="connsiteX2" fmla="*/ 131921 w 152400"/>
                  <a:gd name="connsiteY2" fmla="*/ 188119 h 190500"/>
                  <a:gd name="connsiteX3" fmla="*/ 131921 w 152400"/>
                  <a:gd name="connsiteY3" fmla="*/ 103346 h 190500"/>
                  <a:gd name="connsiteX4" fmla="*/ 25241 w 152400"/>
                  <a:gd name="connsiteY4" fmla="*/ 103346 h 190500"/>
                  <a:gd name="connsiteX5" fmla="*/ 25241 w 152400"/>
                  <a:gd name="connsiteY5" fmla="*/ 188119 h 190500"/>
                  <a:gd name="connsiteX6" fmla="*/ 7144 w 152400"/>
                  <a:gd name="connsiteY6" fmla="*/ 188119 h 190500"/>
                  <a:gd name="connsiteX7" fmla="*/ 7144 w 152400"/>
                  <a:gd name="connsiteY7" fmla="*/ 7144 h 190500"/>
                  <a:gd name="connsiteX8" fmla="*/ 25241 w 152400"/>
                  <a:gd name="connsiteY8" fmla="*/ 7144 h 190500"/>
                  <a:gd name="connsiteX9" fmla="*/ 25241 w 152400"/>
                  <a:gd name="connsiteY9" fmla="*/ 88106 h 190500"/>
                  <a:gd name="connsiteX10" fmla="*/ 131921 w 152400"/>
                  <a:gd name="connsiteY10" fmla="*/ 88106 h 190500"/>
                  <a:gd name="connsiteX11" fmla="*/ 131921 w 152400"/>
                  <a:gd name="connsiteY11" fmla="*/ 7144 h 190500"/>
                  <a:gd name="connsiteX12" fmla="*/ 150019 w 152400"/>
                  <a:gd name="connsiteY12" fmla="*/ 7144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400" h="190500">
                    <a:moveTo>
                      <a:pt x="150019" y="7144"/>
                    </a:moveTo>
                    <a:lnTo>
                      <a:pt x="150019" y="188119"/>
                    </a:lnTo>
                    <a:lnTo>
                      <a:pt x="131921" y="188119"/>
                    </a:lnTo>
                    <a:lnTo>
                      <a:pt x="131921" y="103346"/>
                    </a:lnTo>
                    <a:lnTo>
                      <a:pt x="25241" y="103346"/>
                    </a:lnTo>
                    <a:lnTo>
                      <a:pt x="25241" y="188119"/>
                    </a:lnTo>
                    <a:lnTo>
                      <a:pt x="7144" y="188119"/>
                    </a:lnTo>
                    <a:lnTo>
                      <a:pt x="7144" y="7144"/>
                    </a:lnTo>
                    <a:lnTo>
                      <a:pt x="25241" y="7144"/>
                    </a:lnTo>
                    <a:lnTo>
                      <a:pt x="25241" y="88106"/>
                    </a:lnTo>
                    <a:lnTo>
                      <a:pt x="131921" y="88106"/>
                    </a:lnTo>
                    <a:lnTo>
                      <a:pt x="131921" y="7144"/>
                    </a:lnTo>
                    <a:lnTo>
                      <a:pt x="150019" y="7144"/>
                    </a:lnTo>
                    <a:close/>
                  </a:path>
                </a:pathLst>
              </a:custGeom>
              <a:solidFill>
                <a:srgbClr val="353531"/>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2B303E9-0253-4929-82F7-BAFFCFF861C6}"/>
                  </a:ext>
                </a:extLst>
              </p:cNvPr>
              <p:cNvSpPr/>
              <p:nvPr/>
            </p:nvSpPr>
            <p:spPr>
              <a:xfrm>
                <a:off x="2713084" y="3090162"/>
                <a:ext cx="161925" cy="190500"/>
              </a:xfrm>
              <a:custGeom>
                <a:avLst/>
                <a:gdLst>
                  <a:gd name="connsiteX0" fmla="*/ 25241 w 161925"/>
                  <a:gd name="connsiteY0" fmla="*/ 40481 h 190500"/>
                  <a:gd name="connsiteX1" fmla="*/ 25241 w 161925"/>
                  <a:gd name="connsiteY1" fmla="*/ 188119 h 190500"/>
                  <a:gd name="connsiteX2" fmla="*/ 7144 w 161925"/>
                  <a:gd name="connsiteY2" fmla="*/ 188119 h 190500"/>
                  <a:gd name="connsiteX3" fmla="*/ 7144 w 161925"/>
                  <a:gd name="connsiteY3" fmla="*/ 7144 h 190500"/>
                  <a:gd name="connsiteX4" fmla="*/ 21431 w 161925"/>
                  <a:gd name="connsiteY4" fmla="*/ 7144 h 190500"/>
                  <a:gd name="connsiteX5" fmla="*/ 140494 w 161925"/>
                  <a:gd name="connsiteY5" fmla="*/ 157639 h 190500"/>
                  <a:gd name="connsiteX6" fmla="*/ 140494 w 161925"/>
                  <a:gd name="connsiteY6" fmla="*/ 8096 h 190500"/>
                  <a:gd name="connsiteX7" fmla="*/ 158591 w 161925"/>
                  <a:gd name="connsiteY7" fmla="*/ 8096 h 190500"/>
                  <a:gd name="connsiteX8" fmla="*/ 158591 w 161925"/>
                  <a:gd name="connsiteY8" fmla="*/ 188119 h 190500"/>
                  <a:gd name="connsiteX9" fmla="*/ 143351 w 161925"/>
                  <a:gd name="connsiteY9" fmla="*/ 188119 h 190500"/>
                  <a:gd name="connsiteX10" fmla="*/ 25241 w 161925"/>
                  <a:gd name="connsiteY10" fmla="*/ 4048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925" h="190500">
                    <a:moveTo>
                      <a:pt x="25241" y="40481"/>
                    </a:moveTo>
                    <a:lnTo>
                      <a:pt x="25241" y="188119"/>
                    </a:lnTo>
                    <a:lnTo>
                      <a:pt x="7144" y="188119"/>
                    </a:lnTo>
                    <a:lnTo>
                      <a:pt x="7144" y="7144"/>
                    </a:lnTo>
                    <a:lnTo>
                      <a:pt x="21431" y="7144"/>
                    </a:lnTo>
                    <a:lnTo>
                      <a:pt x="140494" y="157639"/>
                    </a:lnTo>
                    <a:lnTo>
                      <a:pt x="140494" y="8096"/>
                    </a:lnTo>
                    <a:lnTo>
                      <a:pt x="158591" y="8096"/>
                    </a:lnTo>
                    <a:lnTo>
                      <a:pt x="158591" y="188119"/>
                    </a:lnTo>
                    <a:lnTo>
                      <a:pt x="143351" y="188119"/>
                    </a:lnTo>
                    <a:lnTo>
                      <a:pt x="25241" y="40481"/>
                    </a:lnTo>
                    <a:close/>
                  </a:path>
                </a:pathLst>
              </a:custGeom>
              <a:solidFill>
                <a:srgbClr val="353531"/>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ACE1DE6-C3B4-451B-8787-AFEB6F74DB21}"/>
                  </a:ext>
                </a:extLst>
              </p:cNvPr>
              <p:cNvSpPr/>
              <p:nvPr/>
            </p:nvSpPr>
            <p:spPr>
              <a:xfrm>
                <a:off x="2909299" y="3090162"/>
                <a:ext cx="133350" cy="190500"/>
              </a:xfrm>
              <a:custGeom>
                <a:avLst/>
                <a:gdLst>
                  <a:gd name="connsiteX0" fmla="*/ 129064 w 133350"/>
                  <a:gd name="connsiteY0" fmla="*/ 171926 h 190500"/>
                  <a:gd name="connsiteX1" fmla="*/ 129064 w 133350"/>
                  <a:gd name="connsiteY1" fmla="*/ 188119 h 190500"/>
                  <a:gd name="connsiteX2" fmla="*/ 7144 w 133350"/>
                  <a:gd name="connsiteY2" fmla="*/ 188119 h 190500"/>
                  <a:gd name="connsiteX3" fmla="*/ 7144 w 133350"/>
                  <a:gd name="connsiteY3" fmla="*/ 7144 h 190500"/>
                  <a:gd name="connsiteX4" fmla="*/ 126206 w 133350"/>
                  <a:gd name="connsiteY4" fmla="*/ 7144 h 190500"/>
                  <a:gd name="connsiteX5" fmla="*/ 126206 w 133350"/>
                  <a:gd name="connsiteY5" fmla="*/ 23336 h 190500"/>
                  <a:gd name="connsiteX6" fmla="*/ 25241 w 133350"/>
                  <a:gd name="connsiteY6" fmla="*/ 23336 h 190500"/>
                  <a:gd name="connsiteX7" fmla="*/ 25241 w 133350"/>
                  <a:gd name="connsiteY7" fmla="*/ 88106 h 190500"/>
                  <a:gd name="connsiteX8" fmla="*/ 113824 w 133350"/>
                  <a:gd name="connsiteY8" fmla="*/ 88106 h 190500"/>
                  <a:gd name="connsiteX9" fmla="*/ 113824 w 133350"/>
                  <a:gd name="connsiteY9" fmla="*/ 103346 h 190500"/>
                  <a:gd name="connsiteX10" fmla="*/ 25241 w 133350"/>
                  <a:gd name="connsiteY10" fmla="*/ 103346 h 190500"/>
                  <a:gd name="connsiteX11" fmla="*/ 25241 w 133350"/>
                  <a:gd name="connsiteY11" fmla="*/ 171926 h 190500"/>
                  <a:gd name="connsiteX12" fmla="*/ 129064 w 133350"/>
                  <a:gd name="connsiteY12" fmla="*/ 171926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350" h="190500">
                    <a:moveTo>
                      <a:pt x="129064" y="171926"/>
                    </a:moveTo>
                    <a:lnTo>
                      <a:pt x="129064" y="188119"/>
                    </a:lnTo>
                    <a:lnTo>
                      <a:pt x="7144" y="188119"/>
                    </a:lnTo>
                    <a:lnTo>
                      <a:pt x="7144" y="7144"/>
                    </a:lnTo>
                    <a:lnTo>
                      <a:pt x="126206" y="7144"/>
                    </a:lnTo>
                    <a:lnTo>
                      <a:pt x="126206" y="23336"/>
                    </a:lnTo>
                    <a:lnTo>
                      <a:pt x="25241" y="23336"/>
                    </a:lnTo>
                    <a:lnTo>
                      <a:pt x="25241" y="88106"/>
                    </a:lnTo>
                    <a:lnTo>
                      <a:pt x="113824" y="88106"/>
                    </a:lnTo>
                    <a:lnTo>
                      <a:pt x="113824" y="103346"/>
                    </a:lnTo>
                    <a:lnTo>
                      <a:pt x="25241" y="103346"/>
                    </a:lnTo>
                    <a:lnTo>
                      <a:pt x="25241" y="171926"/>
                    </a:lnTo>
                    <a:lnTo>
                      <a:pt x="129064" y="171926"/>
                    </a:lnTo>
                    <a:close/>
                  </a:path>
                </a:pathLst>
              </a:custGeom>
              <a:solidFill>
                <a:srgbClr val="353531"/>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A4ACF19-DCF9-4A26-B365-9395B5853014}"/>
                  </a:ext>
                </a:extLst>
              </p:cNvPr>
              <p:cNvSpPr/>
              <p:nvPr/>
            </p:nvSpPr>
            <p:spPr>
              <a:xfrm>
                <a:off x="3046459" y="3090162"/>
                <a:ext cx="152400" cy="190500"/>
              </a:xfrm>
              <a:custGeom>
                <a:avLst/>
                <a:gdLst>
                  <a:gd name="connsiteX0" fmla="*/ 152876 w 152400"/>
                  <a:gd name="connsiteY0" fmla="*/ 23336 h 190500"/>
                  <a:gd name="connsiteX1" fmla="*/ 89059 w 152400"/>
                  <a:gd name="connsiteY1" fmla="*/ 23336 h 190500"/>
                  <a:gd name="connsiteX2" fmla="*/ 89059 w 152400"/>
                  <a:gd name="connsiteY2" fmla="*/ 188119 h 190500"/>
                  <a:gd name="connsiteX3" fmla="*/ 70961 w 152400"/>
                  <a:gd name="connsiteY3" fmla="*/ 188119 h 190500"/>
                  <a:gd name="connsiteX4" fmla="*/ 70961 w 152400"/>
                  <a:gd name="connsiteY4" fmla="*/ 23336 h 190500"/>
                  <a:gd name="connsiteX5" fmla="*/ 7144 w 152400"/>
                  <a:gd name="connsiteY5" fmla="*/ 23336 h 190500"/>
                  <a:gd name="connsiteX6" fmla="*/ 7144 w 152400"/>
                  <a:gd name="connsiteY6" fmla="*/ 7144 h 190500"/>
                  <a:gd name="connsiteX7" fmla="*/ 152876 w 152400"/>
                  <a:gd name="connsiteY7" fmla="*/ 7144 h 190500"/>
                  <a:gd name="connsiteX8" fmla="*/ 152876 w 152400"/>
                  <a:gd name="connsiteY8" fmla="*/ 23336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400" h="190500">
                    <a:moveTo>
                      <a:pt x="152876" y="23336"/>
                    </a:moveTo>
                    <a:lnTo>
                      <a:pt x="89059" y="23336"/>
                    </a:lnTo>
                    <a:lnTo>
                      <a:pt x="89059" y="188119"/>
                    </a:lnTo>
                    <a:lnTo>
                      <a:pt x="70961" y="188119"/>
                    </a:lnTo>
                    <a:lnTo>
                      <a:pt x="70961" y="23336"/>
                    </a:lnTo>
                    <a:lnTo>
                      <a:pt x="7144" y="23336"/>
                    </a:lnTo>
                    <a:lnTo>
                      <a:pt x="7144" y="7144"/>
                    </a:lnTo>
                    <a:lnTo>
                      <a:pt x="152876" y="7144"/>
                    </a:lnTo>
                    <a:lnTo>
                      <a:pt x="152876" y="23336"/>
                    </a:lnTo>
                    <a:close/>
                  </a:path>
                </a:pathLst>
              </a:custGeom>
              <a:solidFill>
                <a:srgbClr val="353531"/>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420336E-0009-4DD3-8539-B803DCB97415}"/>
                  </a:ext>
                </a:extLst>
              </p:cNvPr>
              <p:cNvSpPr/>
              <p:nvPr/>
            </p:nvSpPr>
            <p:spPr>
              <a:xfrm>
                <a:off x="3199812" y="3090162"/>
                <a:ext cx="266700" cy="190500"/>
              </a:xfrm>
              <a:custGeom>
                <a:avLst/>
                <a:gdLst>
                  <a:gd name="connsiteX0" fmla="*/ 94774 w 266700"/>
                  <a:gd name="connsiteY0" fmla="*/ 9049 h 190500"/>
                  <a:gd name="connsiteX1" fmla="*/ 111919 w 266700"/>
                  <a:gd name="connsiteY1" fmla="*/ 9049 h 190500"/>
                  <a:gd name="connsiteX2" fmla="*/ 136684 w 266700"/>
                  <a:gd name="connsiteY2" fmla="*/ 72866 h 190500"/>
                  <a:gd name="connsiteX3" fmla="*/ 162401 w 266700"/>
                  <a:gd name="connsiteY3" fmla="*/ 9049 h 190500"/>
                  <a:gd name="connsiteX4" fmla="*/ 179546 w 266700"/>
                  <a:gd name="connsiteY4" fmla="*/ 9049 h 190500"/>
                  <a:gd name="connsiteX5" fmla="*/ 148114 w 266700"/>
                  <a:gd name="connsiteY5" fmla="*/ 86201 h 190500"/>
                  <a:gd name="connsiteX6" fmla="*/ 182404 w 266700"/>
                  <a:gd name="connsiteY6" fmla="*/ 167164 h 190500"/>
                  <a:gd name="connsiteX7" fmla="*/ 248126 w 266700"/>
                  <a:gd name="connsiteY7" fmla="*/ 7144 h 190500"/>
                  <a:gd name="connsiteX8" fmla="*/ 267176 w 266700"/>
                  <a:gd name="connsiteY8" fmla="*/ 7144 h 190500"/>
                  <a:gd name="connsiteX9" fmla="*/ 190976 w 266700"/>
                  <a:gd name="connsiteY9" fmla="*/ 188119 h 190500"/>
                  <a:gd name="connsiteX10" fmla="*/ 174784 w 266700"/>
                  <a:gd name="connsiteY10" fmla="*/ 188119 h 190500"/>
                  <a:gd name="connsiteX11" fmla="*/ 137636 w 266700"/>
                  <a:gd name="connsiteY11" fmla="*/ 98584 h 190500"/>
                  <a:gd name="connsiteX12" fmla="*/ 99536 w 266700"/>
                  <a:gd name="connsiteY12" fmla="*/ 188119 h 190500"/>
                  <a:gd name="connsiteX13" fmla="*/ 83344 w 266700"/>
                  <a:gd name="connsiteY13" fmla="*/ 188119 h 190500"/>
                  <a:gd name="connsiteX14" fmla="*/ 7144 w 266700"/>
                  <a:gd name="connsiteY14" fmla="*/ 7144 h 190500"/>
                  <a:gd name="connsiteX15" fmla="*/ 26194 w 266700"/>
                  <a:gd name="connsiteY15" fmla="*/ 7144 h 190500"/>
                  <a:gd name="connsiteX16" fmla="*/ 91916 w 266700"/>
                  <a:gd name="connsiteY16" fmla="*/ 167164 h 190500"/>
                  <a:gd name="connsiteX17" fmla="*/ 126206 w 266700"/>
                  <a:gd name="connsiteY17" fmla="*/ 86201 h 190500"/>
                  <a:gd name="connsiteX18" fmla="*/ 94774 w 266700"/>
                  <a:gd name="connsiteY18" fmla="*/ 904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700" h="190500">
                    <a:moveTo>
                      <a:pt x="94774" y="9049"/>
                    </a:moveTo>
                    <a:lnTo>
                      <a:pt x="111919" y="9049"/>
                    </a:lnTo>
                    <a:lnTo>
                      <a:pt x="136684" y="72866"/>
                    </a:lnTo>
                    <a:lnTo>
                      <a:pt x="162401" y="9049"/>
                    </a:lnTo>
                    <a:lnTo>
                      <a:pt x="179546" y="9049"/>
                    </a:lnTo>
                    <a:lnTo>
                      <a:pt x="148114" y="86201"/>
                    </a:lnTo>
                    <a:lnTo>
                      <a:pt x="182404" y="167164"/>
                    </a:lnTo>
                    <a:lnTo>
                      <a:pt x="248126" y="7144"/>
                    </a:lnTo>
                    <a:lnTo>
                      <a:pt x="267176" y="7144"/>
                    </a:lnTo>
                    <a:lnTo>
                      <a:pt x="190976" y="188119"/>
                    </a:lnTo>
                    <a:lnTo>
                      <a:pt x="174784" y="188119"/>
                    </a:lnTo>
                    <a:lnTo>
                      <a:pt x="137636" y="98584"/>
                    </a:lnTo>
                    <a:lnTo>
                      <a:pt x="99536" y="188119"/>
                    </a:lnTo>
                    <a:lnTo>
                      <a:pt x="83344" y="188119"/>
                    </a:lnTo>
                    <a:lnTo>
                      <a:pt x="7144" y="7144"/>
                    </a:lnTo>
                    <a:lnTo>
                      <a:pt x="26194" y="7144"/>
                    </a:lnTo>
                    <a:lnTo>
                      <a:pt x="91916" y="167164"/>
                    </a:lnTo>
                    <a:lnTo>
                      <a:pt x="126206" y="86201"/>
                    </a:lnTo>
                    <a:lnTo>
                      <a:pt x="94774" y="9049"/>
                    </a:lnTo>
                    <a:close/>
                  </a:path>
                </a:pathLst>
              </a:custGeom>
              <a:solidFill>
                <a:srgbClr val="353531"/>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6117B18-C713-470F-9C21-CDC0A3BD71BF}"/>
                  </a:ext>
                </a:extLst>
              </p:cNvPr>
              <p:cNvSpPr/>
              <p:nvPr/>
            </p:nvSpPr>
            <p:spPr>
              <a:xfrm>
                <a:off x="3467464" y="3088257"/>
                <a:ext cx="180975" cy="190500"/>
              </a:xfrm>
              <a:custGeom>
                <a:avLst/>
                <a:gdLst>
                  <a:gd name="connsiteX0" fmla="*/ 24289 w 180975"/>
                  <a:gd name="connsiteY0" fmla="*/ 99536 h 190500"/>
                  <a:gd name="connsiteX1" fmla="*/ 29051 w 180975"/>
                  <a:gd name="connsiteY1" fmla="*/ 128111 h 190500"/>
                  <a:gd name="connsiteX2" fmla="*/ 42386 w 180975"/>
                  <a:gd name="connsiteY2" fmla="*/ 151924 h 190500"/>
                  <a:gd name="connsiteX3" fmla="*/ 63341 w 180975"/>
                  <a:gd name="connsiteY3" fmla="*/ 169069 h 190500"/>
                  <a:gd name="connsiteX4" fmla="*/ 90964 w 180975"/>
                  <a:gd name="connsiteY4" fmla="*/ 175736 h 190500"/>
                  <a:gd name="connsiteX5" fmla="*/ 118586 w 180975"/>
                  <a:gd name="connsiteY5" fmla="*/ 169069 h 190500"/>
                  <a:gd name="connsiteX6" fmla="*/ 139541 w 180975"/>
                  <a:gd name="connsiteY6" fmla="*/ 151924 h 190500"/>
                  <a:gd name="connsiteX7" fmla="*/ 152876 w 180975"/>
                  <a:gd name="connsiteY7" fmla="*/ 128111 h 190500"/>
                  <a:gd name="connsiteX8" fmla="*/ 157639 w 180975"/>
                  <a:gd name="connsiteY8" fmla="*/ 100489 h 190500"/>
                  <a:gd name="connsiteX9" fmla="*/ 152876 w 180975"/>
                  <a:gd name="connsiteY9" fmla="*/ 71914 h 190500"/>
                  <a:gd name="connsiteX10" fmla="*/ 138589 w 180975"/>
                  <a:gd name="connsiteY10" fmla="*/ 48101 h 190500"/>
                  <a:gd name="connsiteX11" fmla="*/ 117634 w 180975"/>
                  <a:gd name="connsiteY11" fmla="*/ 31909 h 190500"/>
                  <a:gd name="connsiteX12" fmla="*/ 90964 w 180975"/>
                  <a:gd name="connsiteY12" fmla="*/ 25241 h 190500"/>
                  <a:gd name="connsiteX13" fmla="*/ 63341 w 180975"/>
                  <a:gd name="connsiteY13" fmla="*/ 31909 h 190500"/>
                  <a:gd name="connsiteX14" fmla="*/ 42386 w 180975"/>
                  <a:gd name="connsiteY14" fmla="*/ 49054 h 190500"/>
                  <a:gd name="connsiteX15" fmla="*/ 29051 w 180975"/>
                  <a:gd name="connsiteY15" fmla="*/ 72866 h 190500"/>
                  <a:gd name="connsiteX16" fmla="*/ 24289 w 180975"/>
                  <a:gd name="connsiteY16" fmla="*/ 99536 h 190500"/>
                  <a:gd name="connsiteX17" fmla="*/ 24289 w 180975"/>
                  <a:gd name="connsiteY17" fmla="*/ 99536 h 190500"/>
                  <a:gd name="connsiteX18" fmla="*/ 90964 w 180975"/>
                  <a:gd name="connsiteY18" fmla="*/ 190976 h 190500"/>
                  <a:gd name="connsiteX19" fmla="*/ 56674 w 180975"/>
                  <a:gd name="connsiteY19" fmla="*/ 183356 h 190500"/>
                  <a:gd name="connsiteX20" fmla="*/ 30004 w 180975"/>
                  <a:gd name="connsiteY20" fmla="*/ 162401 h 190500"/>
                  <a:gd name="connsiteX21" fmla="*/ 12859 w 180975"/>
                  <a:gd name="connsiteY21" fmla="*/ 132874 h 190500"/>
                  <a:gd name="connsiteX22" fmla="*/ 7144 w 180975"/>
                  <a:gd name="connsiteY22" fmla="*/ 98584 h 190500"/>
                  <a:gd name="connsiteX23" fmla="*/ 13811 w 180975"/>
                  <a:gd name="connsiteY23" fmla="*/ 64294 h 190500"/>
                  <a:gd name="connsiteX24" fmla="*/ 31909 w 180975"/>
                  <a:gd name="connsiteY24" fmla="*/ 34766 h 190500"/>
                  <a:gd name="connsiteX25" fmla="*/ 58579 w 180975"/>
                  <a:gd name="connsiteY25" fmla="*/ 14764 h 190500"/>
                  <a:gd name="connsiteX26" fmla="*/ 91916 w 180975"/>
                  <a:gd name="connsiteY26" fmla="*/ 7144 h 190500"/>
                  <a:gd name="connsiteX27" fmla="*/ 126206 w 180975"/>
                  <a:gd name="connsiteY27" fmla="*/ 14764 h 190500"/>
                  <a:gd name="connsiteX28" fmla="*/ 152876 w 180975"/>
                  <a:gd name="connsiteY28" fmla="*/ 35719 h 190500"/>
                  <a:gd name="connsiteX29" fmla="*/ 170021 w 180975"/>
                  <a:gd name="connsiteY29" fmla="*/ 65246 h 190500"/>
                  <a:gd name="connsiteX30" fmla="*/ 175736 w 180975"/>
                  <a:gd name="connsiteY30" fmla="*/ 98584 h 190500"/>
                  <a:gd name="connsiteX31" fmla="*/ 169069 w 180975"/>
                  <a:gd name="connsiteY31" fmla="*/ 132874 h 190500"/>
                  <a:gd name="connsiteX32" fmla="*/ 150971 w 180975"/>
                  <a:gd name="connsiteY32" fmla="*/ 162401 h 190500"/>
                  <a:gd name="connsiteX33" fmla="*/ 124301 w 180975"/>
                  <a:gd name="connsiteY33" fmla="*/ 182404 h 190500"/>
                  <a:gd name="connsiteX34" fmla="*/ 90964 w 180975"/>
                  <a:gd name="connsiteY34" fmla="*/ 190976 h 190500"/>
                  <a:gd name="connsiteX35" fmla="*/ 90964 w 180975"/>
                  <a:gd name="connsiteY35" fmla="*/ 190976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0975" h="190500">
                    <a:moveTo>
                      <a:pt x="24289" y="99536"/>
                    </a:moveTo>
                    <a:cubicBezTo>
                      <a:pt x="24289" y="109061"/>
                      <a:pt x="26194" y="118586"/>
                      <a:pt x="29051" y="128111"/>
                    </a:cubicBezTo>
                    <a:cubicBezTo>
                      <a:pt x="31909" y="137636"/>
                      <a:pt x="36671" y="145256"/>
                      <a:pt x="42386" y="151924"/>
                    </a:cubicBezTo>
                    <a:cubicBezTo>
                      <a:pt x="48101" y="158591"/>
                      <a:pt x="55721" y="164306"/>
                      <a:pt x="63341" y="169069"/>
                    </a:cubicBezTo>
                    <a:cubicBezTo>
                      <a:pt x="71914" y="172879"/>
                      <a:pt x="80486" y="175736"/>
                      <a:pt x="90964" y="175736"/>
                    </a:cubicBezTo>
                    <a:cubicBezTo>
                      <a:pt x="101441" y="175736"/>
                      <a:pt x="110014" y="173831"/>
                      <a:pt x="118586" y="169069"/>
                    </a:cubicBezTo>
                    <a:cubicBezTo>
                      <a:pt x="127159" y="164306"/>
                      <a:pt x="133826" y="158591"/>
                      <a:pt x="139541" y="151924"/>
                    </a:cubicBezTo>
                    <a:cubicBezTo>
                      <a:pt x="145256" y="145256"/>
                      <a:pt x="150019" y="136684"/>
                      <a:pt x="152876" y="128111"/>
                    </a:cubicBezTo>
                    <a:cubicBezTo>
                      <a:pt x="155734" y="119539"/>
                      <a:pt x="157639" y="110014"/>
                      <a:pt x="157639" y="100489"/>
                    </a:cubicBezTo>
                    <a:cubicBezTo>
                      <a:pt x="157639" y="90964"/>
                      <a:pt x="155734" y="81439"/>
                      <a:pt x="152876" y="71914"/>
                    </a:cubicBezTo>
                    <a:cubicBezTo>
                      <a:pt x="150019" y="62389"/>
                      <a:pt x="145256" y="54769"/>
                      <a:pt x="138589" y="48101"/>
                    </a:cubicBezTo>
                    <a:cubicBezTo>
                      <a:pt x="132874" y="41434"/>
                      <a:pt x="125254" y="35719"/>
                      <a:pt x="117634" y="31909"/>
                    </a:cubicBezTo>
                    <a:cubicBezTo>
                      <a:pt x="109061" y="28099"/>
                      <a:pt x="100489" y="25241"/>
                      <a:pt x="90964" y="25241"/>
                    </a:cubicBezTo>
                    <a:cubicBezTo>
                      <a:pt x="80486" y="25241"/>
                      <a:pt x="71914" y="27146"/>
                      <a:pt x="63341" y="31909"/>
                    </a:cubicBezTo>
                    <a:cubicBezTo>
                      <a:pt x="54769" y="36671"/>
                      <a:pt x="48101" y="42386"/>
                      <a:pt x="42386" y="49054"/>
                    </a:cubicBezTo>
                    <a:cubicBezTo>
                      <a:pt x="36671" y="55721"/>
                      <a:pt x="31909" y="64294"/>
                      <a:pt x="29051" y="72866"/>
                    </a:cubicBezTo>
                    <a:cubicBezTo>
                      <a:pt x="26194" y="81439"/>
                      <a:pt x="24289" y="90011"/>
                      <a:pt x="24289" y="99536"/>
                    </a:cubicBezTo>
                    <a:lnTo>
                      <a:pt x="24289" y="99536"/>
                    </a:lnTo>
                    <a:close/>
                    <a:moveTo>
                      <a:pt x="90964" y="190976"/>
                    </a:moveTo>
                    <a:cubicBezTo>
                      <a:pt x="78581" y="190976"/>
                      <a:pt x="67151" y="188119"/>
                      <a:pt x="56674" y="183356"/>
                    </a:cubicBezTo>
                    <a:cubicBezTo>
                      <a:pt x="46196" y="178594"/>
                      <a:pt x="37624" y="170974"/>
                      <a:pt x="30004" y="162401"/>
                    </a:cubicBezTo>
                    <a:cubicBezTo>
                      <a:pt x="22384" y="153829"/>
                      <a:pt x="16669" y="144304"/>
                      <a:pt x="12859" y="132874"/>
                    </a:cubicBezTo>
                    <a:cubicBezTo>
                      <a:pt x="9049" y="121444"/>
                      <a:pt x="7144" y="110966"/>
                      <a:pt x="7144" y="98584"/>
                    </a:cubicBezTo>
                    <a:cubicBezTo>
                      <a:pt x="7144" y="86201"/>
                      <a:pt x="9049" y="74771"/>
                      <a:pt x="13811" y="64294"/>
                    </a:cubicBezTo>
                    <a:cubicBezTo>
                      <a:pt x="18574" y="52864"/>
                      <a:pt x="24289" y="43339"/>
                      <a:pt x="31909" y="34766"/>
                    </a:cubicBezTo>
                    <a:cubicBezTo>
                      <a:pt x="39529" y="26194"/>
                      <a:pt x="48101" y="19526"/>
                      <a:pt x="58579" y="14764"/>
                    </a:cubicBezTo>
                    <a:cubicBezTo>
                      <a:pt x="69056" y="10001"/>
                      <a:pt x="80486" y="7144"/>
                      <a:pt x="91916" y="7144"/>
                    </a:cubicBezTo>
                    <a:cubicBezTo>
                      <a:pt x="104299" y="7144"/>
                      <a:pt x="115729" y="10001"/>
                      <a:pt x="126206" y="14764"/>
                    </a:cubicBezTo>
                    <a:cubicBezTo>
                      <a:pt x="136684" y="20479"/>
                      <a:pt x="145256" y="27146"/>
                      <a:pt x="152876" y="35719"/>
                    </a:cubicBezTo>
                    <a:cubicBezTo>
                      <a:pt x="160496" y="44291"/>
                      <a:pt x="166211" y="53816"/>
                      <a:pt x="170021" y="65246"/>
                    </a:cubicBezTo>
                    <a:cubicBezTo>
                      <a:pt x="173831" y="75724"/>
                      <a:pt x="175736" y="87154"/>
                      <a:pt x="175736" y="98584"/>
                    </a:cubicBezTo>
                    <a:cubicBezTo>
                      <a:pt x="175736" y="110966"/>
                      <a:pt x="173831" y="122396"/>
                      <a:pt x="169069" y="132874"/>
                    </a:cubicBezTo>
                    <a:cubicBezTo>
                      <a:pt x="164306" y="144304"/>
                      <a:pt x="158591" y="153829"/>
                      <a:pt x="150971" y="162401"/>
                    </a:cubicBezTo>
                    <a:cubicBezTo>
                      <a:pt x="143351" y="170974"/>
                      <a:pt x="134779" y="177641"/>
                      <a:pt x="124301" y="182404"/>
                    </a:cubicBezTo>
                    <a:cubicBezTo>
                      <a:pt x="114776" y="189071"/>
                      <a:pt x="103346" y="190976"/>
                      <a:pt x="90964" y="190976"/>
                    </a:cubicBezTo>
                    <a:lnTo>
                      <a:pt x="90964" y="190976"/>
                    </a:lnTo>
                    <a:close/>
                  </a:path>
                </a:pathLst>
              </a:custGeom>
              <a:solidFill>
                <a:srgbClr val="353531"/>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7F03A9D4-FCD8-455E-A4E8-304D524B9309}"/>
                  </a:ext>
                </a:extLst>
              </p:cNvPr>
              <p:cNvSpPr/>
              <p:nvPr/>
            </p:nvSpPr>
            <p:spPr>
              <a:xfrm>
                <a:off x="3670347" y="3090162"/>
                <a:ext cx="142875" cy="190500"/>
              </a:xfrm>
              <a:custGeom>
                <a:avLst/>
                <a:gdLst>
                  <a:gd name="connsiteX0" fmla="*/ 24289 w 142875"/>
                  <a:gd name="connsiteY0" fmla="*/ 105251 h 190500"/>
                  <a:gd name="connsiteX1" fmla="*/ 83344 w 142875"/>
                  <a:gd name="connsiteY1" fmla="*/ 105251 h 190500"/>
                  <a:gd name="connsiteX2" fmla="*/ 97631 w 142875"/>
                  <a:gd name="connsiteY2" fmla="*/ 101441 h 190500"/>
                  <a:gd name="connsiteX3" fmla="*/ 109061 w 142875"/>
                  <a:gd name="connsiteY3" fmla="*/ 91916 h 190500"/>
                  <a:gd name="connsiteX4" fmla="*/ 115729 w 142875"/>
                  <a:gd name="connsiteY4" fmla="*/ 78581 h 190500"/>
                  <a:gd name="connsiteX5" fmla="*/ 118586 w 142875"/>
                  <a:gd name="connsiteY5" fmla="*/ 63341 h 190500"/>
                  <a:gd name="connsiteX6" fmla="*/ 115729 w 142875"/>
                  <a:gd name="connsiteY6" fmla="*/ 48101 h 190500"/>
                  <a:gd name="connsiteX7" fmla="*/ 108109 w 142875"/>
                  <a:gd name="connsiteY7" fmla="*/ 34766 h 190500"/>
                  <a:gd name="connsiteX8" fmla="*/ 96679 w 142875"/>
                  <a:gd name="connsiteY8" fmla="*/ 26194 h 190500"/>
                  <a:gd name="connsiteX9" fmla="*/ 82391 w 142875"/>
                  <a:gd name="connsiteY9" fmla="*/ 23336 h 190500"/>
                  <a:gd name="connsiteX10" fmla="*/ 25241 w 142875"/>
                  <a:gd name="connsiteY10" fmla="*/ 23336 h 190500"/>
                  <a:gd name="connsiteX11" fmla="*/ 25241 w 142875"/>
                  <a:gd name="connsiteY11" fmla="*/ 105251 h 190500"/>
                  <a:gd name="connsiteX12" fmla="*/ 24289 w 142875"/>
                  <a:gd name="connsiteY12" fmla="*/ 105251 h 190500"/>
                  <a:gd name="connsiteX13" fmla="*/ 7144 w 142875"/>
                  <a:gd name="connsiteY13" fmla="*/ 188119 h 190500"/>
                  <a:gd name="connsiteX14" fmla="*/ 7144 w 142875"/>
                  <a:gd name="connsiteY14" fmla="*/ 7144 h 190500"/>
                  <a:gd name="connsiteX15" fmla="*/ 83344 w 142875"/>
                  <a:gd name="connsiteY15" fmla="*/ 7144 h 190500"/>
                  <a:gd name="connsiteX16" fmla="*/ 105251 w 142875"/>
                  <a:gd name="connsiteY16" fmla="*/ 11906 h 190500"/>
                  <a:gd name="connsiteX17" fmla="*/ 122396 w 142875"/>
                  <a:gd name="connsiteY17" fmla="*/ 25241 h 190500"/>
                  <a:gd name="connsiteX18" fmla="*/ 133826 w 142875"/>
                  <a:gd name="connsiteY18" fmla="*/ 43339 h 190500"/>
                  <a:gd name="connsiteX19" fmla="*/ 137636 w 142875"/>
                  <a:gd name="connsiteY19" fmla="*/ 64294 h 190500"/>
                  <a:gd name="connsiteX20" fmla="*/ 134779 w 142875"/>
                  <a:gd name="connsiteY20" fmla="*/ 83344 h 190500"/>
                  <a:gd name="connsiteX21" fmla="*/ 126206 w 142875"/>
                  <a:gd name="connsiteY21" fmla="*/ 99536 h 190500"/>
                  <a:gd name="connsiteX22" fmla="*/ 113824 w 142875"/>
                  <a:gd name="connsiteY22" fmla="*/ 111919 h 190500"/>
                  <a:gd name="connsiteX23" fmla="*/ 97631 w 142875"/>
                  <a:gd name="connsiteY23" fmla="*/ 118586 h 190500"/>
                  <a:gd name="connsiteX24" fmla="*/ 141446 w 142875"/>
                  <a:gd name="connsiteY24" fmla="*/ 188119 h 190500"/>
                  <a:gd name="connsiteX25" fmla="*/ 121444 w 142875"/>
                  <a:gd name="connsiteY25" fmla="*/ 188119 h 190500"/>
                  <a:gd name="connsiteX26" fmla="*/ 78581 w 142875"/>
                  <a:gd name="connsiteY26" fmla="*/ 121444 h 190500"/>
                  <a:gd name="connsiteX27" fmla="*/ 25241 w 142875"/>
                  <a:gd name="connsiteY27" fmla="*/ 121444 h 190500"/>
                  <a:gd name="connsiteX28" fmla="*/ 25241 w 142875"/>
                  <a:gd name="connsiteY28" fmla="*/ 188119 h 190500"/>
                  <a:gd name="connsiteX29" fmla="*/ 7144 w 142875"/>
                  <a:gd name="connsiteY29" fmla="*/ 188119 h 190500"/>
                  <a:gd name="connsiteX30" fmla="*/ 7144 w 142875"/>
                  <a:gd name="connsiteY30" fmla="*/ 18811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2875" h="190500">
                    <a:moveTo>
                      <a:pt x="24289" y="105251"/>
                    </a:moveTo>
                    <a:lnTo>
                      <a:pt x="83344" y="105251"/>
                    </a:lnTo>
                    <a:cubicBezTo>
                      <a:pt x="89059" y="105251"/>
                      <a:pt x="93821" y="104299"/>
                      <a:pt x="97631" y="101441"/>
                    </a:cubicBezTo>
                    <a:cubicBezTo>
                      <a:pt x="102394" y="99536"/>
                      <a:pt x="105251" y="95726"/>
                      <a:pt x="109061" y="91916"/>
                    </a:cubicBezTo>
                    <a:cubicBezTo>
                      <a:pt x="111919" y="88106"/>
                      <a:pt x="114776" y="83344"/>
                      <a:pt x="115729" y="78581"/>
                    </a:cubicBezTo>
                    <a:cubicBezTo>
                      <a:pt x="117634" y="73819"/>
                      <a:pt x="118586" y="68104"/>
                      <a:pt x="118586" y="63341"/>
                    </a:cubicBezTo>
                    <a:cubicBezTo>
                      <a:pt x="118586" y="57626"/>
                      <a:pt x="117634" y="52864"/>
                      <a:pt x="115729" y="48101"/>
                    </a:cubicBezTo>
                    <a:cubicBezTo>
                      <a:pt x="113824" y="43339"/>
                      <a:pt x="110966" y="38576"/>
                      <a:pt x="108109" y="34766"/>
                    </a:cubicBezTo>
                    <a:cubicBezTo>
                      <a:pt x="105251" y="30956"/>
                      <a:pt x="100489" y="28099"/>
                      <a:pt x="96679" y="26194"/>
                    </a:cubicBezTo>
                    <a:cubicBezTo>
                      <a:pt x="91916" y="24289"/>
                      <a:pt x="87154" y="23336"/>
                      <a:pt x="82391" y="23336"/>
                    </a:cubicBezTo>
                    <a:lnTo>
                      <a:pt x="25241" y="23336"/>
                    </a:lnTo>
                    <a:lnTo>
                      <a:pt x="25241" y="105251"/>
                    </a:lnTo>
                    <a:lnTo>
                      <a:pt x="24289" y="105251"/>
                    </a:lnTo>
                    <a:close/>
                    <a:moveTo>
                      <a:pt x="7144" y="188119"/>
                    </a:moveTo>
                    <a:lnTo>
                      <a:pt x="7144" y="7144"/>
                    </a:lnTo>
                    <a:lnTo>
                      <a:pt x="83344" y="7144"/>
                    </a:lnTo>
                    <a:cubicBezTo>
                      <a:pt x="90964" y="7144"/>
                      <a:pt x="98584" y="9049"/>
                      <a:pt x="105251" y="11906"/>
                    </a:cubicBezTo>
                    <a:cubicBezTo>
                      <a:pt x="111919" y="14764"/>
                      <a:pt x="117634" y="19526"/>
                      <a:pt x="122396" y="25241"/>
                    </a:cubicBezTo>
                    <a:cubicBezTo>
                      <a:pt x="127159" y="30956"/>
                      <a:pt x="130969" y="36671"/>
                      <a:pt x="133826" y="43339"/>
                    </a:cubicBezTo>
                    <a:cubicBezTo>
                      <a:pt x="136684" y="50006"/>
                      <a:pt x="137636" y="56674"/>
                      <a:pt x="137636" y="64294"/>
                    </a:cubicBezTo>
                    <a:cubicBezTo>
                      <a:pt x="137636" y="70961"/>
                      <a:pt x="136684" y="77629"/>
                      <a:pt x="134779" y="83344"/>
                    </a:cubicBezTo>
                    <a:cubicBezTo>
                      <a:pt x="132874" y="89059"/>
                      <a:pt x="130016" y="94774"/>
                      <a:pt x="126206" y="99536"/>
                    </a:cubicBezTo>
                    <a:cubicBezTo>
                      <a:pt x="122396" y="104299"/>
                      <a:pt x="118586" y="108109"/>
                      <a:pt x="113824" y="111919"/>
                    </a:cubicBezTo>
                    <a:cubicBezTo>
                      <a:pt x="109061" y="114776"/>
                      <a:pt x="103346" y="117634"/>
                      <a:pt x="97631" y="118586"/>
                    </a:cubicBezTo>
                    <a:lnTo>
                      <a:pt x="141446" y="188119"/>
                    </a:lnTo>
                    <a:lnTo>
                      <a:pt x="121444" y="188119"/>
                    </a:lnTo>
                    <a:lnTo>
                      <a:pt x="78581" y="121444"/>
                    </a:lnTo>
                    <a:lnTo>
                      <a:pt x="25241" y="121444"/>
                    </a:lnTo>
                    <a:lnTo>
                      <a:pt x="25241" y="188119"/>
                    </a:lnTo>
                    <a:lnTo>
                      <a:pt x="7144" y="188119"/>
                    </a:lnTo>
                    <a:lnTo>
                      <a:pt x="7144" y="188119"/>
                    </a:lnTo>
                    <a:close/>
                  </a:path>
                </a:pathLst>
              </a:custGeom>
              <a:solidFill>
                <a:srgbClr val="353531"/>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27E56B9-CD84-45C8-B0C8-38BF482444D6}"/>
                  </a:ext>
                </a:extLst>
              </p:cNvPr>
              <p:cNvSpPr/>
              <p:nvPr/>
            </p:nvSpPr>
            <p:spPr>
              <a:xfrm>
                <a:off x="3836082" y="3090162"/>
                <a:ext cx="152400" cy="190500"/>
              </a:xfrm>
              <a:custGeom>
                <a:avLst/>
                <a:gdLst>
                  <a:gd name="connsiteX0" fmla="*/ 7144 w 152400"/>
                  <a:gd name="connsiteY0" fmla="*/ 188119 h 190500"/>
                  <a:gd name="connsiteX1" fmla="*/ 7144 w 152400"/>
                  <a:gd name="connsiteY1" fmla="*/ 8096 h 190500"/>
                  <a:gd name="connsiteX2" fmla="*/ 25241 w 152400"/>
                  <a:gd name="connsiteY2" fmla="*/ 8096 h 190500"/>
                  <a:gd name="connsiteX3" fmla="*/ 25241 w 152400"/>
                  <a:gd name="connsiteY3" fmla="*/ 112871 h 190500"/>
                  <a:gd name="connsiteX4" fmla="*/ 124301 w 152400"/>
                  <a:gd name="connsiteY4" fmla="*/ 7144 h 190500"/>
                  <a:gd name="connsiteX5" fmla="*/ 144304 w 152400"/>
                  <a:gd name="connsiteY5" fmla="*/ 7144 h 190500"/>
                  <a:gd name="connsiteX6" fmla="*/ 70009 w 152400"/>
                  <a:gd name="connsiteY6" fmla="*/ 87154 h 190500"/>
                  <a:gd name="connsiteX7" fmla="*/ 148114 w 152400"/>
                  <a:gd name="connsiteY7" fmla="*/ 188119 h 190500"/>
                  <a:gd name="connsiteX8" fmla="*/ 128111 w 152400"/>
                  <a:gd name="connsiteY8" fmla="*/ 188119 h 190500"/>
                  <a:gd name="connsiteX9" fmla="*/ 58579 w 152400"/>
                  <a:gd name="connsiteY9" fmla="*/ 97631 h 190500"/>
                  <a:gd name="connsiteX10" fmla="*/ 25241 w 152400"/>
                  <a:gd name="connsiteY10" fmla="*/ 132874 h 190500"/>
                  <a:gd name="connsiteX11" fmla="*/ 25241 w 152400"/>
                  <a:gd name="connsiteY11" fmla="*/ 188119 h 190500"/>
                  <a:gd name="connsiteX12" fmla="*/ 7144 w 152400"/>
                  <a:gd name="connsiteY12" fmla="*/ 18811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400" h="190500">
                    <a:moveTo>
                      <a:pt x="7144" y="188119"/>
                    </a:moveTo>
                    <a:lnTo>
                      <a:pt x="7144" y="8096"/>
                    </a:lnTo>
                    <a:lnTo>
                      <a:pt x="25241" y="8096"/>
                    </a:lnTo>
                    <a:lnTo>
                      <a:pt x="25241" y="112871"/>
                    </a:lnTo>
                    <a:lnTo>
                      <a:pt x="124301" y="7144"/>
                    </a:lnTo>
                    <a:lnTo>
                      <a:pt x="144304" y="7144"/>
                    </a:lnTo>
                    <a:lnTo>
                      <a:pt x="70009" y="87154"/>
                    </a:lnTo>
                    <a:lnTo>
                      <a:pt x="148114" y="188119"/>
                    </a:lnTo>
                    <a:lnTo>
                      <a:pt x="128111" y="188119"/>
                    </a:lnTo>
                    <a:lnTo>
                      <a:pt x="58579" y="97631"/>
                    </a:lnTo>
                    <a:lnTo>
                      <a:pt x="25241" y="132874"/>
                    </a:lnTo>
                    <a:lnTo>
                      <a:pt x="25241" y="188119"/>
                    </a:lnTo>
                    <a:lnTo>
                      <a:pt x="7144" y="188119"/>
                    </a:lnTo>
                    <a:close/>
                  </a:path>
                </a:pathLst>
              </a:custGeom>
              <a:solidFill>
                <a:srgbClr val="35353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5F552B0F-72AB-4480-8D7E-496EF41C2056}"/>
                  </a:ext>
                </a:extLst>
              </p:cNvPr>
              <p:cNvSpPr/>
              <p:nvPr/>
            </p:nvSpPr>
            <p:spPr>
              <a:xfrm>
                <a:off x="749982" y="2540569"/>
                <a:ext cx="542925" cy="542925"/>
              </a:xfrm>
              <a:custGeom>
                <a:avLst/>
                <a:gdLst>
                  <a:gd name="connsiteX0" fmla="*/ 97631 w 542925"/>
                  <a:gd name="connsiteY0" fmla="*/ 275749 h 542925"/>
                  <a:gd name="connsiteX1" fmla="*/ 274796 w 542925"/>
                  <a:gd name="connsiteY1" fmla="*/ 98584 h 542925"/>
                  <a:gd name="connsiteX2" fmla="*/ 451961 w 542925"/>
                  <a:gd name="connsiteY2" fmla="*/ 275749 h 542925"/>
                  <a:gd name="connsiteX3" fmla="*/ 274796 w 542925"/>
                  <a:gd name="connsiteY3" fmla="*/ 452914 h 542925"/>
                  <a:gd name="connsiteX4" fmla="*/ 97631 w 542925"/>
                  <a:gd name="connsiteY4" fmla="*/ 275749 h 542925"/>
                  <a:gd name="connsiteX5" fmla="*/ 97631 w 542925"/>
                  <a:gd name="connsiteY5" fmla="*/ 275749 h 542925"/>
                  <a:gd name="connsiteX6" fmla="*/ 543401 w 542925"/>
                  <a:gd name="connsiteY6" fmla="*/ 348139 h 542925"/>
                  <a:gd name="connsiteX7" fmla="*/ 489109 w 542925"/>
                  <a:gd name="connsiteY7" fmla="*/ 292894 h 542925"/>
                  <a:gd name="connsiteX8" fmla="*/ 490061 w 542925"/>
                  <a:gd name="connsiteY8" fmla="*/ 275749 h 542925"/>
                  <a:gd name="connsiteX9" fmla="*/ 489109 w 542925"/>
                  <a:gd name="connsiteY9" fmla="*/ 258604 h 542925"/>
                  <a:gd name="connsiteX10" fmla="*/ 544354 w 542925"/>
                  <a:gd name="connsiteY10" fmla="*/ 204311 h 542925"/>
                  <a:gd name="connsiteX11" fmla="*/ 469106 w 542925"/>
                  <a:gd name="connsiteY11" fmla="*/ 184309 h 542925"/>
                  <a:gd name="connsiteX12" fmla="*/ 451961 w 542925"/>
                  <a:gd name="connsiteY12" fmla="*/ 154781 h 542925"/>
                  <a:gd name="connsiteX13" fmla="*/ 471964 w 542925"/>
                  <a:gd name="connsiteY13" fmla="*/ 80486 h 542925"/>
                  <a:gd name="connsiteX14" fmla="*/ 396716 w 542925"/>
                  <a:gd name="connsiteY14" fmla="*/ 99536 h 542925"/>
                  <a:gd name="connsiteX15" fmla="*/ 367189 w 542925"/>
                  <a:gd name="connsiteY15" fmla="*/ 82391 h 542925"/>
                  <a:gd name="connsiteX16" fmla="*/ 347186 w 542925"/>
                  <a:gd name="connsiteY16" fmla="*/ 8096 h 542925"/>
                  <a:gd name="connsiteX17" fmla="*/ 291941 w 542925"/>
                  <a:gd name="connsiteY17" fmla="*/ 62389 h 542925"/>
                  <a:gd name="connsiteX18" fmla="*/ 274796 w 542925"/>
                  <a:gd name="connsiteY18" fmla="*/ 61436 h 542925"/>
                  <a:gd name="connsiteX19" fmla="*/ 258604 w 542925"/>
                  <a:gd name="connsiteY19" fmla="*/ 62389 h 542925"/>
                  <a:gd name="connsiteX20" fmla="*/ 204311 w 542925"/>
                  <a:gd name="connsiteY20" fmla="*/ 7144 h 542925"/>
                  <a:gd name="connsiteX21" fmla="*/ 184309 w 542925"/>
                  <a:gd name="connsiteY21" fmla="*/ 81439 h 542925"/>
                  <a:gd name="connsiteX22" fmla="*/ 153829 w 542925"/>
                  <a:gd name="connsiteY22" fmla="*/ 98584 h 542925"/>
                  <a:gd name="connsiteX23" fmla="*/ 79534 w 542925"/>
                  <a:gd name="connsiteY23" fmla="*/ 78581 h 542925"/>
                  <a:gd name="connsiteX24" fmla="*/ 99536 w 542925"/>
                  <a:gd name="connsiteY24" fmla="*/ 152876 h 542925"/>
                  <a:gd name="connsiteX25" fmla="*/ 82391 w 542925"/>
                  <a:gd name="connsiteY25" fmla="*/ 182404 h 542925"/>
                  <a:gd name="connsiteX26" fmla="*/ 8096 w 542925"/>
                  <a:gd name="connsiteY26" fmla="*/ 202406 h 542925"/>
                  <a:gd name="connsiteX27" fmla="*/ 62389 w 542925"/>
                  <a:gd name="connsiteY27" fmla="*/ 257651 h 542925"/>
                  <a:gd name="connsiteX28" fmla="*/ 61436 w 542925"/>
                  <a:gd name="connsiteY28" fmla="*/ 275749 h 542925"/>
                  <a:gd name="connsiteX29" fmla="*/ 62389 w 542925"/>
                  <a:gd name="connsiteY29" fmla="*/ 291941 h 542925"/>
                  <a:gd name="connsiteX30" fmla="*/ 7144 w 542925"/>
                  <a:gd name="connsiteY30" fmla="*/ 346234 h 542925"/>
                  <a:gd name="connsiteX31" fmla="*/ 81439 w 542925"/>
                  <a:gd name="connsiteY31" fmla="*/ 366236 h 542925"/>
                  <a:gd name="connsiteX32" fmla="*/ 98584 w 542925"/>
                  <a:gd name="connsiteY32" fmla="*/ 395764 h 542925"/>
                  <a:gd name="connsiteX33" fmla="*/ 78581 w 542925"/>
                  <a:gd name="connsiteY33" fmla="*/ 470059 h 542925"/>
                  <a:gd name="connsiteX34" fmla="*/ 153829 w 542925"/>
                  <a:gd name="connsiteY34" fmla="*/ 450056 h 542925"/>
                  <a:gd name="connsiteX35" fmla="*/ 183356 w 542925"/>
                  <a:gd name="connsiteY35" fmla="*/ 467201 h 542925"/>
                  <a:gd name="connsiteX36" fmla="*/ 203359 w 542925"/>
                  <a:gd name="connsiteY36" fmla="*/ 542449 h 542925"/>
                  <a:gd name="connsiteX37" fmla="*/ 258604 w 542925"/>
                  <a:gd name="connsiteY37" fmla="*/ 488156 h 542925"/>
                  <a:gd name="connsiteX38" fmla="*/ 276701 w 542925"/>
                  <a:gd name="connsiteY38" fmla="*/ 489109 h 542925"/>
                  <a:gd name="connsiteX39" fmla="*/ 292894 w 542925"/>
                  <a:gd name="connsiteY39" fmla="*/ 488156 h 542925"/>
                  <a:gd name="connsiteX40" fmla="*/ 347186 w 542925"/>
                  <a:gd name="connsiteY40" fmla="*/ 543401 h 542925"/>
                  <a:gd name="connsiteX41" fmla="*/ 367189 w 542925"/>
                  <a:gd name="connsiteY41" fmla="*/ 468154 h 542925"/>
                  <a:gd name="connsiteX42" fmla="*/ 396716 w 542925"/>
                  <a:gd name="connsiteY42" fmla="*/ 451009 h 542925"/>
                  <a:gd name="connsiteX43" fmla="*/ 471964 w 542925"/>
                  <a:gd name="connsiteY43" fmla="*/ 471011 h 542925"/>
                  <a:gd name="connsiteX44" fmla="*/ 451961 w 542925"/>
                  <a:gd name="connsiteY44" fmla="*/ 395764 h 542925"/>
                  <a:gd name="connsiteX45" fmla="*/ 469106 w 542925"/>
                  <a:gd name="connsiteY45" fmla="*/ 366236 h 542925"/>
                  <a:gd name="connsiteX46" fmla="*/ 543401 w 542925"/>
                  <a:gd name="connsiteY46" fmla="*/ 348139 h 542925"/>
                  <a:gd name="connsiteX47" fmla="*/ 543401 w 542925"/>
                  <a:gd name="connsiteY47" fmla="*/ 348139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42925" h="542925">
                    <a:moveTo>
                      <a:pt x="97631" y="275749"/>
                    </a:moveTo>
                    <a:cubicBezTo>
                      <a:pt x="97631" y="177641"/>
                      <a:pt x="177641" y="98584"/>
                      <a:pt x="274796" y="98584"/>
                    </a:cubicBezTo>
                    <a:cubicBezTo>
                      <a:pt x="372904" y="98584"/>
                      <a:pt x="451961" y="177641"/>
                      <a:pt x="451961" y="275749"/>
                    </a:cubicBezTo>
                    <a:cubicBezTo>
                      <a:pt x="451961" y="373856"/>
                      <a:pt x="372904" y="452914"/>
                      <a:pt x="274796" y="452914"/>
                    </a:cubicBezTo>
                    <a:cubicBezTo>
                      <a:pt x="177641" y="452914"/>
                      <a:pt x="97631" y="373856"/>
                      <a:pt x="97631" y="275749"/>
                    </a:cubicBezTo>
                    <a:lnTo>
                      <a:pt x="97631" y="275749"/>
                    </a:lnTo>
                    <a:close/>
                    <a:moveTo>
                      <a:pt x="543401" y="348139"/>
                    </a:moveTo>
                    <a:lnTo>
                      <a:pt x="489109" y="292894"/>
                    </a:lnTo>
                    <a:cubicBezTo>
                      <a:pt x="489109" y="287179"/>
                      <a:pt x="490061" y="281464"/>
                      <a:pt x="490061" y="275749"/>
                    </a:cubicBezTo>
                    <a:cubicBezTo>
                      <a:pt x="490061" y="270034"/>
                      <a:pt x="490061" y="264319"/>
                      <a:pt x="489109" y="258604"/>
                    </a:cubicBezTo>
                    <a:lnTo>
                      <a:pt x="544354" y="204311"/>
                    </a:lnTo>
                    <a:lnTo>
                      <a:pt x="469106" y="184309"/>
                    </a:lnTo>
                    <a:cubicBezTo>
                      <a:pt x="464344" y="173831"/>
                      <a:pt x="458629" y="164306"/>
                      <a:pt x="451961" y="154781"/>
                    </a:cubicBezTo>
                    <a:lnTo>
                      <a:pt x="471964" y="80486"/>
                    </a:lnTo>
                    <a:lnTo>
                      <a:pt x="396716" y="99536"/>
                    </a:lnTo>
                    <a:cubicBezTo>
                      <a:pt x="387191" y="92869"/>
                      <a:pt x="377666" y="87154"/>
                      <a:pt x="367189" y="82391"/>
                    </a:cubicBezTo>
                    <a:lnTo>
                      <a:pt x="347186" y="8096"/>
                    </a:lnTo>
                    <a:lnTo>
                      <a:pt x="291941" y="62389"/>
                    </a:lnTo>
                    <a:cubicBezTo>
                      <a:pt x="286226" y="62389"/>
                      <a:pt x="280511" y="61436"/>
                      <a:pt x="274796" y="61436"/>
                    </a:cubicBezTo>
                    <a:cubicBezTo>
                      <a:pt x="269081" y="61436"/>
                      <a:pt x="264319" y="61436"/>
                      <a:pt x="258604" y="62389"/>
                    </a:cubicBezTo>
                    <a:lnTo>
                      <a:pt x="204311" y="7144"/>
                    </a:lnTo>
                    <a:lnTo>
                      <a:pt x="184309" y="81439"/>
                    </a:lnTo>
                    <a:cubicBezTo>
                      <a:pt x="173831" y="86201"/>
                      <a:pt x="163354" y="91916"/>
                      <a:pt x="153829" y="98584"/>
                    </a:cubicBezTo>
                    <a:lnTo>
                      <a:pt x="79534" y="78581"/>
                    </a:lnTo>
                    <a:lnTo>
                      <a:pt x="99536" y="152876"/>
                    </a:lnTo>
                    <a:cubicBezTo>
                      <a:pt x="92869" y="162401"/>
                      <a:pt x="87154" y="171926"/>
                      <a:pt x="82391" y="182404"/>
                    </a:cubicBezTo>
                    <a:lnTo>
                      <a:pt x="8096" y="202406"/>
                    </a:lnTo>
                    <a:lnTo>
                      <a:pt x="62389" y="257651"/>
                    </a:lnTo>
                    <a:cubicBezTo>
                      <a:pt x="61436" y="263366"/>
                      <a:pt x="61436" y="270034"/>
                      <a:pt x="61436" y="275749"/>
                    </a:cubicBezTo>
                    <a:cubicBezTo>
                      <a:pt x="61436" y="281464"/>
                      <a:pt x="61436" y="286226"/>
                      <a:pt x="62389" y="291941"/>
                    </a:cubicBezTo>
                    <a:lnTo>
                      <a:pt x="7144" y="346234"/>
                    </a:lnTo>
                    <a:lnTo>
                      <a:pt x="81439" y="366236"/>
                    </a:lnTo>
                    <a:cubicBezTo>
                      <a:pt x="86201" y="376714"/>
                      <a:pt x="91916" y="387191"/>
                      <a:pt x="98584" y="395764"/>
                    </a:cubicBezTo>
                    <a:lnTo>
                      <a:pt x="78581" y="470059"/>
                    </a:lnTo>
                    <a:lnTo>
                      <a:pt x="153829" y="450056"/>
                    </a:lnTo>
                    <a:cubicBezTo>
                      <a:pt x="163354" y="456724"/>
                      <a:pt x="172879" y="462439"/>
                      <a:pt x="183356" y="467201"/>
                    </a:cubicBezTo>
                    <a:lnTo>
                      <a:pt x="203359" y="542449"/>
                    </a:lnTo>
                    <a:lnTo>
                      <a:pt x="258604" y="488156"/>
                    </a:lnTo>
                    <a:cubicBezTo>
                      <a:pt x="264319" y="489109"/>
                      <a:pt x="270034" y="489109"/>
                      <a:pt x="276701" y="489109"/>
                    </a:cubicBezTo>
                    <a:cubicBezTo>
                      <a:pt x="282416" y="489109"/>
                      <a:pt x="288131" y="489109"/>
                      <a:pt x="292894" y="488156"/>
                    </a:cubicBezTo>
                    <a:lnTo>
                      <a:pt x="347186" y="543401"/>
                    </a:lnTo>
                    <a:lnTo>
                      <a:pt x="367189" y="468154"/>
                    </a:lnTo>
                    <a:cubicBezTo>
                      <a:pt x="377666" y="463391"/>
                      <a:pt x="387191" y="457676"/>
                      <a:pt x="396716" y="451009"/>
                    </a:cubicBezTo>
                    <a:lnTo>
                      <a:pt x="471964" y="471011"/>
                    </a:lnTo>
                    <a:lnTo>
                      <a:pt x="451961" y="395764"/>
                    </a:lnTo>
                    <a:cubicBezTo>
                      <a:pt x="458629" y="386239"/>
                      <a:pt x="464344" y="376714"/>
                      <a:pt x="469106" y="366236"/>
                    </a:cubicBezTo>
                    <a:lnTo>
                      <a:pt x="543401" y="348139"/>
                    </a:lnTo>
                    <a:lnTo>
                      <a:pt x="543401" y="348139"/>
                    </a:lnTo>
                    <a:close/>
                  </a:path>
                </a:pathLst>
              </a:custGeom>
              <a:solidFill>
                <a:srgbClr val="F7942C"/>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0A43868-0441-4E2C-BD64-1AD7E01C7759}"/>
                  </a:ext>
                </a:extLst>
              </p:cNvPr>
              <p:cNvSpPr/>
              <p:nvPr/>
            </p:nvSpPr>
            <p:spPr>
              <a:xfrm>
                <a:off x="1000489" y="2390074"/>
                <a:ext cx="47625" cy="180975"/>
              </a:xfrm>
              <a:custGeom>
                <a:avLst/>
                <a:gdLst>
                  <a:gd name="connsiteX0" fmla="*/ 24289 w 47625"/>
                  <a:gd name="connsiteY0" fmla="*/ 174784 h 180975"/>
                  <a:gd name="connsiteX1" fmla="*/ 7144 w 47625"/>
                  <a:gd name="connsiteY1" fmla="*/ 157639 h 180975"/>
                  <a:gd name="connsiteX2" fmla="*/ 7144 w 47625"/>
                  <a:gd name="connsiteY2" fmla="*/ 24289 h 180975"/>
                  <a:gd name="connsiteX3" fmla="*/ 24289 w 47625"/>
                  <a:gd name="connsiteY3" fmla="*/ 7144 h 180975"/>
                  <a:gd name="connsiteX4" fmla="*/ 41434 w 47625"/>
                  <a:gd name="connsiteY4" fmla="*/ 24289 h 180975"/>
                  <a:gd name="connsiteX5" fmla="*/ 41434 w 47625"/>
                  <a:gd name="connsiteY5" fmla="*/ 158591 h 180975"/>
                  <a:gd name="connsiteX6" fmla="*/ 24289 w 47625"/>
                  <a:gd name="connsiteY6" fmla="*/ 174784 h 180975"/>
                  <a:gd name="connsiteX7" fmla="*/ 24289 w 47625"/>
                  <a:gd name="connsiteY7" fmla="*/ 174784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180975">
                    <a:moveTo>
                      <a:pt x="24289" y="174784"/>
                    </a:moveTo>
                    <a:cubicBezTo>
                      <a:pt x="14764" y="174784"/>
                      <a:pt x="7144" y="167164"/>
                      <a:pt x="7144" y="157639"/>
                    </a:cubicBezTo>
                    <a:lnTo>
                      <a:pt x="7144" y="24289"/>
                    </a:lnTo>
                    <a:cubicBezTo>
                      <a:pt x="7144" y="14764"/>
                      <a:pt x="14764" y="7144"/>
                      <a:pt x="24289" y="7144"/>
                    </a:cubicBezTo>
                    <a:cubicBezTo>
                      <a:pt x="33814" y="7144"/>
                      <a:pt x="41434" y="14764"/>
                      <a:pt x="41434" y="24289"/>
                    </a:cubicBezTo>
                    <a:lnTo>
                      <a:pt x="41434" y="158591"/>
                    </a:lnTo>
                    <a:cubicBezTo>
                      <a:pt x="41434" y="167164"/>
                      <a:pt x="33814" y="174784"/>
                      <a:pt x="24289" y="174784"/>
                    </a:cubicBezTo>
                    <a:lnTo>
                      <a:pt x="24289" y="174784"/>
                    </a:lnTo>
                    <a:close/>
                  </a:path>
                </a:pathLst>
              </a:custGeom>
              <a:solidFill>
                <a:srgbClr val="E6502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D584BF8-651B-4C79-AAD7-F1B45FD8166C}"/>
                  </a:ext>
                </a:extLst>
              </p:cNvPr>
              <p:cNvSpPr/>
              <p:nvPr/>
            </p:nvSpPr>
            <p:spPr>
              <a:xfrm>
                <a:off x="1135321" y="2444896"/>
                <a:ext cx="104775" cy="161925"/>
              </a:xfrm>
              <a:custGeom>
                <a:avLst/>
                <a:gdLst>
                  <a:gd name="connsiteX0" fmla="*/ 15187 w 104775"/>
                  <a:gd name="connsiteY0" fmla="*/ 154252 h 161925"/>
                  <a:gd name="connsiteX1" fmla="*/ 9472 w 104775"/>
                  <a:gd name="connsiteY1" fmla="*/ 131392 h 161925"/>
                  <a:gd name="connsiteX2" fmla="*/ 76147 w 104775"/>
                  <a:gd name="connsiteY2" fmla="*/ 15187 h 161925"/>
                  <a:gd name="connsiteX3" fmla="*/ 99007 w 104775"/>
                  <a:gd name="connsiteY3" fmla="*/ 9472 h 161925"/>
                  <a:gd name="connsiteX4" fmla="*/ 104722 w 104775"/>
                  <a:gd name="connsiteY4" fmla="*/ 32332 h 161925"/>
                  <a:gd name="connsiteX5" fmla="*/ 38047 w 104775"/>
                  <a:gd name="connsiteY5" fmla="*/ 148537 h 161925"/>
                  <a:gd name="connsiteX6" fmla="*/ 15187 w 104775"/>
                  <a:gd name="connsiteY6" fmla="*/ 154252 h 161925"/>
                  <a:gd name="connsiteX7" fmla="*/ 15187 w 104775"/>
                  <a:gd name="connsiteY7" fmla="*/ 154252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75" h="161925">
                    <a:moveTo>
                      <a:pt x="15187" y="154252"/>
                    </a:moveTo>
                    <a:cubicBezTo>
                      <a:pt x="7567" y="149490"/>
                      <a:pt x="4710" y="139012"/>
                      <a:pt x="9472" y="131392"/>
                    </a:cubicBezTo>
                    <a:lnTo>
                      <a:pt x="76147" y="15187"/>
                    </a:lnTo>
                    <a:cubicBezTo>
                      <a:pt x="80910" y="7567"/>
                      <a:pt x="91387" y="4710"/>
                      <a:pt x="99007" y="9472"/>
                    </a:cubicBezTo>
                    <a:cubicBezTo>
                      <a:pt x="106627" y="14235"/>
                      <a:pt x="109485" y="24712"/>
                      <a:pt x="104722" y="32332"/>
                    </a:cubicBezTo>
                    <a:lnTo>
                      <a:pt x="38047" y="148537"/>
                    </a:lnTo>
                    <a:cubicBezTo>
                      <a:pt x="33285" y="156157"/>
                      <a:pt x="23760" y="158062"/>
                      <a:pt x="15187" y="154252"/>
                    </a:cubicBezTo>
                    <a:lnTo>
                      <a:pt x="15187" y="154252"/>
                    </a:lnTo>
                    <a:close/>
                  </a:path>
                </a:pathLst>
              </a:custGeom>
              <a:solidFill>
                <a:srgbClr val="E6502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2B603022-CAC0-4BD1-AB77-ECC87E03F6F0}"/>
                  </a:ext>
                </a:extLst>
              </p:cNvPr>
              <p:cNvSpPr/>
              <p:nvPr/>
            </p:nvSpPr>
            <p:spPr>
              <a:xfrm>
                <a:off x="1233428" y="2591581"/>
                <a:ext cx="161925" cy="114300"/>
              </a:xfrm>
              <a:custGeom>
                <a:avLst/>
                <a:gdLst>
                  <a:gd name="connsiteX0" fmla="*/ 9472 w 161925"/>
                  <a:gd name="connsiteY0" fmla="*/ 99007 h 114300"/>
                  <a:gd name="connsiteX1" fmla="*/ 15187 w 161925"/>
                  <a:gd name="connsiteY1" fmla="*/ 76147 h 114300"/>
                  <a:gd name="connsiteX2" fmla="*/ 131392 w 161925"/>
                  <a:gd name="connsiteY2" fmla="*/ 9472 h 114300"/>
                  <a:gd name="connsiteX3" fmla="*/ 154252 w 161925"/>
                  <a:gd name="connsiteY3" fmla="*/ 15187 h 114300"/>
                  <a:gd name="connsiteX4" fmla="*/ 148537 w 161925"/>
                  <a:gd name="connsiteY4" fmla="*/ 38047 h 114300"/>
                  <a:gd name="connsiteX5" fmla="*/ 32332 w 161925"/>
                  <a:gd name="connsiteY5" fmla="*/ 104722 h 114300"/>
                  <a:gd name="connsiteX6" fmla="*/ 9472 w 161925"/>
                  <a:gd name="connsiteY6" fmla="*/ 99007 h 114300"/>
                  <a:gd name="connsiteX7" fmla="*/ 9472 w 161925"/>
                  <a:gd name="connsiteY7" fmla="*/ 9900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925" h="114300">
                    <a:moveTo>
                      <a:pt x="9472" y="99007"/>
                    </a:moveTo>
                    <a:cubicBezTo>
                      <a:pt x="4710" y="91387"/>
                      <a:pt x="7567" y="80910"/>
                      <a:pt x="15187" y="76147"/>
                    </a:cubicBezTo>
                    <a:lnTo>
                      <a:pt x="131392" y="9472"/>
                    </a:lnTo>
                    <a:cubicBezTo>
                      <a:pt x="139012" y="4710"/>
                      <a:pt x="149490" y="7567"/>
                      <a:pt x="154252" y="15187"/>
                    </a:cubicBezTo>
                    <a:cubicBezTo>
                      <a:pt x="159015" y="22807"/>
                      <a:pt x="156157" y="33285"/>
                      <a:pt x="148537" y="38047"/>
                    </a:cubicBezTo>
                    <a:lnTo>
                      <a:pt x="32332" y="104722"/>
                    </a:lnTo>
                    <a:cubicBezTo>
                      <a:pt x="24712" y="110437"/>
                      <a:pt x="14235" y="107580"/>
                      <a:pt x="9472" y="99007"/>
                    </a:cubicBezTo>
                    <a:lnTo>
                      <a:pt x="9472" y="99007"/>
                    </a:lnTo>
                    <a:close/>
                  </a:path>
                </a:pathLst>
              </a:custGeom>
              <a:solidFill>
                <a:srgbClr val="E65027"/>
              </a:solidFill>
              <a:ln w="9525" cap="flat">
                <a:noFill/>
                <a:prstDash val="solid"/>
                <a:miter/>
              </a:ln>
            </p:spPr>
            <p:txBody>
              <a:bodyPr rtlCol="0" anchor="ctr"/>
              <a:lstStyle/>
              <a:p>
                <a:endParaRPr lang="en-US"/>
              </a:p>
            </p:txBody>
          </p:sp>
          <p:sp>
            <p:nvSpPr>
              <p:cNvPr id="943" name="Freeform: Shape 942">
                <a:extLst>
                  <a:ext uri="{FF2B5EF4-FFF2-40B4-BE49-F238E27FC236}">
                    <a16:creationId xmlns:a16="http://schemas.microsoft.com/office/drawing/2014/main" id="{B6433049-D195-4CF2-8092-05AE30BAA1AA}"/>
                  </a:ext>
                </a:extLst>
              </p:cNvPr>
              <p:cNvSpPr/>
              <p:nvPr/>
            </p:nvSpPr>
            <p:spPr>
              <a:xfrm>
                <a:off x="1269094" y="2792029"/>
                <a:ext cx="180975" cy="47625"/>
              </a:xfrm>
              <a:custGeom>
                <a:avLst/>
                <a:gdLst>
                  <a:gd name="connsiteX0" fmla="*/ 7144 w 180975"/>
                  <a:gd name="connsiteY0" fmla="*/ 24289 h 47625"/>
                  <a:gd name="connsiteX1" fmla="*/ 24289 w 180975"/>
                  <a:gd name="connsiteY1" fmla="*/ 7144 h 47625"/>
                  <a:gd name="connsiteX2" fmla="*/ 158591 w 180975"/>
                  <a:gd name="connsiteY2" fmla="*/ 7144 h 47625"/>
                  <a:gd name="connsiteX3" fmla="*/ 175736 w 180975"/>
                  <a:gd name="connsiteY3" fmla="*/ 24289 h 47625"/>
                  <a:gd name="connsiteX4" fmla="*/ 158591 w 180975"/>
                  <a:gd name="connsiteY4" fmla="*/ 41434 h 47625"/>
                  <a:gd name="connsiteX5" fmla="*/ 24289 w 180975"/>
                  <a:gd name="connsiteY5" fmla="*/ 41434 h 47625"/>
                  <a:gd name="connsiteX6" fmla="*/ 7144 w 180975"/>
                  <a:gd name="connsiteY6" fmla="*/ 24289 h 47625"/>
                  <a:gd name="connsiteX7" fmla="*/ 7144 w 180975"/>
                  <a:gd name="connsiteY7" fmla="*/ 2428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975" h="47625">
                    <a:moveTo>
                      <a:pt x="7144" y="24289"/>
                    </a:moveTo>
                    <a:cubicBezTo>
                      <a:pt x="7144" y="14764"/>
                      <a:pt x="14764" y="7144"/>
                      <a:pt x="24289" y="7144"/>
                    </a:cubicBezTo>
                    <a:lnTo>
                      <a:pt x="158591" y="7144"/>
                    </a:lnTo>
                    <a:cubicBezTo>
                      <a:pt x="168116" y="7144"/>
                      <a:pt x="175736" y="14764"/>
                      <a:pt x="175736" y="24289"/>
                    </a:cubicBezTo>
                    <a:cubicBezTo>
                      <a:pt x="175736" y="33814"/>
                      <a:pt x="168116" y="41434"/>
                      <a:pt x="158591" y="41434"/>
                    </a:cubicBezTo>
                    <a:lnTo>
                      <a:pt x="24289" y="41434"/>
                    </a:lnTo>
                    <a:cubicBezTo>
                      <a:pt x="14764" y="41434"/>
                      <a:pt x="7144" y="33814"/>
                      <a:pt x="7144" y="24289"/>
                    </a:cubicBezTo>
                    <a:lnTo>
                      <a:pt x="7144" y="24289"/>
                    </a:lnTo>
                    <a:close/>
                  </a:path>
                </a:pathLst>
              </a:custGeom>
              <a:solidFill>
                <a:srgbClr val="E65027"/>
              </a:solidFill>
              <a:ln w="9525" cap="flat">
                <a:noFill/>
                <a:prstDash val="solid"/>
                <a:miter/>
              </a:ln>
            </p:spPr>
            <p:txBody>
              <a:bodyPr rtlCol="0" anchor="ctr"/>
              <a:lstStyle/>
              <a:p>
                <a:endParaRPr lang="en-US"/>
              </a:p>
            </p:txBody>
          </p:sp>
          <p:sp>
            <p:nvSpPr>
              <p:cNvPr id="944" name="Freeform: Shape 943">
                <a:extLst>
                  <a:ext uri="{FF2B5EF4-FFF2-40B4-BE49-F238E27FC236}">
                    <a16:creationId xmlns:a16="http://schemas.microsoft.com/office/drawing/2014/main" id="{8207D65D-047C-4E2B-8BE6-FE44138A7A95}"/>
                  </a:ext>
                </a:extLst>
              </p:cNvPr>
              <p:cNvSpPr/>
              <p:nvPr/>
            </p:nvSpPr>
            <p:spPr>
              <a:xfrm>
                <a:off x="1233428" y="2926861"/>
                <a:ext cx="161925" cy="104775"/>
              </a:xfrm>
              <a:custGeom>
                <a:avLst/>
                <a:gdLst>
                  <a:gd name="connsiteX0" fmla="*/ 9472 w 161925"/>
                  <a:gd name="connsiteY0" fmla="*/ 15187 h 104775"/>
                  <a:gd name="connsiteX1" fmla="*/ 32332 w 161925"/>
                  <a:gd name="connsiteY1" fmla="*/ 9472 h 104775"/>
                  <a:gd name="connsiteX2" fmla="*/ 148537 w 161925"/>
                  <a:gd name="connsiteY2" fmla="*/ 76147 h 104775"/>
                  <a:gd name="connsiteX3" fmla="*/ 154252 w 161925"/>
                  <a:gd name="connsiteY3" fmla="*/ 99007 h 104775"/>
                  <a:gd name="connsiteX4" fmla="*/ 131392 w 161925"/>
                  <a:gd name="connsiteY4" fmla="*/ 104722 h 104775"/>
                  <a:gd name="connsiteX5" fmla="*/ 15187 w 161925"/>
                  <a:gd name="connsiteY5" fmla="*/ 38047 h 104775"/>
                  <a:gd name="connsiteX6" fmla="*/ 9472 w 161925"/>
                  <a:gd name="connsiteY6" fmla="*/ 15187 h 104775"/>
                  <a:gd name="connsiteX7" fmla="*/ 9472 w 161925"/>
                  <a:gd name="connsiteY7" fmla="*/ 1518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925" h="104775">
                    <a:moveTo>
                      <a:pt x="9472" y="15187"/>
                    </a:moveTo>
                    <a:cubicBezTo>
                      <a:pt x="14235" y="7567"/>
                      <a:pt x="24712" y="4710"/>
                      <a:pt x="32332" y="9472"/>
                    </a:cubicBezTo>
                    <a:lnTo>
                      <a:pt x="148537" y="76147"/>
                    </a:lnTo>
                    <a:cubicBezTo>
                      <a:pt x="156157" y="80910"/>
                      <a:pt x="159015" y="91387"/>
                      <a:pt x="154252" y="99007"/>
                    </a:cubicBezTo>
                    <a:cubicBezTo>
                      <a:pt x="149490" y="106627"/>
                      <a:pt x="139012" y="109485"/>
                      <a:pt x="131392" y="104722"/>
                    </a:cubicBezTo>
                    <a:lnTo>
                      <a:pt x="15187" y="38047"/>
                    </a:lnTo>
                    <a:cubicBezTo>
                      <a:pt x="7567" y="34237"/>
                      <a:pt x="4710" y="23760"/>
                      <a:pt x="9472" y="15187"/>
                    </a:cubicBezTo>
                    <a:lnTo>
                      <a:pt x="9472" y="15187"/>
                    </a:lnTo>
                    <a:close/>
                  </a:path>
                </a:pathLst>
              </a:custGeom>
              <a:solidFill>
                <a:srgbClr val="E65027"/>
              </a:solidFill>
              <a:ln w="9525" cap="flat">
                <a:noFill/>
                <a:prstDash val="solid"/>
                <a:miter/>
              </a:ln>
            </p:spPr>
            <p:txBody>
              <a:bodyPr rtlCol="0" anchor="ctr"/>
              <a:lstStyle/>
              <a:p>
                <a:endParaRPr lang="en-US"/>
              </a:p>
            </p:txBody>
          </p:sp>
          <p:sp>
            <p:nvSpPr>
              <p:cNvPr id="945" name="Freeform: Shape 944">
                <a:extLst>
                  <a:ext uri="{FF2B5EF4-FFF2-40B4-BE49-F238E27FC236}">
                    <a16:creationId xmlns:a16="http://schemas.microsoft.com/office/drawing/2014/main" id="{2C67F074-3CEA-47CC-8572-450EBDE6045C}"/>
                  </a:ext>
                </a:extLst>
              </p:cNvPr>
              <p:cNvSpPr/>
              <p:nvPr/>
            </p:nvSpPr>
            <p:spPr>
              <a:xfrm>
                <a:off x="1135321" y="3024968"/>
                <a:ext cx="104775" cy="161925"/>
              </a:xfrm>
              <a:custGeom>
                <a:avLst/>
                <a:gdLst>
                  <a:gd name="connsiteX0" fmla="*/ 15187 w 104775"/>
                  <a:gd name="connsiteY0" fmla="*/ 9472 h 161925"/>
                  <a:gd name="connsiteX1" fmla="*/ 38047 w 104775"/>
                  <a:gd name="connsiteY1" fmla="*/ 15187 h 161925"/>
                  <a:gd name="connsiteX2" fmla="*/ 104722 w 104775"/>
                  <a:gd name="connsiteY2" fmla="*/ 131392 h 161925"/>
                  <a:gd name="connsiteX3" fmla="*/ 99007 w 104775"/>
                  <a:gd name="connsiteY3" fmla="*/ 154252 h 161925"/>
                  <a:gd name="connsiteX4" fmla="*/ 76147 w 104775"/>
                  <a:gd name="connsiteY4" fmla="*/ 148537 h 161925"/>
                  <a:gd name="connsiteX5" fmla="*/ 9472 w 104775"/>
                  <a:gd name="connsiteY5" fmla="*/ 32332 h 161925"/>
                  <a:gd name="connsiteX6" fmla="*/ 15187 w 104775"/>
                  <a:gd name="connsiteY6" fmla="*/ 9472 h 161925"/>
                  <a:gd name="connsiteX7" fmla="*/ 15187 w 104775"/>
                  <a:gd name="connsiteY7" fmla="*/ 9472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75" h="161925">
                    <a:moveTo>
                      <a:pt x="15187" y="9472"/>
                    </a:moveTo>
                    <a:cubicBezTo>
                      <a:pt x="22807" y="4710"/>
                      <a:pt x="33285" y="7567"/>
                      <a:pt x="38047" y="15187"/>
                    </a:cubicBezTo>
                    <a:lnTo>
                      <a:pt x="104722" y="131392"/>
                    </a:lnTo>
                    <a:cubicBezTo>
                      <a:pt x="109485" y="139012"/>
                      <a:pt x="106627" y="149490"/>
                      <a:pt x="99007" y="154252"/>
                    </a:cubicBezTo>
                    <a:cubicBezTo>
                      <a:pt x="91387" y="159015"/>
                      <a:pt x="80910" y="156157"/>
                      <a:pt x="76147" y="148537"/>
                    </a:cubicBezTo>
                    <a:lnTo>
                      <a:pt x="9472" y="32332"/>
                    </a:lnTo>
                    <a:cubicBezTo>
                      <a:pt x="4710" y="24712"/>
                      <a:pt x="7567" y="14235"/>
                      <a:pt x="15187" y="9472"/>
                    </a:cubicBezTo>
                    <a:lnTo>
                      <a:pt x="15187" y="9472"/>
                    </a:lnTo>
                    <a:close/>
                  </a:path>
                </a:pathLst>
              </a:custGeom>
              <a:solidFill>
                <a:srgbClr val="E65027"/>
              </a:solidFill>
              <a:ln w="9525" cap="flat">
                <a:noFill/>
                <a:prstDash val="solid"/>
                <a:miter/>
              </a:ln>
            </p:spPr>
            <p:txBody>
              <a:bodyPr rtlCol="0" anchor="ctr"/>
              <a:lstStyle/>
              <a:p>
                <a:endParaRPr lang="en-US"/>
              </a:p>
            </p:txBody>
          </p:sp>
          <p:sp>
            <p:nvSpPr>
              <p:cNvPr id="946" name="Freeform: Shape 945">
                <a:extLst>
                  <a:ext uri="{FF2B5EF4-FFF2-40B4-BE49-F238E27FC236}">
                    <a16:creationId xmlns:a16="http://schemas.microsoft.com/office/drawing/2014/main" id="{2044BBA7-317B-4B10-8BA6-CF9B4F602828}"/>
                  </a:ext>
                </a:extLst>
              </p:cNvPr>
              <p:cNvSpPr/>
              <p:nvPr/>
            </p:nvSpPr>
            <p:spPr>
              <a:xfrm>
                <a:off x="1000489" y="3060634"/>
                <a:ext cx="47625" cy="180975"/>
              </a:xfrm>
              <a:custGeom>
                <a:avLst/>
                <a:gdLst>
                  <a:gd name="connsiteX0" fmla="*/ 24289 w 47625"/>
                  <a:gd name="connsiteY0" fmla="*/ 7144 h 180975"/>
                  <a:gd name="connsiteX1" fmla="*/ 41434 w 47625"/>
                  <a:gd name="connsiteY1" fmla="*/ 24289 h 180975"/>
                  <a:gd name="connsiteX2" fmla="*/ 41434 w 47625"/>
                  <a:gd name="connsiteY2" fmla="*/ 158591 h 180975"/>
                  <a:gd name="connsiteX3" fmla="*/ 24289 w 47625"/>
                  <a:gd name="connsiteY3" fmla="*/ 175736 h 180975"/>
                  <a:gd name="connsiteX4" fmla="*/ 7144 w 47625"/>
                  <a:gd name="connsiteY4" fmla="*/ 158591 h 180975"/>
                  <a:gd name="connsiteX5" fmla="*/ 7144 w 47625"/>
                  <a:gd name="connsiteY5" fmla="*/ 24289 h 180975"/>
                  <a:gd name="connsiteX6" fmla="*/ 24289 w 47625"/>
                  <a:gd name="connsiteY6" fmla="*/ 7144 h 180975"/>
                  <a:gd name="connsiteX7" fmla="*/ 24289 w 47625"/>
                  <a:gd name="connsiteY7" fmla="*/ 7144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180975">
                    <a:moveTo>
                      <a:pt x="24289" y="7144"/>
                    </a:moveTo>
                    <a:cubicBezTo>
                      <a:pt x="33814" y="7144"/>
                      <a:pt x="41434" y="14764"/>
                      <a:pt x="41434" y="24289"/>
                    </a:cubicBezTo>
                    <a:lnTo>
                      <a:pt x="41434" y="158591"/>
                    </a:lnTo>
                    <a:cubicBezTo>
                      <a:pt x="41434" y="168116"/>
                      <a:pt x="33814" y="175736"/>
                      <a:pt x="24289" y="175736"/>
                    </a:cubicBezTo>
                    <a:cubicBezTo>
                      <a:pt x="14764" y="175736"/>
                      <a:pt x="7144" y="168116"/>
                      <a:pt x="7144" y="158591"/>
                    </a:cubicBezTo>
                    <a:lnTo>
                      <a:pt x="7144" y="24289"/>
                    </a:lnTo>
                    <a:cubicBezTo>
                      <a:pt x="8096" y="14764"/>
                      <a:pt x="15716" y="7144"/>
                      <a:pt x="24289" y="7144"/>
                    </a:cubicBezTo>
                    <a:lnTo>
                      <a:pt x="24289" y="7144"/>
                    </a:lnTo>
                    <a:close/>
                  </a:path>
                </a:pathLst>
              </a:custGeom>
              <a:solidFill>
                <a:srgbClr val="E65027"/>
              </a:solidFill>
              <a:ln w="9525" cap="flat">
                <a:noFill/>
                <a:prstDash val="solid"/>
                <a:miter/>
              </a:ln>
            </p:spPr>
            <p:txBody>
              <a:bodyPr rtlCol="0" anchor="ctr"/>
              <a:lstStyle/>
              <a:p>
                <a:endParaRPr lang="en-US"/>
              </a:p>
            </p:txBody>
          </p:sp>
          <p:sp>
            <p:nvSpPr>
              <p:cNvPr id="947" name="Freeform: Shape 946">
                <a:extLst>
                  <a:ext uri="{FF2B5EF4-FFF2-40B4-BE49-F238E27FC236}">
                    <a16:creationId xmlns:a16="http://schemas.microsoft.com/office/drawing/2014/main" id="{AB50656D-F600-4594-992B-1D38588D3211}"/>
                  </a:ext>
                </a:extLst>
              </p:cNvPr>
              <p:cNvSpPr/>
              <p:nvPr/>
            </p:nvSpPr>
            <p:spPr>
              <a:xfrm>
                <a:off x="800041" y="3024968"/>
                <a:ext cx="104775" cy="161925"/>
              </a:xfrm>
              <a:custGeom>
                <a:avLst/>
                <a:gdLst>
                  <a:gd name="connsiteX0" fmla="*/ 99007 w 104775"/>
                  <a:gd name="connsiteY0" fmla="*/ 9472 h 161925"/>
                  <a:gd name="connsiteX1" fmla="*/ 104722 w 104775"/>
                  <a:gd name="connsiteY1" fmla="*/ 32332 h 161925"/>
                  <a:gd name="connsiteX2" fmla="*/ 38047 w 104775"/>
                  <a:gd name="connsiteY2" fmla="*/ 148537 h 161925"/>
                  <a:gd name="connsiteX3" fmla="*/ 15187 w 104775"/>
                  <a:gd name="connsiteY3" fmla="*/ 154252 h 161925"/>
                  <a:gd name="connsiteX4" fmla="*/ 9472 w 104775"/>
                  <a:gd name="connsiteY4" fmla="*/ 131392 h 161925"/>
                  <a:gd name="connsiteX5" fmla="*/ 76147 w 104775"/>
                  <a:gd name="connsiteY5" fmla="*/ 15187 h 161925"/>
                  <a:gd name="connsiteX6" fmla="*/ 99007 w 104775"/>
                  <a:gd name="connsiteY6" fmla="*/ 9472 h 161925"/>
                  <a:gd name="connsiteX7" fmla="*/ 99007 w 104775"/>
                  <a:gd name="connsiteY7" fmla="*/ 9472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75" h="161925">
                    <a:moveTo>
                      <a:pt x="99007" y="9472"/>
                    </a:moveTo>
                    <a:cubicBezTo>
                      <a:pt x="106627" y="14235"/>
                      <a:pt x="109485" y="24712"/>
                      <a:pt x="104722" y="32332"/>
                    </a:cubicBezTo>
                    <a:lnTo>
                      <a:pt x="38047" y="148537"/>
                    </a:lnTo>
                    <a:cubicBezTo>
                      <a:pt x="33285" y="156157"/>
                      <a:pt x="22807" y="159015"/>
                      <a:pt x="15187" y="154252"/>
                    </a:cubicBezTo>
                    <a:cubicBezTo>
                      <a:pt x="7567" y="149490"/>
                      <a:pt x="4710" y="139012"/>
                      <a:pt x="9472" y="131392"/>
                    </a:cubicBezTo>
                    <a:lnTo>
                      <a:pt x="76147" y="15187"/>
                    </a:lnTo>
                    <a:cubicBezTo>
                      <a:pt x="80910" y="7567"/>
                      <a:pt x="91387" y="4710"/>
                      <a:pt x="99007" y="9472"/>
                    </a:cubicBezTo>
                    <a:lnTo>
                      <a:pt x="99007" y="9472"/>
                    </a:lnTo>
                    <a:close/>
                  </a:path>
                </a:pathLst>
              </a:custGeom>
              <a:solidFill>
                <a:srgbClr val="E65027"/>
              </a:solidFill>
              <a:ln w="9525" cap="flat">
                <a:noFill/>
                <a:prstDash val="solid"/>
                <a:miter/>
              </a:ln>
            </p:spPr>
            <p:txBody>
              <a:bodyPr rtlCol="0" anchor="ctr"/>
              <a:lstStyle/>
              <a:p>
                <a:endParaRPr lang="en-US"/>
              </a:p>
            </p:txBody>
          </p:sp>
          <p:sp>
            <p:nvSpPr>
              <p:cNvPr id="948" name="Freeform: Shape 947">
                <a:extLst>
                  <a:ext uri="{FF2B5EF4-FFF2-40B4-BE49-F238E27FC236}">
                    <a16:creationId xmlns:a16="http://schemas.microsoft.com/office/drawing/2014/main" id="{08E7AC38-DE12-46F6-BA6A-9F254119245C}"/>
                  </a:ext>
                </a:extLst>
              </p:cNvPr>
              <p:cNvSpPr/>
              <p:nvPr/>
            </p:nvSpPr>
            <p:spPr>
              <a:xfrm>
                <a:off x="653356" y="2926861"/>
                <a:ext cx="161925" cy="104775"/>
              </a:xfrm>
              <a:custGeom>
                <a:avLst/>
                <a:gdLst>
                  <a:gd name="connsiteX0" fmla="*/ 154252 w 161925"/>
                  <a:gd name="connsiteY0" fmla="*/ 15187 h 104775"/>
                  <a:gd name="connsiteX1" fmla="*/ 148537 w 161925"/>
                  <a:gd name="connsiteY1" fmla="*/ 38047 h 104775"/>
                  <a:gd name="connsiteX2" fmla="*/ 32332 w 161925"/>
                  <a:gd name="connsiteY2" fmla="*/ 104722 h 104775"/>
                  <a:gd name="connsiteX3" fmla="*/ 9472 w 161925"/>
                  <a:gd name="connsiteY3" fmla="*/ 99007 h 104775"/>
                  <a:gd name="connsiteX4" fmla="*/ 15187 w 161925"/>
                  <a:gd name="connsiteY4" fmla="*/ 76147 h 104775"/>
                  <a:gd name="connsiteX5" fmla="*/ 131392 w 161925"/>
                  <a:gd name="connsiteY5" fmla="*/ 9472 h 104775"/>
                  <a:gd name="connsiteX6" fmla="*/ 154252 w 161925"/>
                  <a:gd name="connsiteY6" fmla="*/ 15187 h 104775"/>
                  <a:gd name="connsiteX7" fmla="*/ 154252 w 161925"/>
                  <a:gd name="connsiteY7" fmla="*/ 1518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925" h="104775">
                    <a:moveTo>
                      <a:pt x="154252" y="15187"/>
                    </a:moveTo>
                    <a:cubicBezTo>
                      <a:pt x="159015" y="22807"/>
                      <a:pt x="156157" y="33285"/>
                      <a:pt x="148537" y="38047"/>
                    </a:cubicBezTo>
                    <a:lnTo>
                      <a:pt x="32332" y="104722"/>
                    </a:lnTo>
                    <a:cubicBezTo>
                      <a:pt x="24712" y="109485"/>
                      <a:pt x="14235" y="106627"/>
                      <a:pt x="9472" y="99007"/>
                    </a:cubicBezTo>
                    <a:cubicBezTo>
                      <a:pt x="4710" y="91387"/>
                      <a:pt x="7567" y="80910"/>
                      <a:pt x="15187" y="76147"/>
                    </a:cubicBezTo>
                    <a:lnTo>
                      <a:pt x="131392" y="9472"/>
                    </a:lnTo>
                    <a:cubicBezTo>
                      <a:pt x="139012" y="4710"/>
                      <a:pt x="149490" y="7567"/>
                      <a:pt x="154252" y="15187"/>
                    </a:cubicBezTo>
                    <a:lnTo>
                      <a:pt x="154252" y="15187"/>
                    </a:lnTo>
                    <a:close/>
                  </a:path>
                </a:pathLst>
              </a:custGeom>
              <a:solidFill>
                <a:srgbClr val="E65027"/>
              </a:solidFill>
              <a:ln w="9525" cap="flat">
                <a:noFill/>
                <a:prstDash val="solid"/>
                <a:miter/>
              </a:ln>
            </p:spPr>
            <p:txBody>
              <a:bodyPr rtlCol="0" anchor="ctr"/>
              <a:lstStyle/>
              <a:p>
                <a:endParaRPr lang="en-US"/>
              </a:p>
            </p:txBody>
          </p:sp>
          <p:sp>
            <p:nvSpPr>
              <p:cNvPr id="949" name="Freeform: Shape 948">
                <a:extLst>
                  <a:ext uri="{FF2B5EF4-FFF2-40B4-BE49-F238E27FC236}">
                    <a16:creationId xmlns:a16="http://schemas.microsoft.com/office/drawing/2014/main" id="{33DC8AE3-61BF-44F7-8C58-6700D3D03E9E}"/>
                  </a:ext>
                </a:extLst>
              </p:cNvPr>
              <p:cNvSpPr/>
              <p:nvPr/>
            </p:nvSpPr>
            <p:spPr>
              <a:xfrm>
                <a:off x="597582" y="2792029"/>
                <a:ext cx="180975" cy="47625"/>
              </a:xfrm>
              <a:custGeom>
                <a:avLst/>
                <a:gdLst>
                  <a:gd name="connsiteX0" fmla="*/ 175736 w 180975"/>
                  <a:gd name="connsiteY0" fmla="*/ 24289 h 47625"/>
                  <a:gd name="connsiteX1" fmla="*/ 158591 w 180975"/>
                  <a:gd name="connsiteY1" fmla="*/ 41434 h 47625"/>
                  <a:gd name="connsiteX2" fmla="*/ 24289 w 180975"/>
                  <a:gd name="connsiteY2" fmla="*/ 41434 h 47625"/>
                  <a:gd name="connsiteX3" fmla="*/ 7144 w 180975"/>
                  <a:gd name="connsiteY3" fmla="*/ 24289 h 47625"/>
                  <a:gd name="connsiteX4" fmla="*/ 24289 w 180975"/>
                  <a:gd name="connsiteY4" fmla="*/ 7144 h 47625"/>
                  <a:gd name="connsiteX5" fmla="*/ 158591 w 180975"/>
                  <a:gd name="connsiteY5" fmla="*/ 7144 h 47625"/>
                  <a:gd name="connsiteX6" fmla="*/ 175736 w 180975"/>
                  <a:gd name="connsiteY6" fmla="*/ 24289 h 47625"/>
                  <a:gd name="connsiteX7" fmla="*/ 175736 w 180975"/>
                  <a:gd name="connsiteY7" fmla="*/ 2428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975" h="47625">
                    <a:moveTo>
                      <a:pt x="175736" y="24289"/>
                    </a:moveTo>
                    <a:cubicBezTo>
                      <a:pt x="175736" y="33814"/>
                      <a:pt x="168116" y="41434"/>
                      <a:pt x="158591" y="41434"/>
                    </a:cubicBezTo>
                    <a:lnTo>
                      <a:pt x="24289" y="41434"/>
                    </a:lnTo>
                    <a:cubicBezTo>
                      <a:pt x="14764" y="41434"/>
                      <a:pt x="7144" y="33814"/>
                      <a:pt x="7144" y="24289"/>
                    </a:cubicBezTo>
                    <a:cubicBezTo>
                      <a:pt x="7144" y="14764"/>
                      <a:pt x="14764" y="7144"/>
                      <a:pt x="24289" y="7144"/>
                    </a:cubicBezTo>
                    <a:lnTo>
                      <a:pt x="158591" y="7144"/>
                    </a:lnTo>
                    <a:cubicBezTo>
                      <a:pt x="168116" y="8096"/>
                      <a:pt x="175736" y="15716"/>
                      <a:pt x="175736" y="24289"/>
                    </a:cubicBezTo>
                    <a:lnTo>
                      <a:pt x="175736" y="24289"/>
                    </a:lnTo>
                    <a:close/>
                  </a:path>
                </a:pathLst>
              </a:custGeom>
              <a:solidFill>
                <a:srgbClr val="E65027"/>
              </a:solidFill>
              <a:ln w="9525" cap="flat">
                <a:noFill/>
                <a:prstDash val="solid"/>
                <a:miter/>
              </a:ln>
            </p:spPr>
            <p:txBody>
              <a:bodyPr rtlCol="0" anchor="ctr"/>
              <a:lstStyle/>
              <a:p>
                <a:endParaRPr lang="en-US"/>
              </a:p>
            </p:txBody>
          </p:sp>
          <p:sp>
            <p:nvSpPr>
              <p:cNvPr id="950" name="Freeform: Shape 949">
                <a:extLst>
                  <a:ext uri="{FF2B5EF4-FFF2-40B4-BE49-F238E27FC236}">
                    <a16:creationId xmlns:a16="http://schemas.microsoft.com/office/drawing/2014/main" id="{E6066A4E-CBB0-477A-8E2B-3F63B138A182}"/>
                  </a:ext>
                </a:extLst>
              </p:cNvPr>
              <p:cNvSpPr/>
              <p:nvPr/>
            </p:nvSpPr>
            <p:spPr>
              <a:xfrm>
                <a:off x="652403" y="2591581"/>
                <a:ext cx="161925" cy="104775"/>
              </a:xfrm>
              <a:custGeom>
                <a:avLst/>
                <a:gdLst>
                  <a:gd name="connsiteX0" fmla="*/ 154252 w 161925"/>
                  <a:gd name="connsiteY0" fmla="*/ 99007 h 104775"/>
                  <a:gd name="connsiteX1" fmla="*/ 131392 w 161925"/>
                  <a:gd name="connsiteY1" fmla="*/ 104722 h 104775"/>
                  <a:gd name="connsiteX2" fmla="*/ 15187 w 161925"/>
                  <a:gd name="connsiteY2" fmla="*/ 38047 h 104775"/>
                  <a:gd name="connsiteX3" fmla="*/ 9472 w 161925"/>
                  <a:gd name="connsiteY3" fmla="*/ 15187 h 104775"/>
                  <a:gd name="connsiteX4" fmla="*/ 32332 w 161925"/>
                  <a:gd name="connsiteY4" fmla="*/ 9472 h 104775"/>
                  <a:gd name="connsiteX5" fmla="*/ 148537 w 161925"/>
                  <a:gd name="connsiteY5" fmla="*/ 76147 h 104775"/>
                  <a:gd name="connsiteX6" fmla="*/ 154252 w 161925"/>
                  <a:gd name="connsiteY6" fmla="*/ 99007 h 104775"/>
                  <a:gd name="connsiteX7" fmla="*/ 154252 w 161925"/>
                  <a:gd name="connsiteY7" fmla="*/ 9900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925" h="104775">
                    <a:moveTo>
                      <a:pt x="154252" y="99007"/>
                    </a:moveTo>
                    <a:cubicBezTo>
                      <a:pt x="149490" y="106627"/>
                      <a:pt x="139012" y="109485"/>
                      <a:pt x="131392" y="104722"/>
                    </a:cubicBezTo>
                    <a:lnTo>
                      <a:pt x="15187" y="38047"/>
                    </a:lnTo>
                    <a:cubicBezTo>
                      <a:pt x="7567" y="33285"/>
                      <a:pt x="4710" y="22807"/>
                      <a:pt x="9472" y="15187"/>
                    </a:cubicBezTo>
                    <a:cubicBezTo>
                      <a:pt x="14235" y="7567"/>
                      <a:pt x="24712" y="4710"/>
                      <a:pt x="32332" y="9472"/>
                    </a:cubicBezTo>
                    <a:lnTo>
                      <a:pt x="148537" y="76147"/>
                    </a:lnTo>
                    <a:cubicBezTo>
                      <a:pt x="156157" y="80910"/>
                      <a:pt x="159015" y="91387"/>
                      <a:pt x="154252" y="99007"/>
                    </a:cubicBezTo>
                    <a:lnTo>
                      <a:pt x="154252" y="99007"/>
                    </a:lnTo>
                    <a:close/>
                  </a:path>
                </a:pathLst>
              </a:custGeom>
              <a:solidFill>
                <a:srgbClr val="E65027"/>
              </a:solidFill>
              <a:ln w="9525" cap="flat">
                <a:noFill/>
                <a:prstDash val="solid"/>
                <a:miter/>
              </a:ln>
            </p:spPr>
            <p:txBody>
              <a:bodyPr rtlCol="0" anchor="ctr"/>
              <a:lstStyle/>
              <a:p>
                <a:endParaRPr lang="en-US"/>
              </a:p>
            </p:txBody>
          </p:sp>
          <p:sp>
            <p:nvSpPr>
              <p:cNvPr id="951" name="Freeform: Shape 950">
                <a:extLst>
                  <a:ext uri="{FF2B5EF4-FFF2-40B4-BE49-F238E27FC236}">
                    <a16:creationId xmlns:a16="http://schemas.microsoft.com/office/drawing/2014/main" id="{6AE8265B-770A-494B-BE15-1986C417803A}"/>
                  </a:ext>
                </a:extLst>
              </p:cNvPr>
              <p:cNvSpPr/>
              <p:nvPr/>
            </p:nvSpPr>
            <p:spPr>
              <a:xfrm>
                <a:off x="799088" y="2444896"/>
                <a:ext cx="114300" cy="161925"/>
              </a:xfrm>
              <a:custGeom>
                <a:avLst/>
                <a:gdLst>
                  <a:gd name="connsiteX0" fmla="*/ 99960 w 114300"/>
                  <a:gd name="connsiteY0" fmla="*/ 154252 h 161925"/>
                  <a:gd name="connsiteX1" fmla="*/ 77100 w 114300"/>
                  <a:gd name="connsiteY1" fmla="*/ 148537 h 161925"/>
                  <a:gd name="connsiteX2" fmla="*/ 9472 w 114300"/>
                  <a:gd name="connsiteY2" fmla="*/ 32332 h 161925"/>
                  <a:gd name="connsiteX3" fmla="*/ 15187 w 114300"/>
                  <a:gd name="connsiteY3" fmla="*/ 9472 h 161925"/>
                  <a:gd name="connsiteX4" fmla="*/ 38047 w 114300"/>
                  <a:gd name="connsiteY4" fmla="*/ 15187 h 161925"/>
                  <a:gd name="connsiteX5" fmla="*/ 105675 w 114300"/>
                  <a:gd name="connsiteY5" fmla="*/ 131392 h 161925"/>
                  <a:gd name="connsiteX6" fmla="*/ 99960 w 114300"/>
                  <a:gd name="connsiteY6" fmla="*/ 154252 h 161925"/>
                  <a:gd name="connsiteX7" fmla="*/ 99960 w 114300"/>
                  <a:gd name="connsiteY7" fmla="*/ 154252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 h="161925">
                    <a:moveTo>
                      <a:pt x="99960" y="154252"/>
                    </a:moveTo>
                    <a:cubicBezTo>
                      <a:pt x="92340" y="159015"/>
                      <a:pt x="81862" y="156157"/>
                      <a:pt x="77100" y="148537"/>
                    </a:cubicBezTo>
                    <a:lnTo>
                      <a:pt x="9472" y="32332"/>
                    </a:lnTo>
                    <a:cubicBezTo>
                      <a:pt x="4710" y="24712"/>
                      <a:pt x="7567" y="14235"/>
                      <a:pt x="15187" y="9472"/>
                    </a:cubicBezTo>
                    <a:cubicBezTo>
                      <a:pt x="22807" y="4710"/>
                      <a:pt x="33285" y="7567"/>
                      <a:pt x="38047" y="15187"/>
                    </a:cubicBezTo>
                    <a:lnTo>
                      <a:pt x="105675" y="131392"/>
                    </a:lnTo>
                    <a:cubicBezTo>
                      <a:pt x="110437" y="139012"/>
                      <a:pt x="107580" y="149490"/>
                      <a:pt x="99960" y="154252"/>
                    </a:cubicBezTo>
                    <a:lnTo>
                      <a:pt x="99960" y="154252"/>
                    </a:lnTo>
                    <a:close/>
                  </a:path>
                </a:pathLst>
              </a:custGeom>
              <a:solidFill>
                <a:srgbClr val="E65027"/>
              </a:solidFill>
              <a:ln w="9525" cap="flat">
                <a:noFill/>
                <a:prstDash val="solid"/>
                <a:miter/>
              </a:ln>
            </p:spPr>
            <p:txBody>
              <a:bodyPr rtlCol="0" anchor="ctr"/>
              <a:lstStyle/>
              <a:p>
                <a:endParaRPr lang="en-US"/>
              </a:p>
            </p:txBody>
          </p:sp>
          <p:sp>
            <p:nvSpPr>
              <p:cNvPr id="952" name="Freeform: Shape 951">
                <a:extLst>
                  <a:ext uri="{FF2B5EF4-FFF2-40B4-BE49-F238E27FC236}">
                    <a16:creationId xmlns:a16="http://schemas.microsoft.com/office/drawing/2014/main" id="{ECE16304-7FAF-4A8D-A8AC-B190EECD416D}"/>
                  </a:ext>
                </a:extLst>
              </p:cNvPr>
              <p:cNvSpPr/>
              <p:nvPr/>
            </p:nvSpPr>
            <p:spPr>
              <a:xfrm>
                <a:off x="881427" y="2672967"/>
                <a:ext cx="285750" cy="285750"/>
              </a:xfrm>
              <a:custGeom>
                <a:avLst/>
                <a:gdLst>
                  <a:gd name="connsiteX0" fmla="*/ 143351 w 285750"/>
                  <a:gd name="connsiteY0" fmla="*/ 45244 h 285750"/>
                  <a:gd name="connsiteX1" fmla="*/ 44291 w 285750"/>
                  <a:gd name="connsiteY1" fmla="*/ 144304 h 285750"/>
                  <a:gd name="connsiteX2" fmla="*/ 143351 w 285750"/>
                  <a:gd name="connsiteY2" fmla="*/ 243364 h 285750"/>
                  <a:gd name="connsiteX3" fmla="*/ 242411 w 285750"/>
                  <a:gd name="connsiteY3" fmla="*/ 144304 h 285750"/>
                  <a:gd name="connsiteX4" fmla="*/ 143351 w 285750"/>
                  <a:gd name="connsiteY4" fmla="*/ 45244 h 285750"/>
                  <a:gd name="connsiteX5" fmla="*/ 143351 w 285750"/>
                  <a:gd name="connsiteY5" fmla="*/ 45244 h 285750"/>
                  <a:gd name="connsiteX6" fmla="*/ 143351 w 285750"/>
                  <a:gd name="connsiteY6" fmla="*/ 279559 h 285750"/>
                  <a:gd name="connsiteX7" fmla="*/ 7144 w 285750"/>
                  <a:gd name="connsiteY7" fmla="*/ 143351 h 285750"/>
                  <a:gd name="connsiteX8" fmla="*/ 143351 w 285750"/>
                  <a:gd name="connsiteY8" fmla="*/ 7144 h 285750"/>
                  <a:gd name="connsiteX9" fmla="*/ 279559 w 285750"/>
                  <a:gd name="connsiteY9" fmla="*/ 143351 h 285750"/>
                  <a:gd name="connsiteX10" fmla="*/ 143351 w 285750"/>
                  <a:gd name="connsiteY10" fmla="*/ 279559 h 285750"/>
                  <a:gd name="connsiteX11" fmla="*/ 143351 w 285750"/>
                  <a:gd name="connsiteY11" fmla="*/ 27955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5750" h="285750">
                    <a:moveTo>
                      <a:pt x="143351" y="45244"/>
                    </a:moveTo>
                    <a:cubicBezTo>
                      <a:pt x="89059" y="45244"/>
                      <a:pt x="44291" y="89059"/>
                      <a:pt x="44291" y="144304"/>
                    </a:cubicBezTo>
                    <a:cubicBezTo>
                      <a:pt x="44291" y="198596"/>
                      <a:pt x="88106" y="243364"/>
                      <a:pt x="143351" y="243364"/>
                    </a:cubicBezTo>
                    <a:cubicBezTo>
                      <a:pt x="197644" y="243364"/>
                      <a:pt x="242411" y="199549"/>
                      <a:pt x="242411" y="144304"/>
                    </a:cubicBezTo>
                    <a:cubicBezTo>
                      <a:pt x="242411" y="89059"/>
                      <a:pt x="197644" y="45244"/>
                      <a:pt x="143351" y="45244"/>
                    </a:cubicBezTo>
                    <a:lnTo>
                      <a:pt x="143351" y="45244"/>
                    </a:lnTo>
                    <a:close/>
                    <a:moveTo>
                      <a:pt x="143351" y="279559"/>
                    </a:moveTo>
                    <a:cubicBezTo>
                      <a:pt x="68104" y="279559"/>
                      <a:pt x="7144" y="218599"/>
                      <a:pt x="7144" y="143351"/>
                    </a:cubicBezTo>
                    <a:cubicBezTo>
                      <a:pt x="7144" y="68104"/>
                      <a:pt x="68104" y="7144"/>
                      <a:pt x="143351" y="7144"/>
                    </a:cubicBezTo>
                    <a:cubicBezTo>
                      <a:pt x="218599" y="7144"/>
                      <a:pt x="279559" y="69056"/>
                      <a:pt x="279559" y="143351"/>
                    </a:cubicBezTo>
                    <a:cubicBezTo>
                      <a:pt x="279559" y="218599"/>
                      <a:pt x="218599" y="279559"/>
                      <a:pt x="143351" y="279559"/>
                    </a:cubicBezTo>
                    <a:lnTo>
                      <a:pt x="143351" y="279559"/>
                    </a:lnTo>
                    <a:close/>
                  </a:path>
                </a:pathLst>
              </a:custGeom>
              <a:solidFill>
                <a:srgbClr val="E65027"/>
              </a:solidFill>
              <a:ln w="9525" cap="flat">
                <a:noFill/>
                <a:prstDash val="solid"/>
                <a:miter/>
              </a:ln>
            </p:spPr>
            <p:txBody>
              <a:bodyPr rtlCol="0" anchor="ctr"/>
              <a:lstStyle/>
              <a:p>
                <a:endParaRPr lang="en-US"/>
              </a:p>
            </p:txBody>
          </p:sp>
          <p:sp>
            <p:nvSpPr>
              <p:cNvPr id="953" name="Freeform: Shape 952">
                <a:extLst>
                  <a:ext uri="{FF2B5EF4-FFF2-40B4-BE49-F238E27FC236}">
                    <a16:creationId xmlns:a16="http://schemas.microsoft.com/office/drawing/2014/main" id="{AD66C2DF-6D08-4D13-955F-8584C8AFFA05}"/>
                  </a:ext>
                </a:extLst>
              </p:cNvPr>
              <p:cNvSpPr/>
              <p:nvPr/>
            </p:nvSpPr>
            <p:spPr>
              <a:xfrm>
                <a:off x="1083119" y="2485086"/>
                <a:ext cx="47625" cy="47625"/>
              </a:xfrm>
              <a:custGeom>
                <a:avLst/>
                <a:gdLst>
                  <a:gd name="connsiteX0" fmla="*/ 35957 w 47625"/>
                  <a:gd name="connsiteY0" fmla="*/ 35957 h 47625"/>
                  <a:gd name="connsiteX1" fmla="*/ 12144 w 47625"/>
                  <a:gd name="connsiteY1" fmla="*/ 35957 h 47625"/>
                  <a:gd name="connsiteX2" fmla="*/ 12144 w 47625"/>
                  <a:gd name="connsiteY2" fmla="*/ 12144 h 47625"/>
                  <a:gd name="connsiteX3" fmla="*/ 35957 w 47625"/>
                  <a:gd name="connsiteY3" fmla="*/ 12144 h 47625"/>
                  <a:gd name="connsiteX4" fmla="*/ 35957 w 47625"/>
                  <a:gd name="connsiteY4" fmla="*/ 35957 h 47625"/>
                  <a:gd name="connsiteX5" fmla="*/ 35957 w 47625"/>
                  <a:gd name="connsiteY5" fmla="*/ 35957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35957" y="35957"/>
                    </a:moveTo>
                    <a:cubicBezTo>
                      <a:pt x="29289" y="42624"/>
                      <a:pt x="18812" y="42624"/>
                      <a:pt x="12144" y="35957"/>
                    </a:cubicBezTo>
                    <a:cubicBezTo>
                      <a:pt x="5477" y="29289"/>
                      <a:pt x="5477" y="18812"/>
                      <a:pt x="12144" y="12144"/>
                    </a:cubicBezTo>
                    <a:cubicBezTo>
                      <a:pt x="18812" y="5477"/>
                      <a:pt x="29289" y="5477"/>
                      <a:pt x="35957" y="12144"/>
                    </a:cubicBezTo>
                    <a:cubicBezTo>
                      <a:pt x="42624" y="18812"/>
                      <a:pt x="42624" y="29289"/>
                      <a:pt x="35957" y="35957"/>
                    </a:cubicBezTo>
                    <a:lnTo>
                      <a:pt x="35957" y="35957"/>
                    </a:lnTo>
                    <a:close/>
                  </a:path>
                </a:pathLst>
              </a:custGeom>
              <a:solidFill>
                <a:srgbClr val="F7942C"/>
              </a:solidFill>
              <a:ln w="9525" cap="flat">
                <a:noFill/>
                <a:prstDash val="solid"/>
                <a:miter/>
              </a:ln>
            </p:spPr>
            <p:txBody>
              <a:bodyPr rtlCol="0" anchor="ctr"/>
              <a:lstStyle/>
              <a:p>
                <a:endParaRPr lang="en-US"/>
              </a:p>
            </p:txBody>
          </p:sp>
          <p:sp>
            <p:nvSpPr>
              <p:cNvPr id="954" name="Freeform: Shape 953">
                <a:extLst>
                  <a:ext uri="{FF2B5EF4-FFF2-40B4-BE49-F238E27FC236}">
                    <a16:creationId xmlns:a16="http://schemas.microsoft.com/office/drawing/2014/main" id="{157BC204-E30A-42FC-9E86-2D680B5BA4C1}"/>
                  </a:ext>
                </a:extLst>
              </p:cNvPr>
              <p:cNvSpPr/>
              <p:nvPr/>
            </p:nvSpPr>
            <p:spPr>
              <a:xfrm>
                <a:off x="1225488" y="2567448"/>
                <a:ext cx="47625" cy="47625"/>
              </a:xfrm>
              <a:custGeom>
                <a:avLst/>
                <a:gdLst>
                  <a:gd name="connsiteX0" fmla="*/ 28842 w 47625"/>
                  <a:gd name="connsiteY0" fmla="*/ 40272 h 47625"/>
                  <a:gd name="connsiteX1" fmla="*/ 7887 w 47625"/>
                  <a:gd name="connsiteY1" fmla="*/ 28842 h 47625"/>
                  <a:gd name="connsiteX2" fmla="*/ 19317 w 47625"/>
                  <a:gd name="connsiteY2" fmla="*/ 7887 h 47625"/>
                  <a:gd name="connsiteX3" fmla="*/ 40272 w 47625"/>
                  <a:gd name="connsiteY3" fmla="*/ 19317 h 47625"/>
                  <a:gd name="connsiteX4" fmla="*/ 28842 w 47625"/>
                  <a:gd name="connsiteY4" fmla="*/ 40272 h 47625"/>
                  <a:gd name="connsiteX5" fmla="*/ 28842 w 47625"/>
                  <a:gd name="connsiteY5" fmla="*/ 4027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28842" y="40272"/>
                    </a:moveTo>
                    <a:cubicBezTo>
                      <a:pt x="20270" y="43130"/>
                      <a:pt x="10745" y="37415"/>
                      <a:pt x="7887" y="28842"/>
                    </a:cubicBezTo>
                    <a:cubicBezTo>
                      <a:pt x="5030" y="20270"/>
                      <a:pt x="10745" y="10745"/>
                      <a:pt x="19317" y="7887"/>
                    </a:cubicBezTo>
                    <a:cubicBezTo>
                      <a:pt x="27890" y="5030"/>
                      <a:pt x="37415" y="10745"/>
                      <a:pt x="40272" y="19317"/>
                    </a:cubicBezTo>
                    <a:cubicBezTo>
                      <a:pt x="43130" y="28842"/>
                      <a:pt x="38367" y="37415"/>
                      <a:pt x="28842" y="40272"/>
                    </a:cubicBezTo>
                    <a:lnTo>
                      <a:pt x="28842" y="40272"/>
                    </a:lnTo>
                    <a:close/>
                  </a:path>
                </a:pathLst>
              </a:custGeom>
              <a:solidFill>
                <a:srgbClr val="F7942C"/>
              </a:solidFill>
              <a:ln w="9525" cap="flat">
                <a:noFill/>
                <a:prstDash val="solid"/>
                <a:miter/>
              </a:ln>
            </p:spPr>
            <p:txBody>
              <a:bodyPr rtlCol="0" anchor="ctr"/>
              <a:lstStyle/>
              <a:p>
                <a:endParaRPr lang="en-US"/>
              </a:p>
            </p:txBody>
          </p:sp>
          <p:sp>
            <p:nvSpPr>
              <p:cNvPr id="955" name="Freeform: Shape 954">
                <a:extLst>
                  <a:ext uri="{FF2B5EF4-FFF2-40B4-BE49-F238E27FC236}">
                    <a16:creationId xmlns:a16="http://schemas.microsoft.com/office/drawing/2014/main" id="{250C8A51-8F31-4ACF-B8F7-61A9316B1CA2}"/>
                  </a:ext>
                </a:extLst>
              </p:cNvPr>
              <p:cNvSpPr/>
              <p:nvPr/>
            </p:nvSpPr>
            <p:spPr>
              <a:xfrm>
                <a:off x="1309308" y="2710323"/>
                <a:ext cx="47625" cy="47625"/>
              </a:xfrm>
              <a:custGeom>
                <a:avLst/>
                <a:gdLst>
                  <a:gd name="connsiteX0" fmla="*/ 19317 w 47625"/>
                  <a:gd name="connsiteY0" fmla="*/ 40272 h 47625"/>
                  <a:gd name="connsiteX1" fmla="*/ 7887 w 47625"/>
                  <a:gd name="connsiteY1" fmla="*/ 19317 h 47625"/>
                  <a:gd name="connsiteX2" fmla="*/ 28842 w 47625"/>
                  <a:gd name="connsiteY2" fmla="*/ 7887 h 47625"/>
                  <a:gd name="connsiteX3" fmla="*/ 40272 w 47625"/>
                  <a:gd name="connsiteY3" fmla="*/ 28842 h 47625"/>
                  <a:gd name="connsiteX4" fmla="*/ 19317 w 47625"/>
                  <a:gd name="connsiteY4" fmla="*/ 40272 h 47625"/>
                  <a:gd name="connsiteX5" fmla="*/ 19317 w 47625"/>
                  <a:gd name="connsiteY5" fmla="*/ 4027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19317" y="40272"/>
                    </a:moveTo>
                    <a:cubicBezTo>
                      <a:pt x="10745" y="37415"/>
                      <a:pt x="5030" y="28842"/>
                      <a:pt x="7887" y="19317"/>
                    </a:cubicBezTo>
                    <a:cubicBezTo>
                      <a:pt x="10745" y="10745"/>
                      <a:pt x="19317" y="5030"/>
                      <a:pt x="28842" y="7887"/>
                    </a:cubicBezTo>
                    <a:cubicBezTo>
                      <a:pt x="37415" y="10745"/>
                      <a:pt x="43130" y="19317"/>
                      <a:pt x="40272" y="28842"/>
                    </a:cubicBezTo>
                    <a:cubicBezTo>
                      <a:pt x="37415" y="37415"/>
                      <a:pt x="27890" y="42177"/>
                      <a:pt x="19317" y="40272"/>
                    </a:cubicBezTo>
                    <a:lnTo>
                      <a:pt x="19317" y="40272"/>
                    </a:lnTo>
                    <a:close/>
                  </a:path>
                </a:pathLst>
              </a:custGeom>
              <a:solidFill>
                <a:srgbClr val="F7942C"/>
              </a:solidFill>
              <a:ln w="9525" cap="flat">
                <a:noFill/>
                <a:prstDash val="solid"/>
                <a:miter/>
              </a:ln>
            </p:spPr>
            <p:txBody>
              <a:bodyPr rtlCol="0" anchor="ctr"/>
              <a:lstStyle/>
              <a:p>
                <a:endParaRPr lang="en-US"/>
              </a:p>
            </p:txBody>
          </p:sp>
          <p:sp>
            <p:nvSpPr>
              <p:cNvPr id="956" name="Freeform: Shape 955">
                <a:extLst>
                  <a:ext uri="{FF2B5EF4-FFF2-40B4-BE49-F238E27FC236}">
                    <a16:creationId xmlns:a16="http://schemas.microsoft.com/office/drawing/2014/main" id="{D8B3671B-B3F3-4E49-8B99-D58AF5F0D79D}"/>
                  </a:ext>
                </a:extLst>
              </p:cNvPr>
              <p:cNvSpPr/>
              <p:nvPr/>
            </p:nvSpPr>
            <p:spPr>
              <a:xfrm>
                <a:off x="1308861" y="2874659"/>
                <a:ext cx="47625" cy="47625"/>
              </a:xfrm>
              <a:custGeom>
                <a:avLst/>
                <a:gdLst>
                  <a:gd name="connsiteX0" fmla="*/ 12144 w 47625"/>
                  <a:gd name="connsiteY0" fmla="*/ 35957 h 47625"/>
                  <a:gd name="connsiteX1" fmla="*/ 12144 w 47625"/>
                  <a:gd name="connsiteY1" fmla="*/ 12144 h 47625"/>
                  <a:gd name="connsiteX2" fmla="*/ 35957 w 47625"/>
                  <a:gd name="connsiteY2" fmla="*/ 12144 h 47625"/>
                  <a:gd name="connsiteX3" fmla="*/ 35957 w 47625"/>
                  <a:gd name="connsiteY3" fmla="*/ 35957 h 47625"/>
                  <a:gd name="connsiteX4" fmla="*/ 12144 w 47625"/>
                  <a:gd name="connsiteY4" fmla="*/ 35957 h 47625"/>
                  <a:gd name="connsiteX5" fmla="*/ 12144 w 47625"/>
                  <a:gd name="connsiteY5" fmla="*/ 35957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12144" y="35957"/>
                    </a:moveTo>
                    <a:cubicBezTo>
                      <a:pt x="5477" y="29289"/>
                      <a:pt x="5477" y="18812"/>
                      <a:pt x="12144" y="12144"/>
                    </a:cubicBezTo>
                    <a:cubicBezTo>
                      <a:pt x="18812" y="5477"/>
                      <a:pt x="29289" y="5477"/>
                      <a:pt x="35957" y="12144"/>
                    </a:cubicBezTo>
                    <a:cubicBezTo>
                      <a:pt x="42624" y="18812"/>
                      <a:pt x="42624" y="29289"/>
                      <a:pt x="35957" y="35957"/>
                    </a:cubicBezTo>
                    <a:cubicBezTo>
                      <a:pt x="29289" y="42624"/>
                      <a:pt x="18812" y="42624"/>
                      <a:pt x="12144" y="35957"/>
                    </a:cubicBezTo>
                    <a:lnTo>
                      <a:pt x="12144" y="35957"/>
                    </a:lnTo>
                    <a:close/>
                  </a:path>
                </a:pathLst>
              </a:custGeom>
              <a:solidFill>
                <a:srgbClr val="F7942C"/>
              </a:solidFill>
              <a:ln w="9525" cap="flat">
                <a:noFill/>
                <a:prstDash val="solid"/>
                <a:miter/>
              </a:ln>
            </p:spPr>
            <p:txBody>
              <a:bodyPr rtlCol="0" anchor="ctr"/>
              <a:lstStyle/>
              <a:p>
                <a:endParaRPr lang="en-US"/>
              </a:p>
            </p:txBody>
          </p:sp>
          <p:sp>
            <p:nvSpPr>
              <p:cNvPr id="957" name="Freeform: Shape 956">
                <a:extLst>
                  <a:ext uri="{FF2B5EF4-FFF2-40B4-BE49-F238E27FC236}">
                    <a16:creationId xmlns:a16="http://schemas.microsoft.com/office/drawing/2014/main" id="{A8B3C3C6-2FAD-4864-A4D9-F226E85BAA81}"/>
                  </a:ext>
                </a:extLst>
              </p:cNvPr>
              <p:cNvSpPr/>
              <p:nvPr/>
            </p:nvSpPr>
            <p:spPr>
              <a:xfrm>
                <a:off x="1226441" y="3017028"/>
                <a:ext cx="47625" cy="47625"/>
              </a:xfrm>
              <a:custGeom>
                <a:avLst/>
                <a:gdLst>
                  <a:gd name="connsiteX0" fmla="*/ 7887 w 47625"/>
                  <a:gd name="connsiteY0" fmla="*/ 28842 h 47625"/>
                  <a:gd name="connsiteX1" fmla="*/ 19317 w 47625"/>
                  <a:gd name="connsiteY1" fmla="*/ 7887 h 47625"/>
                  <a:gd name="connsiteX2" fmla="*/ 40272 w 47625"/>
                  <a:gd name="connsiteY2" fmla="*/ 19317 h 47625"/>
                  <a:gd name="connsiteX3" fmla="*/ 28842 w 47625"/>
                  <a:gd name="connsiteY3" fmla="*/ 40272 h 47625"/>
                  <a:gd name="connsiteX4" fmla="*/ 7887 w 47625"/>
                  <a:gd name="connsiteY4" fmla="*/ 28842 h 47625"/>
                  <a:gd name="connsiteX5" fmla="*/ 7887 w 47625"/>
                  <a:gd name="connsiteY5" fmla="*/ 2884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7887" y="28842"/>
                    </a:moveTo>
                    <a:cubicBezTo>
                      <a:pt x="5030" y="20270"/>
                      <a:pt x="10745" y="10745"/>
                      <a:pt x="19317" y="7887"/>
                    </a:cubicBezTo>
                    <a:cubicBezTo>
                      <a:pt x="27890" y="5030"/>
                      <a:pt x="37415" y="10745"/>
                      <a:pt x="40272" y="19317"/>
                    </a:cubicBezTo>
                    <a:cubicBezTo>
                      <a:pt x="43130" y="27890"/>
                      <a:pt x="37415" y="37415"/>
                      <a:pt x="28842" y="40272"/>
                    </a:cubicBezTo>
                    <a:cubicBezTo>
                      <a:pt x="19317" y="43130"/>
                      <a:pt x="9792" y="38367"/>
                      <a:pt x="7887" y="28842"/>
                    </a:cubicBezTo>
                    <a:lnTo>
                      <a:pt x="7887" y="28842"/>
                    </a:lnTo>
                    <a:close/>
                  </a:path>
                </a:pathLst>
              </a:custGeom>
              <a:solidFill>
                <a:srgbClr val="F7942C"/>
              </a:solidFill>
              <a:ln w="9525" cap="flat">
                <a:noFill/>
                <a:prstDash val="solid"/>
                <a:miter/>
              </a:ln>
            </p:spPr>
            <p:txBody>
              <a:bodyPr rtlCol="0" anchor="ctr"/>
              <a:lstStyle/>
              <a:p>
                <a:endParaRPr lang="en-US"/>
              </a:p>
            </p:txBody>
          </p:sp>
          <p:sp>
            <p:nvSpPr>
              <p:cNvPr id="958" name="Freeform: Shape 957">
                <a:extLst>
                  <a:ext uri="{FF2B5EF4-FFF2-40B4-BE49-F238E27FC236}">
                    <a16:creationId xmlns:a16="http://schemas.microsoft.com/office/drawing/2014/main" id="{4F5C0009-C74C-40E3-AF19-B766BEBCA549}"/>
                  </a:ext>
                </a:extLst>
              </p:cNvPr>
              <p:cNvSpPr/>
              <p:nvPr/>
            </p:nvSpPr>
            <p:spPr>
              <a:xfrm>
                <a:off x="1083892" y="3100848"/>
                <a:ext cx="47625" cy="47625"/>
              </a:xfrm>
              <a:custGeom>
                <a:avLst/>
                <a:gdLst>
                  <a:gd name="connsiteX0" fmla="*/ 7561 w 47625"/>
                  <a:gd name="connsiteY0" fmla="*/ 19317 h 47625"/>
                  <a:gd name="connsiteX1" fmla="*/ 28516 w 47625"/>
                  <a:gd name="connsiteY1" fmla="*/ 7887 h 47625"/>
                  <a:gd name="connsiteX2" fmla="*/ 39946 w 47625"/>
                  <a:gd name="connsiteY2" fmla="*/ 28842 h 47625"/>
                  <a:gd name="connsiteX3" fmla="*/ 18991 w 47625"/>
                  <a:gd name="connsiteY3" fmla="*/ 40272 h 47625"/>
                  <a:gd name="connsiteX4" fmla="*/ 7561 w 47625"/>
                  <a:gd name="connsiteY4" fmla="*/ 19317 h 47625"/>
                  <a:gd name="connsiteX5" fmla="*/ 7561 w 47625"/>
                  <a:gd name="connsiteY5" fmla="*/ 19317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7561" y="19317"/>
                    </a:moveTo>
                    <a:cubicBezTo>
                      <a:pt x="10418" y="10745"/>
                      <a:pt x="18991" y="5030"/>
                      <a:pt x="28516" y="7887"/>
                    </a:cubicBezTo>
                    <a:cubicBezTo>
                      <a:pt x="37088" y="10745"/>
                      <a:pt x="42803" y="19317"/>
                      <a:pt x="39946" y="28842"/>
                    </a:cubicBezTo>
                    <a:cubicBezTo>
                      <a:pt x="37088" y="37415"/>
                      <a:pt x="28516" y="43130"/>
                      <a:pt x="18991" y="40272"/>
                    </a:cubicBezTo>
                    <a:cubicBezTo>
                      <a:pt x="10418" y="37415"/>
                      <a:pt x="5656" y="27890"/>
                      <a:pt x="7561" y="19317"/>
                    </a:cubicBezTo>
                    <a:lnTo>
                      <a:pt x="7561" y="19317"/>
                    </a:lnTo>
                    <a:close/>
                  </a:path>
                </a:pathLst>
              </a:custGeom>
              <a:solidFill>
                <a:srgbClr val="F7942C"/>
              </a:solidFill>
              <a:ln w="9525" cap="flat">
                <a:noFill/>
                <a:prstDash val="solid"/>
                <a:miter/>
              </a:ln>
            </p:spPr>
            <p:txBody>
              <a:bodyPr rtlCol="0" anchor="ctr"/>
              <a:lstStyle/>
              <a:p>
                <a:endParaRPr lang="en-US"/>
              </a:p>
            </p:txBody>
          </p:sp>
          <p:sp>
            <p:nvSpPr>
              <p:cNvPr id="959" name="Freeform: Shape 958">
                <a:extLst>
                  <a:ext uri="{FF2B5EF4-FFF2-40B4-BE49-F238E27FC236}">
                    <a16:creationId xmlns:a16="http://schemas.microsoft.com/office/drawing/2014/main" id="{3CFBFCE7-7787-44CF-98A1-2E57B3157B8F}"/>
                  </a:ext>
                </a:extLst>
              </p:cNvPr>
              <p:cNvSpPr/>
              <p:nvPr/>
            </p:nvSpPr>
            <p:spPr>
              <a:xfrm>
                <a:off x="919050" y="3100401"/>
                <a:ext cx="38100" cy="47625"/>
              </a:xfrm>
              <a:custGeom>
                <a:avLst/>
                <a:gdLst>
                  <a:gd name="connsiteX0" fmla="*/ 11430 w 38100"/>
                  <a:gd name="connsiteY0" fmla="*/ 12144 h 47625"/>
                  <a:gd name="connsiteX1" fmla="*/ 35243 w 38100"/>
                  <a:gd name="connsiteY1" fmla="*/ 12144 h 47625"/>
                  <a:gd name="connsiteX2" fmla="*/ 35243 w 38100"/>
                  <a:gd name="connsiteY2" fmla="*/ 35957 h 47625"/>
                  <a:gd name="connsiteX3" fmla="*/ 11430 w 38100"/>
                  <a:gd name="connsiteY3" fmla="*/ 35957 h 47625"/>
                  <a:gd name="connsiteX4" fmla="*/ 11430 w 38100"/>
                  <a:gd name="connsiteY4" fmla="*/ 12144 h 47625"/>
                  <a:gd name="connsiteX5" fmla="*/ 11430 w 38100"/>
                  <a:gd name="connsiteY5" fmla="*/ 1214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47625">
                    <a:moveTo>
                      <a:pt x="11430" y="12144"/>
                    </a:moveTo>
                    <a:cubicBezTo>
                      <a:pt x="18098" y="5477"/>
                      <a:pt x="28575" y="5477"/>
                      <a:pt x="35243" y="12144"/>
                    </a:cubicBezTo>
                    <a:cubicBezTo>
                      <a:pt x="41910" y="18812"/>
                      <a:pt x="41910" y="29289"/>
                      <a:pt x="35243" y="35957"/>
                    </a:cubicBezTo>
                    <a:cubicBezTo>
                      <a:pt x="28575" y="42624"/>
                      <a:pt x="18098" y="42624"/>
                      <a:pt x="11430" y="35957"/>
                    </a:cubicBezTo>
                    <a:cubicBezTo>
                      <a:pt x="5715" y="29289"/>
                      <a:pt x="5715" y="18812"/>
                      <a:pt x="11430" y="12144"/>
                    </a:cubicBezTo>
                    <a:lnTo>
                      <a:pt x="11430" y="12144"/>
                    </a:lnTo>
                    <a:close/>
                  </a:path>
                </a:pathLst>
              </a:custGeom>
              <a:solidFill>
                <a:srgbClr val="F7942C"/>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5F45DF8B-5C88-41EF-8349-B6BCDC952612}"/>
                  </a:ext>
                </a:extLst>
              </p:cNvPr>
              <p:cNvSpPr/>
              <p:nvPr/>
            </p:nvSpPr>
            <p:spPr>
              <a:xfrm>
                <a:off x="775908" y="3017981"/>
                <a:ext cx="47625" cy="47625"/>
              </a:xfrm>
              <a:custGeom>
                <a:avLst/>
                <a:gdLst>
                  <a:gd name="connsiteX0" fmla="*/ 19317 w 47625"/>
                  <a:gd name="connsiteY0" fmla="*/ 7887 h 47625"/>
                  <a:gd name="connsiteX1" fmla="*/ 40272 w 47625"/>
                  <a:gd name="connsiteY1" fmla="*/ 19317 h 47625"/>
                  <a:gd name="connsiteX2" fmla="*/ 28842 w 47625"/>
                  <a:gd name="connsiteY2" fmla="*/ 40272 h 47625"/>
                  <a:gd name="connsiteX3" fmla="*/ 7887 w 47625"/>
                  <a:gd name="connsiteY3" fmla="*/ 28842 h 47625"/>
                  <a:gd name="connsiteX4" fmla="*/ 19317 w 47625"/>
                  <a:gd name="connsiteY4" fmla="*/ 7887 h 47625"/>
                  <a:gd name="connsiteX5" fmla="*/ 19317 w 47625"/>
                  <a:gd name="connsiteY5" fmla="*/ 7887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19317" y="7887"/>
                    </a:moveTo>
                    <a:cubicBezTo>
                      <a:pt x="27890" y="5030"/>
                      <a:pt x="37415" y="10745"/>
                      <a:pt x="40272" y="19317"/>
                    </a:cubicBezTo>
                    <a:cubicBezTo>
                      <a:pt x="43130" y="27890"/>
                      <a:pt x="37415" y="37415"/>
                      <a:pt x="28842" y="40272"/>
                    </a:cubicBezTo>
                    <a:cubicBezTo>
                      <a:pt x="20270" y="43130"/>
                      <a:pt x="10745" y="37415"/>
                      <a:pt x="7887" y="28842"/>
                    </a:cubicBezTo>
                    <a:cubicBezTo>
                      <a:pt x="5030" y="19317"/>
                      <a:pt x="10745" y="10745"/>
                      <a:pt x="19317" y="7887"/>
                    </a:cubicBezTo>
                    <a:lnTo>
                      <a:pt x="19317" y="7887"/>
                    </a:lnTo>
                    <a:close/>
                  </a:path>
                </a:pathLst>
              </a:custGeom>
              <a:solidFill>
                <a:srgbClr val="F7942C"/>
              </a:solid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3D5D3D48-FA13-4CFE-A604-9631132305EF}"/>
                  </a:ext>
                </a:extLst>
              </p:cNvPr>
              <p:cNvSpPr/>
              <p:nvPr/>
            </p:nvSpPr>
            <p:spPr>
              <a:xfrm>
                <a:off x="693367" y="2875435"/>
                <a:ext cx="47625" cy="47625"/>
              </a:xfrm>
              <a:custGeom>
                <a:avLst/>
                <a:gdLst>
                  <a:gd name="connsiteX0" fmla="*/ 28516 w 47625"/>
                  <a:gd name="connsiteY0" fmla="*/ 7558 h 47625"/>
                  <a:gd name="connsiteX1" fmla="*/ 39946 w 47625"/>
                  <a:gd name="connsiteY1" fmla="*/ 28513 h 47625"/>
                  <a:gd name="connsiteX2" fmla="*/ 18991 w 47625"/>
                  <a:gd name="connsiteY2" fmla="*/ 39943 h 47625"/>
                  <a:gd name="connsiteX3" fmla="*/ 7561 w 47625"/>
                  <a:gd name="connsiteY3" fmla="*/ 19940 h 47625"/>
                  <a:gd name="connsiteX4" fmla="*/ 28516 w 47625"/>
                  <a:gd name="connsiteY4" fmla="*/ 7558 h 47625"/>
                  <a:gd name="connsiteX5" fmla="*/ 28516 w 47625"/>
                  <a:gd name="connsiteY5" fmla="*/ 755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28516" y="7558"/>
                    </a:moveTo>
                    <a:cubicBezTo>
                      <a:pt x="37088" y="10415"/>
                      <a:pt x="42803" y="18988"/>
                      <a:pt x="39946" y="28513"/>
                    </a:cubicBezTo>
                    <a:cubicBezTo>
                      <a:pt x="37088" y="37085"/>
                      <a:pt x="28516" y="42800"/>
                      <a:pt x="18991" y="39943"/>
                    </a:cubicBezTo>
                    <a:cubicBezTo>
                      <a:pt x="10418" y="38038"/>
                      <a:pt x="5656" y="28513"/>
                      <a:pt x="7561" y="19940"/>
                    </a:cubicBezTo>
                    <a:cubicBezTo>
                      <a:pt x="10418" y="10415"/>
                      <a:pt x="18991" y="5653"/>
                      <a:pt x="28516" y="7558"/>
                    </a:cubicBezTo>
                    <a:lnTo>
                      <a:pt x="28516" y="7558"/>
                    </a:lnTo>
                    <a:close/>
                  </a:path>
                </a:pathLst>
              </a:custGeom>
              <a:solidFill>
                <a:srgbClr val="F7942C"/>
              </a:solid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71E4019B-98B3-4798-9035-54796C99800A}"/>
                  </a:ext>
                </a:extLst>
              </p:cNvPr>
              <p:cNvSpPr/>
              <p:nvPr/>
            </p:nvSpPr>
            <p:spPr>
              <a:xfrm>
                <a:off x="692594" y="2710829"/>
                <a:ext cx="47625" cy="47625"/>
              </a:xfrm>
              <a:custGeom>
                <a:avLst/>
                <a:gdLst>
                  <a:gd name="connsiteX0" fmla="*/ 35957 w 47625"/>
                  <a:gd name="connsiteY0" fmla="*/ 12144 h 47625"/>
                  <a:gd name="connsiteX1" fmla="*/ 35957 w 47625"/>
                  <a:gd name="connsiteY1" fmla="*/ 35957 h 47625"/>
                  <a:gd name="connsiteX2" fmla="*/ 12144 w 47625"/>
                  <a:gd name="connsiteY2" fmla="*/ 35957 h 47625"/>
                  <a:gd name="connsiteX3" fmla="*/ 12144 w 47625"/>
                  <a:gd name="connsiteY3" fmla="*/ 12144 h 47625"/>
                  <a:gd name="connsiteX4" fmla="*/ 35957 w 47625"/>
                  <a:gd name="connsiteY4" fmla="*/ 12144 h 47625"/>
                  <a:gd name="connsiteX5" fmla="*/ 35957 w 47625"/>
                  <a:gd name="connsiteY5" fmla="*/ 1214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35957" y="12144"/>
                    </a:moveTo>
                    <a:cubicBezTo>
                      <a:pt x="42624" y="18812"/>
                      <a:pt x="42624" y="29289"/>
                      <a:pt x="35957" y="35957"/>
                    </a:cubicBezTo>
                    <a:cubicBezTo>
                      <a:pt x="29289" y="42624"/>
                      <a:pt x="18812" y="42624"/>
                      <a:pt x="12144" y="35957"/>
                    </a:cubicBezTo>
                    <a:cubicBezTo>
                      <a:pt x="5477" y="29289"/>
                      <a:pt x="5477" y="18812"/>
                      <a:pt x="12144" y="12144"/>
                    </a:cubicBezTo>
                    <a:cubicBezTo>
                      <a:pt x="18812" y="5477"/>
                      <a:pt x="30242" y="5477"/>
                      <a:pt x="35957" y="12144"/>
                    </a:cubicBezTo>
                    <a:lnTo>
                      <a:pt x="35957" y="12144"/>
                    </a:lnTo>
                    <a:close/>
                  </a:path>
                </a:pathLst>
              </a:custGeom>
              <a:solidFill>
                <a:srgbClr val="F7942C"/>
              </a:solid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478D66A8-7AE2-49E6-9429-9982B0B25537}"/>
                  </a:ext>
                </a:extLst>
              </p:cNvPr>
              <p:cNvSpPr/>
              <p:nvPr/>
            </p:nvSpPr>
            <p:spPr>
              <a:xfrm>
                <a:off x="774956" y="2567775"/>
                <a:ext cx="47625" cy="47625"/>
              </a:xfrm>
              <a:custGeom>
                <a:avLst/>
                <a:gdLst>
                  <a:gd name="connsiteX0" fmla="*/ 40272 w 47625"/>
                  <a:gd name="connsiteY0" fmla="*/ 18991 h 47625"/>
                  <a:gd name="connsiteX1" fmla="*/ 28842 w 47625"/>
                  <a:gd name="connsiteY1" fmla="*/ 39946 h 47625"/>
                  <a:gd name="connsiteX2" fmla="*/ 7887 w 47625"/>
                  <a:gd name="connsiteY2" fmla="*/ 28516 h 47625"/>
                  <a:gd name="connsiteX3" fmla="*/ 19317 w 47625"/>
                  <a:gd name="connsiteY3" fmla="*/ 7561 h 47625"/>
                  <a:gd name="connsiteX4" fmla="*/ 40272 w 47625"/>
                  <a:gd name="connsiteY4" fmla="*/ 18991 h 47625"/>
                  <a:gd name="connsiteX5" fmla="*/ 40272 w 47625"/>
                  <a:gd name="connsiteY5" fmla="*/ 18991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40272" y="18991"/>
                    </a:moveTo>
                    <a:cubicBezTo>
                      <a:pt x="43130" y="27563"/>
                      <a:pt x="37415" y="37088"/>
                      <a:pt x="28842" y="39946"/>
                    </a:cubicBezTo>
                    <a:cubicBezTo>
                      <a:pt x="20270" y="42803"/>
                      <a:pt x="10745" y="37088"/>
                      <a:pt x="7887" y="28516"/>
                    </a:cubicBezTo>
                    <a:cubicBezTo>
                      <a:pt x="5030" y="19943"/>
                      <a:pt x="10745" y="10418"/>
                      <a:pt x="19317" y="7561"/>
                    </a:cubicBezTo>
                    <a:cubicBezTo>
                      <a:pt x="28842" y="5656"/>
                      <a:pt x="38367" y="10418"/>
                      <a:pt x="40272" y="18991"/>
                    </a:cubicBezTo>
                    <a:lnTo>
                      <a:pt x="40272" y="18991"/>
                    </a:lnTo>
                    <a:close/>
                  </a:path>
                </a:pathLst>
              </a:custGeom>
              <a:solidFill>
                <a:srgbClr val="F7942C"/>
              </a:solid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3750BAB0-27A9-4CF3-84EE-4BE333C8449F}"/>
                  </a:ext>
                </a:extLst>
              </p:cNvPr>
              <p:cNvSpPr/>
              <p:nvPr/>
            </p:nvSpPr>
            <p:spPr>
              <a:xfrm>
                <a:off x="917831" y="2484581"/>
                <a:ext cx="47625" cy="47625"/>
              </a:xfrm>
              <a:custGeom>
                <a:avLst/>
                <a:gdLst>
                  <a:gd name="connsiteX0" fmla="*/ 40272 w 47625"/>
                  <a:gd name="connsiteY0" fmla="*/ 28842 h 47625"/>
                  <a:gd name="connsiteX1" fmla="*/ 19317 w 47625"/>
                  <a:gd name="connsiteY1" fmla="*/ 40272 h 47625"/>
                  <a:gd name="connsiteX2" fmla="*/ 7887 w 47625"/>
                  <a:gd name="connsiteY2" fmla="*/ 19317 h 47625"/>
                  <a:gd name="connsiteX3" fmla="*/ 28842 w 47625"/>
                  <a:gd name="connsiteY3" fmla="*/ 7887 h 47625"/>
                  <a:gd name="connsiteX4" fmla="*/ 40272 w 47625"/>
                  <a:gd name="connsiteY4" fmla="*/ 28842 h 47625"/>
                  <a:gd name="connsiteX5" fmla="*/ 40272 w 47625"/>
                  <a:gd name="connsiteY5" fmla="*/ 2884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40272" y="28842"/>
                    </a:moveTo>
                    <a:cubicBezTo>
                      <a:pt x="37415" y="37415"/>
                      <a:pt x="28842" y="43130"/>
                      <a:pt x="19317" y="40272"/>
                    </a:cubicBezTo>
                    <a:cubicBezTo>
                      <a:pt x="10745" y="37415"/>
                      <a:pt x="5030" y="28842"/>
                      <a:pt x="7887" y="19317"/>
                    </a:cubicBezTo>
                    <a:cubicBezTo>
                      <a:pt x="9792" y="10745"/>
                      <a:pt x="19317" y="5030"/>
                      <a:pt x="28842" y="7887"/>
                    </a:cubicBezTo>
                    <a:cubicBezTo>
                      <a:pt x="37415" y="10745"/>
                      <a:pt x="43130" y="19317"/>
                      <a:pt x="40272" y="28842"/>
                    </a:cubicBezTo>
                    <a:lnTo>
                      <a:pt x="40272" y="28842"/>
                    </a:lnTo>
                    <a:close/>
                  </a:path>
                </a:pathLst>
              </a:custGeom>
              <a:solidFill>
                <a:srgbClr val="F7942C"/>
              </a:solid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205BB18B-CE08-4FDB-86F0-3A1C2C7DF659}"/>
                  </a:ext>
                </a:extLst>
              </p:cNvPr>
              <p:cNvSpPr/>
              <p:nvPr/>
            </p:nvSpPr>
            <p:spPr>
              <a:xfrm>
                <a:off x="1000489" y="2339592"/>
                <a:ext cx="47625" cy="47625"/>
              </a:xfrm>
              <a:custGeom>
                <a:avLst/>
                <a:gdLst>
                  <a:gd name="connsiteX0" fmla="*/ 41434 w 47625"/>
                  <a:gd name="connsiteY0" fmla="*/ 24289 h 47625"/>
                  <a:gd name="connsiteX1" fmla="*/ 24289 w 47625"/>
                  <a:gd name="connsiteY1" fmla="*/ 41434 h 47625"/>
                  <a:gd name="connsiteX2" fmla="*/ 7144 w 47625"/>
                  <a:gd name="connsiteY2" fmla="*/ 24289 h 47625"/>
                  <a:gd name="connsiteX3" fmla="*/ 24289 w 47625"/>
                  <a:gd name="connsiteY3" fmla="*/ 7144 h 47625"/>
                  <a:gd name="connsiteX4" fmla="*/ 41434 w 47625"/>
                  <a:gd name="connsiteY4" fmla="*/ 24289 h 47625"/>
                  <a:gd name="connsiteX5" fmla="*/ 41434 w 47625"/>
                  <a:gd name="connsiteY5" fmla="*/ 2428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41434" y="24289"/>
                    </a:moveTo>
                    <a:cubicBezTo>
                      <a:pt x="41434" y="33814"/>
                      <a:pt x="33814" y="41434"/>
                      <a:pt x="24289" y="41434"/>
                    </a:cubicBezTo>
                    <a:cubicBezTo>
                      <a:pt x="14764" y="41434"/>
                      <a:pt x="7144" y="33814"/>
                      <a:pt x="7144" y="24289"/>
                    </a:cubicBezTo>
                    <a:cubicBezTo>
                      <a:pt x="7144" y="14764"/>
                      <a:pt x="14764" y="7144"/>
                      <a:pt x="24289" y="7144"/>
                    </a:cubicBezTo>
                    <a:cubicBezTo>
                      <a:pt x="33814" y="7144"/>
                      <a:pt x="41434" y="14764"/>
                      <a:pt x="41434" y="24289"/>
                    </a:cubicBezTo>
                    <a:lnTo>
                      <a:pt x="41434" y="24289"/>
                    </a:lnTo>
                    <a:close/>
                  </a:path>
                </a:pathLst>
              </a:custGeom>
              <a:solidFill>
                <a:srgbClr val="E65027"/>
              </a:solid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866857A0-A9BC-44F6-8D8D-4AD41F4F07D1}"/>
                  </a:ext>
                </a:extLst>
              </p:cNvPr>
              <p:cNvSpPr/>
              <p:nvPr/>
            </p:nvSpPr>
            <p:spPr>
              <a:xfrm>
                <a:off x="1227713" y="2400128"/>
                <a:ext cx="38100" cy="38100"/>
              </a:xfrm>
              <a:custGeom>
                <a:avLst/>
                <a:gdLst>
                  <a:gd name="connsiteX0" fmla="*/ 38047 w 38100"/>
                  <a:gd name="connsiteY0" fmla="*/ 32332 h 38100"/>
                  <a:gd name="connsiteX1" fmla="*/ 15187 w 38100"/>
                  <a:gd name="connsiteY1" fmla="*/ 38047 h 38100"/>
                  <a:gd name="connsiteX2" fmla="*/ 9472 w 38100"/>
                  <a:gd name="connsiteY2" fmla="*/ 15187 h 38100"/>
                  <a:gd name="connsiteX3" fmla="*/ 32332 w 38100"/>
                  <a:gd name="connsiteY3" fmla="*/ 9472 h 38100"/>
                  <a:gd name="connsiteX4" fmla="*/ 38047 w 38100"/>
                  <a:gd name="connsiteY4" fmla="*/ 32332 h 38100"/>
                  <a:gd name="connsiteX5" fmla="*/ 38047 w 38100"/>
                  <a:gd name="connsiteY5" fmla="*/ 32332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38100">
                    <a:moveTo>
                      <a:pt x="38047" y="32332"/>
                    </a:moveTo>
                    <a:cubicBezTo>
                      <a:pt x="33285" y="39952"/>
                      <a:pt x="22807" y="42810"/>
                      <a:pt x="15187" y="38047"/>
                    </a:cubicBezTo>
                    <a:cubicBezTo>
                      <a:pt x="7567" y="33285"/>
                      <a:pt x="4710" y="22807"/>
                      <a:pt x="9472" y="15187"/>
                    </a:cubicBezTo>
                    <a:cubicBezTo>
                      <a:pt x="14235" y="7567"/>
                      <a:pt x="24712" y="4710"/>
                      <a:pt x="32332" y="9472"/>
                    </a:cubicBezTo>
                    <a:cubicBezTo>
                      <a:pt x="39952" y="14235"/>
                      <a:pt x="42810" y="24712"/>
                      <a:pt x="38047" y="32332"/>
                    </a:cubicBezTo>
                    <a:lnTo>
                      <a:pt x="38047" y="32332"/>
                    </a:lnTo>
                    <a:close/>
                  </a:path>
                </a:pathLst>
              </a:custGeom>
              <a:solidFill>
                <a:srgbClr val="E65027"/>
              </a:solid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F78CE62F-A844-4197-A605-03FE16416B1D}"/>
                  </a:ext>
                </a:extLst>
              </p:cNvPr>
              <p:cNvSpPr/>
              <p:nvPr/>
            </p:nvSpPr>
            <p:spPr>
              <a:xfrm>
                <a:off x="1393448" y="2566816"/>
                <a:ext cx="38100" cy="38100"/>
              </a:xfrm>
              <a:custGeom>
                <a:avLst/>
                <a:gdLst>
                  <a:gd name="connsiteX0" fmla="*/ 32332 w 38100"/>
                  <a:gd name="connsiteY0" fmla="*/ 38047 h 38100"/>
                  <a:gd name="connsiteX1" fmla="*/ 9472 w 38100"/>
                  <a:gd name="connsiteY1" fmla="*/ 32332 h 38100"/>
                  <a:gd name="connsiteX2" fmla="*/ 15187 w 38100"/>
                  <a:gd name="connsiteY2" fmla="*/ 9472 h 38100"/>
                  <a:gd name="connsiteX3" fmla="*/ 38047 w 38100"/>
                  <a:gd name="connsiteY3" fmla="*/ 15187 h 38100"/>
                  <a:gd name="connsiteX4" fmla="*/ 32332 w 38100"/>
                  <a:gd name="connsiteY4" fmla="*/ 38047 h 38100"/>
                  <a:gd name="connsiteX5" fmla="*/ 32332 w 38100"/>
                  <a:gd name="connsiteY5" fmla="*/ 3804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38100">
                    <a:moveTo>
                      <a:pt x="32332" y="38047"/>
                    </a:moveTo>
                    <a:cubicBezTo>
                      <a:pt x="24712" y="42810"/>
                      <a:pt x="14235" y="39952"/>
                      <a:pt x="9472" y="32332"/>
                    </a:cubicBezTo>
                    <a:cubicBezTo>
                      <a:pt x="4710" y="24712"/>
                      <a:pt x="7567" y="14235"/>
                      <a:pt x="15187" y="9472"/>
                    </a:cubicBezTo>
                    <a:cubicBezTo>
                      <a:pt x="22807" y="4710"/>
                      <a:pt x="33285" y="7567"/>
                      <a:pt x="38047" y="15187"/>
                    </a:cubicBezTo>
                    <a:cubicBezTo>
                      <a:pt x="42810" y="22807"/>
                      <a:pt x="39952" y="33285"/>
                      <a:pt x="32332" y="38047"/>
                    </a:cubicBezTo>
                    <a:lnTo>
                      <a:pt x="32332" y="38047"/>
                    </a:lnTo>
                    <a:close/>
                  </a:path>
                </a:pathLst>
              </a:custGeom>
              <a:solidFill>
                <a:srgbClr val="E65027"/>
              </a:solid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0EDE9695-FD3C-470A-A1ED-895A21D7F9DF}"/>
                  </a:ext>
                </a:extLst>
              </p:cNvPr>
              <p:cNvSpPr/>
              <p:nvPr/>
            </p:nvSpPr>
            <p:spPr>
              <a:xfrm>
                <a:off x="1453879" y="2792029"/>
                <a:ext cx="47625" cy="47625"/>
              </a:xfrm>
              <a:custGeom>
                <a:avLst/>
                <a:gdLst>
                  <a:gd name="connsiteX0" fmla="*/ 24289 w 47625"/>
                  <a:gd name="connsiteY0" fmla="*/ 41434 h 47625"/>
                  <a:gd name="connsiteX1" fmla="*/ 7144 w 47625"/>
                  <a:gd name="connsiteY1" fmla="*/ 24289 h 47625"/>
                  <a:gd name="connsiteX2" fmla="*/ 24289 w 47625"/>
                  <a:gd name="connsiteY2" fmla="*/ 7144 h 47625"/>
                  <a:gd name="connsiteX3" fmla="*/ 41434 w 47625"/>
                  <a:gd name="connsiteY3" fmla="*/ 24289 h 47625"/>
                  <a:gd name="connsiteX4" fmla="*/ 24289 w 47625"/>
                  <a:gd name="connsiteY4" fmla="*/ 41434 h 47625"/>
                  <a:gd name="connsiteX5" fmla="*/ 24289 w 47625"/>
                  <a:gd name="connsiteY5" fmla="*/ 4143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24289" y="41434"/>
                    </a:moveTo>
                    <a:cubicBezTo>
                      <a:pt x="14764" y="41434"/>
                      <a:pt x="7144" y="33814"/>
                      <a:pt x="7144" y="24289"/>
                    </a:cubicBezTo>
                    <a:cubicBezTo>
                      <a:pt x="7144" y="14764"/>
                      <a:pt x="14764" y="7144"/>
                      <a:pt x="24289" y="7144"/>
                    </a:cubicBezTo>
                    <a:cubicBezTo>
                      <a:pt x="33814" y="7144"/>
                      <a:pt x="41434" y="14764"/>
                      <a:pt x="41434" y="24289"/>
                    </a:cubicBezTo>
                    <a:cubicBezTo>
                      <a:pt x="40481" y="33814"/>
                      <a:pt x="32861" y="41434"/>
                      <a:pt x="24289" y="41434"/>
                    </a:cubicBezTo>
                    <a:lnTo>
                      <a:pt x="24289" y="41434"/>
                    </a:lnTo>
                    <a:close/>
                  </a:path>
                </a:pathLst>
              </a:custGeom>
              <a:solidFill>
                <a:srgbClr val="E65027"/>
              </a:solid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8A421956-96B6-47C4-9462-2CB63A251BC7}"/>
                  </a:ext>
                </a:extLst>
              </p:cNvPr>
              <p:cNvSpPr/>
              <p:nvPr/>
            </p:nvSpPr>
            <p:spPr>
              <a:xfrm>
                <a:off x="1393448" y="3019253"/>
                <a:ext cx="38100" cy="38100"/>
              </a:xfrm>
              <a:custGeom>
                <a:avLst/>
                <a:gdLst>
                  <a:gd name="connsiteX0" fmla="*/ 15187 w 38100"/>
                  <a:gd name="connsiteY0" fmla="*/ 38047 h 38100"/>
                  <a:gd name="connsiteX1" fmla="*/ 9472 w 38100"/>
                  <a:gd name="connsiteY1" fmla="*/ 15187 h 38100"/>
                  <a:gd name="connsiteX2" fmla="*/ 32332 w 38100"/>
                  <a:gd name="connsiteY2" fmla="*/ 9472 h 38100"/>
                  <a:gd name="connsiteX3" fmla="*/ 38047 w 38100"/>
                  <a:gd name="connsiteY3" fmla="*/ 32332 h 38100"/>
                  <a:gd name="connsiteX4" fmla="*/ 15187 w 38100"/>
                  <a:gd name="connsiteY4" fmla="*/ 38047 h 38100"/>
                  <a:gd name="connsiteX5" fmla="*/ 15187 w 38100"/>
                  <a:gd name="connsiteY5" fmla="*/ 3804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38100">
                    <a:moveTo>
                      <a:pt x="15187" y="38047"/>
                    </a:moveTo>
                    <a:cubicBezTo>
                      <a:pt x="7567" y="33285"/>
                      <a:pt x="4710" y="22807"/>
                      <a:pt x="9472" y="15187"/>
                    </a:cubicBezTo>
                    <a:cubicBezTo>
                      <a:pt x="14235" y="7567"/>
                      <a:pt x="24712" y="4710"/>
                      <a:pt x="32332" y="9472"/>
                    </a:cubicBezTo>
                    <a:cubicBezTo>
                      <a:pt x="39952" y="14235"/>
                      <a:pt x="42810" y="24712"/>
                      <a:pt x="38047" y="32332"/>
                    </a:cubicBezTo>
                    <a:cubicBezTo>
                      <a:pt x="33285" y="39952"/>
                      <a:pt x="23760" y="42810"/>
                      <a:pt x="15187" y="38047"/>
                    </a:cubicBezTo>
                    <a:lnTo>
                      <a:pt x="15187" y="38047"/>
                    </a:lnTo>
                    <a:close/>
                  </a:path>
                </a:pathLst>
              </a:custGeom>
              <a:solidFill>
                <a:srgbClr val="E65027"/>
              </a:solid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AD123BF6-99F5-4EC2-B690-6488D0CEE64D}"/>
                  </a:ext>
                </a:extLst>
              </p:cNvPr>
              <p:cNvSpPr/>
              <p:nvPr/>
            </p:nvSpPr>
            <p:spPr>
              <a:xfrm>
                <a:off x="1227713" y="3184988"/>
                <a:ext cx="38100" cy="38100"/>
              </a:xfrm>
              <a:custGeom>
                <a:avLst/>
                <a:gdLst>
                  <a:gd name="connsiteX0" fmla="*/ 9472 w 38100"/>
                  <a:gd name="connsiteY0" fmla="*/ 32332 h 38100"/>
                  <a:gd name="connsiteX1" fmla="*/ 15187 w 38100"/>
                  <a:gd name="connsiteY1" fmla="*/ 9472 h 38100"/>
                  <a:gd name="connsiteX2" fmla="*/ 38047 w 38100"/>
                  <a:gd name="connsiteY2" fmla="*/ 15187 h 38100"/>
                  <a:gd name="connsiteX3" fmla="*/ 32332 w 38100"/>
                  <a:gd name="connsiteY3" fmla="*/ 38047 h 38100"/>
                  <a:gd name="connsiteX4" fmla="*/ 9472 w 38100"/>
                  <a:gd name="connsiteY4" fmla="*/ 32332 h 38100"/>
                  <a:gd name="connsiteX5" fmla="*/ 9472 w 38100"/>
                  <a:gd name="connsiteY5" fmla="*/ 32332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38100">
                    <a:moveTo>
                      <a:pt x="9472" y="32332"/>
                    </a:moveTo>
                    <a:cubicBezTo>
                      <a:pt x="4710" y="24712"/>
                      <a:pt x="7567" y="14235"/>
                      <a:pt x="15187" y="9472"/>
                    </a:cubicBezTo>
                    <a:cubicBezTo>
                      <a:pt x="22807" y="4710"/>
                      <a:pt x="33285" y="7567"/>
                      <a:pt x="38047" y="15187"/>
                    </a:cubicBezTo>
                    <a:cubicBezTo>
                      <a:pt x="42810" y="22807"/>
                      <a:pt x="39952" y="33285"/>
                      <a:pt x="32332" y="38047"/>
                    </a:cubicBezTo>
                    <a:cubicBezTo>
                      <a:pt x="23760" y="42810"/>
                      <a:pt x="14235" y="39952"/>
                      <a:pt x="9472" y="32332"/>
                    </a:cubicBezTo>
                    <a:lnTo>
                      <a:pt x="9472" y="32332"/>
                    </a:lnTo>
                    <a:close/>
                  </a:path>
                </a:pathLst>
              </a:custGeom>
              <a:solidFill>
                <a:srgbClr val="E65027"/>
              </a:solid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F86C5BB8-F592-4578-A787-2106592CFB66}"/>
                  </a:ext>
                </a:extLst>
              </p:cNvPr>
              <p:cNvSpPr/>
              <p:nvPr/>
            </p:nvSpPr>
            <p:spPr>
              <a:xfrm>
                <a:off x="1001442" y="3245419"/>
                <a:ext cx="47625" cy="47625"/>
              </a:xfrm>
              <a:custGeom>
                <a:avLst/>
                <a:gdLst>
                  <a:gd name="connsiteX0" fmla="*/ 7144 w 47625"/>
                  <a:gd name="connsiteY0" fmla="*/ 24289 h 47625"/>
                  <a:gd name="connsiteX1" fmla="*/ 24289 w 47625"/>
                  <a:gd name="connsiteY1" fmla="*/ 7144 h 47625"/>
                  <a:gd name="connsiteX2" fmla="*/ 41434 w 47625"/>
                  <a:gd name="connsiteY2" fmla="*/ 24289 h 47625"/>
                  <a:gd name="connsiteX3" fmla="*/ 24289 w 47625"/>
                  <a:gd name="connsiteY3" fmla="*/ 41434 h 47625"/>
                  <a:gd name="connsiteX4" fmla="*/ 7144 w 47625"/>
                  <a:gd name="connsiteY4" fmla="*/ 24289 h 47625"/>
                  <a:gd name="connsiteX5" fmla="*/ 7144 w 47625"/>
                  <a:gd name="connsiteY5" fmla="*/ 2428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7144" y="24289"/>
                    </a:moveTo>
                    <a:cubicBezTo>
                      <a:pt x="7144" y="14764"/>
                      <a:pt x="14764" y="7144"/>
                      <a:pt x="24289" y="7144"/>
                    </a:cubicBezTo>
                    <a:cubicBezTo>
                      <a:pt x="33814" y="7144"/>
                      <a:pt x="41434" y="14764"/>
                      <a:pt x="41434" y="24289"/>
                    </a:cubicBezTo>
                    <a:cubicBezTo>
                      <a:pt x="41434" y="33814"/>
                      <a:pt x="33814" y="41434"/>
                      <a:pt x="24289" y="41434"/>
                    </a:cubicBezTo>
                    <a:cubicBezTo>
                      <a:pt x="14764" y="40481"/>
                      <a:pt x="7144" y="32861"/>
                      <a:pt x="7144" y="24289"/>
                    </a:cubicBezTo>
                    <a:lnTo>
                      <a:pt x="7144" y="24289"/>
                    </a:lnTo>
                    <a:close/>
                  </a:path>
                </a:pathLst>
              </a:custGeom>
              <a:solidFill>
                <a:srgbClr val="E65027"/>
              </a:solid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8B98A575-2DFB-4FAD-9745-D07069F1F7E9}"/>
                  </a:ext>
                </a:extLst>
              </p:cNvPr>
              <p:cNvSpPr/>
              <p:nvPr/>
            </p:nvSpPr>
            <p:spPr>
              <a:xfrm>
                <a:off x="774747" y="3184988"/>
                <a:ext cx="38100" cy="38100"/>
              </a:xfrm>
              <a:custGeom>
                <a:avLst/>
                <a:gdLst>
                  <a:gd name="connsiteX0" fmla="*/ 9049 w 38100"/>
                  <a:gd name="connsiteY0" fmla="*/ 15187 h 38100"/>
                  <a:gd name="connsiteX1" fmla="*/ 31909 w 38100"/>
                  <a:gd name="connsiteY1" fmla="*/ 9472 h 38100"/>
                  <a:gd name="connsiteX2" fmla="*/ 37624 w 38100"/>
                  <a:gd name="connsiteY2" fmla="*/ 32332 h 38100"/>
                  <a:gd name="connsiteX3" fmla="*/ 14764 w 38100"/>
                  <a:gd name="connsiteY3" fmla="*/ 38047 h 38100"/>
                  <a:gd name="connsiteX4" fmla="*/ 9049 w 38100"/>
                  <a:gd name="connsiteY4" fmla="*/ 15187 h 38100"/>
                  <a:gd name="connsiteX5" fmla="*/ 9049 w 38100"/>
                  <a:gd name="connsiteY5" fmla="*/ 1518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38100">
                    <a:moveTo>
                      <a:pt x="9049" y="15187"/>
                    </a:moveTo>
                    <a:cubicBezTo>
                      <a:pt x="13811" y="7567"/>
                      <a:pt x="24289" y="4710"/>
                      <a:pt x="31909" y="9472"/>
                    </a:cubicBezTo>
                    <a:cubicBezTo>
                      <a:pt x="39529" y="14235"/>
                      <a:pt x="42386" y="24712"/>
                      <a:pt x="37624" y="32332"/>
                    </a:cubicBezTo>
                    <a:cubicBezTo>
                      <a:pt x="32861" y="39952"/>
                      <a:pt x="22384" y="42810"/>
                      <a:pt x="14764" y="38047"/>
                    </a:cubicBezTo>
                    <a:cubicBezTo>
                      <a:pt x="7144" y="34237"/>
                      <a:pt x="5239" y="23760"/>
                      <a:pt x="9049" y="15187"/>
                    </a:cubicBezTo>
                    <a:lnTo>
                      <a:pt x="9049" y="15187"/>
                    </a:lnTo>
                    <a:close/>
                  </a:path>
                </a:pathLst>
              </a:custGeom>
              <a:solidFill>
                <a:srgbClr val="E65027"/>
              </a:solid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3AEAAC5A-E252-4DE7-BBB0-474D0AB6F1D9}"/>
                  </a:ext>
                </a:extLst>
              </p:cNvPr>
              <p:cNvSpPr/>
              <p:nvPr/>
            </p:nvSpPr>
            <p:spPr>
              <a:xfrm>
                <a:off x="609318" y="3019253"/>
                <a:ext cx="47625" cy="38100"/>
              </a:xfrm>
              <a:custGeom>
                <a:avLst/>
                <a:gdLst>
                  <a:gd name="connsiteX0" fmla="*/ 15410 w 47625"/>
                  <a:gd name="connsiteY0" fmla="*/ 9472 h 38100"/>
                  <a:gd name="connsiteX1" fmla="*/ 38270 w 47625"/>
                  <a:gd name="connsiteY1" fmla="*/ 15187 h 38100"/>
                  <a:gd name="connsiteX2" fmla="*/ 32555 w 47625"/>
                  <a:gd name="connsiteY2" fmla="*/ 38047 h 38100"/>
                  <a:gd name="connsiteX3" fmla="*/ 9695 w 47625"/>
                  <a:gd name="connsiteY3" fmla="*/ 32332 h 38100"/>
                  <a:gd name="connsiteX4" fmla="*/ 15410 w 47625"/>
                  <a:gd name="connsiteY4" fmla="*/ 9472 h 38100"/>
                  <a:gd name="connsiteX5" fmla="*/ 15410 w 47625"/>
                  <a:gd name="connsiteY5" fmla="*/ 9472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38100">
                    <a:moveTo>
                      <a:pt x="15410" y="9472"/>
                    </a:moveTo>
                    <a:cubicBezTo>
                      <a:pt x="23030" y="4710"/>
                      <a:pt x="33508" y="7567"/>
                      <a:pt x="38270" y="15187"/>
                    </a:cubicBezTo>
                    <a:cubicBezTo>
                      <a:pt x="43033" y="22807"/>
                      <a:pt x="40175" y="33285"/>
                      <a:pt x="32555" y="38047"/>
                    </a:cubicBezTo>
                    <a:cubicBezTo>
                      <a:pt x="24935" y="42810"/>
                      <a:pt x="14458" y="39952"/>
                      <a:pt x="9695" y="32332"/>
                    </a:cubicBezTo>
                    <a:cubicBezTo>
                      <a:pt x="4933" y="24712"/>
                      <a:pt x="6838" y="14235"/>
                      <a:pt x="15410" y="9472"/>
                    </a:cubicBezTo>
                    <a:lnTo>
                      <a:pt x="15410" y="9472"/>
                    </a:lnTo>
                    <a:close/>
                  </a:path>
                </a:pathLst>
              </a:custGeom>
              <a:solidFill>
                <a:srgbClr val="E65027"/>
              </a:solid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B25CC945-3151-4CF4-AF1E-B00AA1CE1698}"/>
                  </a:ext>
                </a:extLst>
              </p:cNvPr>
              <p:cNvSpPr/>
              <p:nvPr/>
            </p:nvSpPr>
            <p:spPr>
              <a:xfrm>
                <a:off x="548052" y="2792982"/>
                <a:ext cx="47625" cy="47625"/>
              </a:xfrm>
              <a:custGeom>
                <a:avLst/>
                <a:gdLst>
                  <a:gd name="connsiteX0" fmla="*/ 24289 w 47625"/>
                  <a:gd name="connsiteY0" fmla="*/ 7144 h 47625"/>
                  <a:gd name="connsiteX1" fmla="*/ 41434 w 47625"/>
                  <a:gd name="connsiteY1" fmla="*/ 24289 h 47625"/>
                  <a:gd name="connsiteX2" fmla="*/ 24289 w 47625"/>
                  <a:gd name="connsiteY2" fmla="*/ 41434 h 47625"/>
                  <a:gd name="connsiteX3" fmla="*/ 7144 w 47625"/>
                  <a:gd name="connsiteY3" fmla="*/ 24289 h 47625"/>
                  <a:gd name="connsiteX4" fmla="*/ 24289 w 47625"/>
                  <a:gd name="connsiteY4" fmla="*/ 7144 h 47625"/>
                  <a:gd name="connsiteX5" fmla="*/ 24289 w 47625"/>
                  <a:gd name="connsiteY5" fmla="*/ 714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24289" y="7144"/>
                    </a:moveTo>
                    <a:cubicBezTo>
                      <a:pt x="33814" y="7144"/>
                      <a:pt x="41434" y="14764"/>
                      <a:pt x="41434" y="24289"/>
                    </a:cubicBezTo>
                    <a:cubicBezTo>
                      <a:pt x="41434" y="33814"/>
                      <a:pt x="33814" y="41434"/>
                      <a:pt x="24289" y="41434"/>
                    </a:cubicBezTo>
                    <a:cubicBezTo>
                      <a:pt x="14764" y="41434"/>
                      <a:pt x="7144" y="33814"/>
                      <a:pt x="7144" y="24289"/>
                    </a:cubicBezTo>
                    <a:cubicBezTo>
                      <a:pt x="7144" y="14764"/>
                      <a:pt x="14764" y="7144"/>
                      <a:pt x="24289" y="7144"/>
                    </a:cubicBezTo>
                    <a:lnTo>
                      <a:pt x="24289" y="7144"/>
                    </a:lnTo>
                    <a:close/>
                  </a:path>
                </a:pathLst>
              </a:custGeom>
              <a:solidFill>
                <a:srgbClr val="E65027"/>
              </a:solid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737E4338-5DB4-4293-885A-7F3E4BC635A3}"/>
                  </a:ext>
                </a:extLst>
              </p:cNvPr>
              <p:cNvSpPr/>
              <p:nvPr/>
            </p:nvSpPr>
            <p:spPr>
              <a:xfrm>
                <a:off x="608588" y="2566816"/>
                <a:ext cx="38100" cy="38100"/>
              </a:xfrm>
              <a:custGeom>
                <a:avLst/>
                <a:gdLst>
                  <a:gd name="connsiteX0" fmla="*/ 32332 w 38100"/>
                  <a:gd name="connsiteY0" fmla="*/ 9472 h 38100"/>
                  <a:gd name="connsiteX1" fmla="*/ 38047 w 38100"/>
                  <a:gd name="connsiteY1" fmla="*/ 32332 h 38100"/>
                  <a:gd name="connsiteX2" fmla="*/ 15187 w 38100"/>
                  <a:gd name="connsiteY2" fmla="*/ 38047 h 38100"/>
                  <a:gd name="connsiteX3" fmla="*/ 9472 w 38100"/>
                  <a:gd name="connsiteY3" fmla="*/ 15187 h 38100"/>
                  <a:gd name="connsiteX4" fmla="*/ 32332 w 38100"/>
                  <a:gd name="connsiteY4" fmla="*/ 9472 h 38100"/>
                  <a:gd name="connsiteX5" fmla="*/ 32332 w 38100"/>
                  <a:gd name="connsiteY5" fmla="*/ 9472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38100">
                    <a:moveTo>
                      <a:pt x="32332" y="9472"/>
                    </a:moveTo>
                    <a:cubicBezTo>
                      <a:pt x="39952" y="14235"/>
                      <a:pt x="42810" y="24712"/>
                      <a:pt x="38047" y="32332"/>
                    </a:cubicBezTo>
                    <a:cubicBezTo>
                      <a:pt x="33285" y="39952"/>
                      <a:pt x="22807" y="42810"/>
                      <a:pt x="15187" y="38047"/>
                    </a:cubicBezTo>
                    <a:cubicBezTo>
                      <a:pt x="7567" y="33285"/>
                      <a:pt x="4710" y="22807"/>
                      <a:pt x="9472" y="15187"/>
                    </a:cubicBezTo>
                    <a:cubicBezTo>
                      <a:pt x="14235" y="7567"/>
                      <a:pt x="24712" y="4710"/>
                      <a:pt x="32332" y="9472"/>
                    </a:cubicBezTo>
                    <a:lnTo>
                      <a:pt x="32332" y="9472"/>
                    </a:lnTo>
                    <a:close/>
                  </a:path>
                </a:pathLst>
              </a:custGeom>
              <a:solidFill>
                <a:srgbClr val="E65027"/>
              </a:solid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0B3BCD75-3467-4B6D-8CBB-F026E699E8AA}"/>
                  </a:ext>
                </a:extLst>
              </p:cNvPr>
              <p:cNvSpPr/>
              <p:nvPr/>
            </p:nvSpPr>
            <p:spPr>
              <a:xfrm>
                <a:off x="775276" y="2401081"/>
                <a:ext cx="38100" cy="38100"/>
              </a:xfrm>
              <a:custGeom>
                <a:avLst/>
                <a:gdLst>
                  <a:gd name="connsiteX0" fmla="*/ 38047 w 38100"/>
                  <a:gd name="connsiteY0" fmla="*/ 15187 h 38100"/>
                  <a:gd name="connsiteX1" fmla="*/ 32332 w 38100"/>
                  <a:gd name="connsiteY1" fmla="*/ 38047 h 38100"/>
                  <a:gd name="connsiteX2" fmla="*/ 9472 w 38100"/>
                  <a:gd name="connsiteY2" fmla="*/ 32332 h 38100"/>
                  <a:gd name="connsiteX3" fmla="*/ 15187 w 38100"/>
                  <a:gd name="connsiteY3" fmla="*/ 9472 h 38100"/>
                  <a:gd name="connsiteX4" fmla="*/ 38047 w 38100"/>
                  <a:gd name="connsiteY4" fmla="*/ 15187 h 38100"/>
                  <a:gd name="connsiteX5" fmla="*/ 38047 w 38100"/>
                  <a:gd name="connsiteY5" fmla="*/ 1518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38100">
                    <a:moveTo>
                      <a:pt x="38047" y="15187"/>
                    </a:moveTo>
                    <a:cubicBezTo>
                      <a:pt x="42810" y="22807"/>
                      <a:pt x="39952" y="33285"/>
                      <a:pt x="32332" y="38047"/>
                    </a:cubicBezTo>
                    <a:cubicBezTo>
                      <a:pt x="24712" y="42810"/>
                      <a:pt x="14235" y="39952"/>
                      <a:pt x="9472" y="32332"/>
                    </a:cubicBezTo>
                    <a:cubicBezTo>
                      <a:pt x="4710" y="24712"/>
                      <a:pt x="7567" y="14235"/>
                      <a:pt x="15187" y="9472"/>
                    </a:cubicBezTo>
                    <a:cubicBezTo>
                      <a:pt x="22807" y="4710"/>
                      <a:pt x="33285" y="7567"/>
                      <a:pt x="38047" y="15187"/>
                    </a:cubicBezTo>
                    <a:lnTo>
                      <a:pt x="38047" y="15187"/>
                    </a:lnTo>
                    <a:close/>
                  </a:path>
                </a:pathLst>
              </a:custGeom>
              <a:solidFill>
                <a:srgbClr val="E65027"/>
              </a:solidFill>
              <a:ln w="9525" cap="flat">
                <a:noFill/>
                <a:prstDash val="solid"/>
                <a:miter/>
              </a:ln>
            </p:spPr>
            <p:txBody>
              <a:bodyPr rtlCol="0" anchor="ctr"/>
              <a:lstStyle/>
              <a:p>
                <a:endParaRPr lang="en-US"/>
              </a:p>
            </p:txBody>
          </p:sp>
        </p:grpSp>
        <p:sp>
          <p:nvSpPr>
            <p:cNvPr id="440" name="TextBox 439">
              <a:extLst>
                <a:ext uri="{FF2B5EF4-FFF2-40B4-BE49-F238E27FC236}">
                  <a16:creationId xmlns:a16="http://schemas.microsoft.com/office/drawing/2014/main" id="{C9BC7F58-9E5A-497A-B607-241D12A6B6BB}"/>
                </a:ext>
              </a:extLst>
            </p:cNvPr>
            <p:cNvSpPr txBox="1"/>
            <p:nvPr/>
          </p:nvSpPr>
          <p:spPr>
            <a:xfrm>
              <a:off x="3562087" y="2639001"/>
              <a:ext cx="2725256" cy="369332"/>
            </a:xfrm>
            <a:prstGeom prst="rect">
              <a:avLst/>
            </a:prstGeom>
            <a:noFill/>
          </p:spPr>
          <p:txBody>
            <a:bodyPr wrap="square" rtlCol="0">
              <a:spAutoFit/>
            </a:bodyPr>
            <a:lstStyle/>
            <a:p>
              <a:r>
                <a:rPr lang="en-US" b="1">
                  <a:solidFill>
                    <a:srgbClr val="353531"/>
                  </a:solidFill>
                  <a:latin typeface="Source Sans Pro Semibold" panose="020B0503030403020204" pitchFamily="34" charset="0"/>
                  <a:ea typeface="Source Sans Pro Semibold" panose="020B0503030403020204" pitchFamily="34" charset="0"/>
                </a:rPr>
                <a:t>Member of</a:t>
              </a:r>
            </a:p>
          </p:txBody>
        </p:sp>
      </p:grpSp>
    </p:spTree>
    <p:extLst>
      <p:ext uri="{BB962C8B-B14F-4D97-AF65-F5344CB8AC3E}">
        <p14:creationId xmlns:p14="http://schemas.microsoft.com/office/powerpoint/2010/main" val="3190106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B545F"/>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277BC1FD-B5D5-45FF-A8A1-5127BBD240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131" y="333665"/>
            <a:ext cx="6377281" cy="6377281"/>
          </a:xfrm>
          <a:prstGeom prst="rect">
            <a:avLst/>
          </a:prstGeom>
        </p:spPr>
      </p:pic>
      <p:sp>
        <p:nvSpPr>
          <p:cNvPr id="6" name="TextBox 5">
            <a:extLst>
              <a:ext uri="{FF2B5EF4-FFF2-40B4-BE49-F238E27FC236}">
                <a16:creationId xmlns:a16="http://schemas.microsoft.com/office/drawing/2014/main" id="{1C0F8C4E-C4FE-44C8-A90F-37A5135A07A6}"/>
              </a:ext>
            </a:extLst>
          </p:cNvPr>
          <p:cNvSpPr txBox="1"/>
          <p:nvPr/>
        </p:nvSpPr>
        <p:spPr>
          <a:xfrm>
            <a:off x="5890846" y="2721339"/>
            <a:ext cx="5624242" cy="1200329"/>
          </a:xfrm>
          <a:prstGeom prst="rect">
            <a:avLst/>
          </a:prstGeom>
          <a:noFill/>
        </p:spPr>
        <p:txBody>
          <a:bodyPr wrap="square" rtlCol="0">
            <a:spAutoFit/>
          </a:bodyPr>
          <a:lstStyle/>
          <a:p>
            <a:pPr algn="r"/>
            <a:r>
              <a:rPr lang="en-US" sz="7200" b="1">
                <a:solidFill>
                  <a:schemeClr val="bg1"/>
                </a:solidFill>
                <a:latin typeface="Ubuntu" panose="020B0504030602030204" pitchFamily="34" charset="0"/>
              </a:rPr>
              <a:t>Typography</a:t>
            </a:r>
          </a:p>
        </p:txBody>
      </p:sp>
    </p:spTree>
    <p:extLst>
      <p:ext uri="{BB962C8B-B14F-4D97-AF65-F5344CB8AC3E}">
        <p14:creationId xmlns:p14="http://schemas.microsoft.com/office/powerpoint/2010/main" val="1395555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425119" y="862327"/>
            <a:ext cx="10788313" cy="1446550"/>
          </a:xfrm>
          <a:prstGeom prst="rect">
            <a:avLst/>
          </a:prstGeom>
        </p:spPr>
        <p:txBody>
          <a:bodyPr wrap="square">
            <a:spAutoFit/>
          </a:bodyPr>
          <a:lstStyle/>
          <a:p>
            <a:r>
              <a:rPr lang="en-US" sz="1400" b="1">
                <a:latin typeface="Source Sans Pro" panose="020B0503030403020204" pitchFamily="34" charset="0"/>
                <a:ea typeface="Source Sans Pro" panose="020B0503030403020204" pitchFamily="34" charset="0"/>
              </a:rPr>
              <a:t>PRIMARY FONT</a:t>
            </a:r>
          </a:p>
          <a:p>
            <a:r>
              <a:rPr lang="en-US" sz="1200">
                <a:latin typeface="Source Sans Pro" panose="020B0503030403020204" pitchFamily="34" charset="0"/>
                <a:ea typeface="Source Sans Pro" panose="020B0503030403020204" pitchFamily="34" charset="0"/>
              </a:rPr>
              <a:t>Source Sans Pro is our primary typeface and should be used for all communications. This typeface is available for download on </a:t>
            </a:r>
            <a:r>
              <a:rPr lang="en-US" sz="1200" b="1">
                <a:latin typeface="Source Sans Pro" panose="020B0503030403020204" pitchFamily="34" charset="0"/>
                <a:ea typeface="Source Sans Pro" panose="020B0503030403020204" pitchFamily="34" charset="0"/>
              </a:rPr>
              <a:t>SharePoint</a:t>
            </a:r>
            <a:r>
              <a:rPr lang="en-US" sz="1200">
                <a:latin typeface="Source Sans Pro" panose="020B0503030403020204" pitchFamily="34" charset="0"/>
                <a:ea typeface="Source Sans Pro" panose="020B0503030403020204" pitchFamily="34" charset="0"/>
              </a:rPr>
              <a:t> in TrueType format (TTF). Suggested font size is 11. </a:t>
            </a:r>
          </a:p>
          <a:p>
            <a:endParaRPr lang="en-US" sz="1200">
              <a:latin typeface="Source Sans Pro" panose="020B0503030403020204" pitchFamily="34" charset="0"/>
              <a:ea typeface="Source Sans Pro" panose="020B0503030403020204" pitchFamily="34" charset="0"/>
            </a:endParaRPr>
          </a:p>
          <a:p>
            <a:r>
              <a:rPr lang="en-US" sz="1400" b="1">
                <a:latin typeface="Source Sans Pro" panose="020B0503030403020204" pitchFamily="34" charset="0"/>
                <a:ea typeface="Source Sans Pro" panose="020B0503030403020204" pitchFamily="34" charset="0"/>
              </a:rPr>
              <a:t>ATTENTIVE FONT</a:t>
            </a:r>
          </a:p>
          <a:p>
            <a:r>
              <a:rPr lang="en-US" sz="1200">
                <a:latin typeface="Source Sans Pro" panose="020B0503030403020204" pitchFamily="34" charset="0"/>
                <a:ea typeface="Source Sans Pro" panose="020B0503030403020204" pitchFamily="34" charset="0"/>
              </a:rPr>
              <a:t>Ubuntu is our attentive typeface and should be used for all communications. This typeface is available for download on </a:t>
            </a:r>
            <a:r>
              <a:rPr lang="en-US" sz="1200" b="1">
                <a:latin typeface="Source Sans Pro" panose="020B0503030403020204" pitchFamily="34" charset="0"/>
                <a:ea typeface="Source Sans Pro" panose="020B0503030403020204" pitchFamily="34" charset="0"/>
              </a:rPr>
              <a:t>SharePoint</a:t>
            </a:r>
            <a:r>
              <a:rPr lang="en-US" sz="1200">
                <a:latin typeface="Source Sans Pro" panose="020B0503030403020204" pitchFamily="34" charset="0"/>
                <a:ea typeface="Source Sans Pro" panose="020B0503030403020204" pitchFamily="34" charset="0"/>
              </a:rPr>
              <a:t> in TrueType format (TTF). Ubuntu is only used for headers, subheaders, and footers and usually Bold.</a:t>
            </a: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Typography </a:t>
            </a:r>
            <a:r>
              <a:rPr lang="mr-IN" sz="2000" b="1">
                <a:solidFill>
                  <a:srgbClr val="E74F29"/>
                </a:solidFill>
                <a:latin typeface="Ubuntu Medium" panose="020B0604030602030204" pitchFamily="34" charset="0"/>
              </a:rPr>
              <a:t>–</a:t>
            </a:r>
            <a:r>
              <a:rPr lang="en-US" sz="2000" b="1">
                <a:solidFill>
                  <a:srgbClr val="E74F29"/>
                </a:solidFill>
                <a:latin typeface="Ubuntu Medium" panose="020B0604030602030204" pitchFamily="34" charset="0"/>
              </a:rPr>
              <a:t> Primary Fonts</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graphicFrame>
        <p:nvGraphicFramePr>
          <p:cNvPr id="2" name="Table 1">
            <a:extLst>
              <a:ext uri="{FF2B5EF4-FFF2-40B4-BE49-F238E27FC236}">
                <a16:creationId xmlns:a16="http://schemas.microsoft.com/office/drawing/2014/main" id="{6A9D6F49-5661-42CD-BC3D-F5DCD19A01A6}"/>
              </a:ext>
            </a:extLst>
          </p:cNvPr>
          <p:cNvGraphicFramePr>
            <a:graphicFrameLocks noGrp="1"/>
          </p:cNvGraphicFramePr>
          <p:nvPr>
            <p:extLst>
              <p:ext uri="{D42A27DB-BD31-4B8C-83A1-F6EECF244321}">
                <p14:modId xmlns:p14="http://schemas.microsoft.com/office/powerpoint/2010/main" val="1245305780"/>
              </p:ext>
            </p:extLst>
          </p:nvPr>
        </p:nvGraphicFramePr>
        <p:xfrm>
          <a:off x="1806593" y="2517478"/>
          <a:ext cx="8128000" cy="266998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991083755"/>
                    </a:ext>
                  </a:extLst>
                </a:gridCol>
                <a:gridCol w="4064000">
                  <a:extLst>
                    <a:ext uri="{9D8B030D-6E8A-4147-A177-3AD203B41FA5}">
                      <a16:colId xmlns:a16="http://schemas.microsoft.com/office/drawing/2014/main" val="4267757176"/>
                    </a:ext>
                  </a:extLst>
                </a:gridCol>
              </a:tblGrid>
              <a:tr h="2669985">
                <a:tc>
                  <a:txBody>
                    <a:bodyPr/>
                    <a:lstStyle/>
                    <a:p>
                      <a:r>
                        <a:rPr lang="en-US" sz="1400">
                          <a:solidFill>
                            <a:srgbClr val="353531"/>
                          </a:solidFill>
                          <a:latin typeface="Source Sans Pro" panose="020B0503030403020204" pitchFamily="34" charset="0"/>
                          <a:ea typeface="Source Sans Pro" panose="020B0503030403020204" pitchFamily="34" charset="0"/>
                        </a:rPr>
                        <a:t>PRIMARY FONT</a:t>
                      </a:r>
                      <a:endParaRPr lang="en-US" sz="200">
                        <a:solidFill>
                          <a:srgbClr val="353531"/>
                        </a:solidFill>
                        <a:latin typeface="Source Sans Pro" panose="020B0503030403020204" pitchFamily="34" charset="0"/>
                        <a:ea typeface="Source Sans Pro" panose="020B0503030403020204" pitchFamily="34" charset="0"/>
                      </a:endParaRPr>
                    </a:p>
                    <a:p>
                      <a:endParaRPr lang="en-US" sz="200">
                        <a:solidFill>
                          <a:srgbClr val="353531"/>
                        </a:solidFill>
                        <a:latin typeface="Source Sans Pro" panose="020B0503030403020204" pitchFamily="34" charset="0"/>
                        <a:ea typeface="Source Sans Pro" panose="020B0503030403020204" pitchFamily="34" charset="0"/>
                      </a:endParaRPr>
                    </a:p>
                    <a:p>
                      <a:r>
                        <a:rPr lang="en-US">
                          <a:solidFill>
                            <a:srgbClr val="353531"/>
                          </a:solidFill>
                          <a:latin typeface="Source Sans Pro" panose="020B0503030403020204" pitchFamily="34" charset="0"/>
                          <a:ea typeface="Source Sans Pro" panose="020B0503030403020204" pitchFamily="34" charset="0"/>
                        </a:rPr>
                        <a:t>Source Sans Pro</a:t>
                      </a:r>
                      <a:br>
                        <a:rPr lang="en-US">
                          <a:solidFill>
                            <a:srgbClr val="353531"/>
                          </a:solidFill>
                          <a:latin typeface="Source Sans Pro" panose="020B0503030403020204" pitchFamily="34" charset="0"/>
                          <a:ea typeface="Source Sans Pro" panose="020B0503030403020204" pitchFamily="34" charset="0"/>
                        </a:rPr>
                      </a:br>
                      <a:endParaRPr lang="en-US">
                        <a:solidFill>
                          <a:srgbClr val="353531"/>
                        </a:solidFill>
                        <a:latin typeface="Source Sans Pro" panose="020B0503030403020204" pitchFamily="34" charset="0"/>
                        <a:ea typeface="Source Sans Pro" panose="020B0503030403020204" pitchFamily="34" charset="0"/>
                      </a:endParaRPr>
                    </a:p>
                    <a:p>
                      <a:r>
                        <a:rPr lang="en-US" b="0">
                          <a:solidFill>
                            <a:srgbClr val="353531"/>
                          </a:solidFill>
                          <a:latin typeface="Source Sans Pro" panose="020B0503030403020204" pitchFamily="34" charset="0"/>
                          <a:ea typeface="Source Sans Pro" panose="020B0503030403020204" pitchFamily="34" charset="0"/>
                        </a:rPr>
                        <a:t>Source Sans Regular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a:solidFill>
                            <a:srgbClr val="353531"/>
                          </a:solidFill>
                          <a:latin typeface="Source Sans Pro" panose="020B0503030403020204" pitchFamily="34" charset="0"/>
                          <a:ea typeface="Source Sans Pro" panose="020B0503030403020204" pitchFamily="34" charset="0"/>
                        </a:rPr>
                        <a:t>Source Sans Regular Italic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rgbClr val="353531"/>
                          </a:solidFill>
                          <a:latin typeface="Source Sans Pro" panose="020B0503030403020204" pitchFamily="34" charset="0"/>
                          <a:ea typeface="Source Sans Pro" panose="020B0503030403020204" pitchFamily="34" charset="0"/>
                        </a:rPr>
                        <a:t>Source Sans Bold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a:solidFill>
                            <a:srgbClr val="353531"/>
                          </a:solidFill>
                          <a:latin typeface="Source Sans Pro" panose="020B0503030403020204" pitchFamily="34" charset="0"/>
                          <a:ea typeface="Source Sans Pro" panose="020B0503030403020204" pitchFamily="34" charset="0"/>
                        </a:rPr>
                        <a:t>Source Sans Bold Italic</a:t>
                      </a:r>
                    </a:p>
                    <a:p>
                      <a:endParaRPr lang="en-US" b="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tc>
                  <a:txBody>
                    <a:bodyPr/>
                    <a:lstStyle/>
                    <a:p>
                      <a:endParaRPr lang="en-US" b="1" i="1">
                        <a:solidFill>
                          <a:srgbClr val="353531"/>
                        </a:solidFill>
                      </a:endParaRPr>
                    </a:p>
                  </a:txBody>
                  <a:tcPr>
                    <a:solidFill>
                      <a:schemeClr val="bg1"/>
                    </a:solidFill>
                  </a:tcPr>
                </a:tc>
                <a:extLst>
                  <a:ext uri="{0D108BD9-81ED-4DB2-BD59-A6C34878D82A}">
                    <a16:rowId xmlns:a16="http://schemas.microsoft.com/office/drawing/2014/main" val="1954200611"/>
                  </a:ext>
                </a:extLst>
              </a:tr>
            </a:tbl>
          </a:graphicData>
        </a:graphic>
      </p:graphicFrame>
      <p:cxnSp>
        <p:nvCxnSpPr>
          <p:cNvPr id="7" name="Straight Connector 6">
            <a:extLst>
              <a:ext uri="{FF2B5EF4-FFF2-40B4-BE49-F238E27FC236}">
                <a16:creationId xmlns:a16="http://schemas.microsoft.com/office/drawing/2014/main" id="{992F81EE-BD0C-1943-B8D0-7CFC0ABCB25F}"/>
              </a:ext>
            </a:extLst>
          </p:cNvPr>
          <p:cNvCxnSpPr/>
          <p:nvPr/>
        </p:nvCxnSpPr>
        <p:spPr>
          <a:xfrm>
            <a:off x="1380998" y="3469616"/>
            <a:ext cx="0" cy="447307"/>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1075B7F-80A0-B143-A142-55168F7F8CD2}"/>
              </a:ext>
            </a:extLst>
          </p:cNvPr>
          <p:cNvCxnSpPr>
            <a:cxnSpLocks/>
          </p:cNvCxnSpPr>
          <p:nvPr/>
        </p:nvCxnSpPr>
        <p:spPr>
          <a:xfrm flipH="1">
            <a:off x="364998" y="3711247"/>
            <a:ext cx="10160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A1ECC55-3EFB-7242-996A-83EC7BFCAF71}"/>
              </a:ext>
            </a:extLst>
          </p:cNvPr>
          <p:cNvCxnSpPr>
            <a:cxnSpLocks/>
          </p:cNvCxnSpPr>
          <p:nvPr/>
        </p:nvCxnSpPr>
        <p:spPr>
          <a:xfrm flipH="1">
            <a:off x="1382594" y="3469616"/>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3F0C759-481D-E641-AE80-0F1077DF6CE2}"/>
              </a:ext>
            </a:extLst>
          </p:cNvPr>
          <p:cNvCxnSpPr>
            <a:cxnSpLocks/>
          </p:cNvCxnSpPr>
          <p:nvPr/>
        </p:nvCxnSpPr>
        <p:spPr>
          <a:xfrm flipH="1">
            <a:off x="1382594" y="3916923"/>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B299945-81C2-47A8-BC01-CFFCBC92FF56}"/>
              </a:ext>
            </a:extLst>
          </p:cNvPr>
          <p:cNvSpPr/>
          <p:nvPr/>
        </p:nvSpPr>
        <p:spPr>
          <a:xfrm>
            <a:off x="641204" y="3469616"/>
            <a:ext cx="423514" cy="215444"/>
          </a:xfrm>
          <a:prstGeom prst="rect">
            <a:avLst/>
          </a:prstGeom>
        </p:spPr>
        <p:txBody>
          <a:bodyPr wrap="none">
            <a:spAutoFit/>
          </a:bodyPr>
          <a:lstStyle/>
          <a:p>
            <a:pPr lvl="0">
              <a:defRPr/>
            </a:pPr>
            <a:r>
              <a:rPr lang="en-US" sz="800">
                <a:solidFill>
                  <a:srgbClr val="353531"/>
                </a:solidFill>
                <a:latin typeface="Source Sans Pro" charset="0"/>
                <a:ea typeface="Source Sans Pro" charset="0"/>
                <a:cs typeface="Source Sans Pro" charset="0"/>
              </a:rPr>
              <a:t>BODY</a:t>
            </a:r>
          </a:p>
        </p:txBody>
      </p:sp>
      <p:cxnSp>
        <p:nvCxnSpPr>
          <p:cNvPr id="12" name="Straight Connector 11">
            <a:extLst>
              <a:ext uri="{FF2B5EF4-FFF2-40B4-BE49-F238E27FC236}">
                <a16:creationId xmlns:a16="http://schemas.microsoft.com/office/drawing/2014/main" id="{7BC6D184-A3E7-4845-827F-AB51411B299F}"/>
              </a:ext>
            </a:extLst>
          </p:cNvPr>
          <p:cNvCxnSpPr/>
          <p:nvPr/>
        </p:nvCxnSpPr>
        <p:spPr>
          <a:xfrm>
            <a:off x="1380873" y="4044375"/>
            <a:ext cx="0" cy="399731"/>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29B8453-88FC-49D8-B3AD-BFF918DA464F}"/>
              </a:ext>
            </a:extLst>
          </p:cNvPr>
          <p:cNvCxnSpPr>
            <a:cxnSpLocks/>
          </p:cNvCxnSpPr>
          <p:nvPr/>
        </p:nvCxnSpPr>
        <p:spPr>
          <a:xfrm flipH="1">
            <a:off x="347296" y="4275900"/>
            <a:ext cx="10160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0156A74-E4B6-4AA7-AF43-B4A8F7DCB229}"/>
              </a:ext>
            </a:extLst>
          </p:cNvPr>
          <p:cNvCxnSpPr>
            <a:cxnSpLocks/>
          </p:cNvCxnSpPr>
          <p:nvPr/>
        </p:nvCxnSpPr>
        <p:spPr>
          <a:xfrm flipH="1">
            <a:off x="1382594" y="4043618"/>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266C37-2F4B-40AD-898B-33D12AAC61ED}"/>
              </a:ext>
            </a:extLst>
          </p:cNvPr>
          <p:cNvCxnSpPr>
            <a:cxnSpLocks/>
          </p:cNvCxnSpPr>
          <p:nvPr/>
        </p:nvCxnSpPr>
        <p:spPr>
          <a:xfrm flipH="1">
            <a:off x="1380873" y="4444106"/>
            <a:ext cx="511068" cy="4495"/>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F0EB7C3-EF4E-4A0B-B50D-D3C08379271C}"/>
              </a:ext>
            </a:extLst>
          </p:cNvPr>
          <p:cNvSpPr/>
          <p:nvPr/>
        </p:nvSpPr>
        <p:spPr>
          <a:xfrm>
            <a:off x="536940" y="4012447"/>
            <a:ext cx="591829" cy="215444"/>
          </a:xfrm>
          <a:prstGeom prst="rect">
            <a:avLst/>
          </a:prstGeom>
        </p:spPr>
        <p:txBody>
          <a:bodyPr wrap="none">
            <a:spAutoFit/>
          </a:bodyPr>
          <a:lstStyle/>
          <a:p>
            <a:pPr lvl="0">
              <a:defRPr/>
            </a:pPr>
            <a:r>
              <a:rPr lang="en-US" sz="800">
                <a:solidFill>
                  <a:srgbClr val="353531"/>
                </a:solidFill>
                <a:latin typeface="Source Sans Pro" charset="0"/>
                <a:ea typeface="Source Sans Pro" charset="0"/>
                <a:cs typeface="Source Sans Pro" charset="0"/>
              </a:rPr>
              <a:t>HEADERS</a:t>
            </a:r>
          </a:p>
        </p:txBody>
      </p:sp>
      <p:sp>
        <p:nvSpPr>
          <p:cNvPr id="18" name="Rectangle 17">
            <a:extLst>
              <a:ext uri="{FF2B5EF4-FFF2-40B4-BE49-F238E27FC236}">
                <a16:creationId xmlns:a16="http://schemas.microsoft.com/office/drawing/2014/main" id="{23619FB3-E904-418E-BFC7-7BE836FCC743}"/>
              </a:ext>
            </a:extLst>
          </p:cNvPr>
          <p:cNvSpPr/>
          <p:nvPr/>
        </p:nvSpPr>
        <p:spPr>
          <a:xfrm>
            <a:off x="425119" y="4339136"/>
            <a:ext cx="772969" cy="215444"/>
          </a:xfrm>
          <a:prstGeom prst="rect">
            <a:avLst/>
          </a:prstGeom>
        </p:spPr>
        <p:txBody>
          <a:bodyPr wrap="none">
            <a:spAutoFit/>
          </a:bodyPr>
          <a:lstStyle/>
          <a:p>
            <a:pPr lvl="0">
              <a:defRPr/>
            </a:pPr>
            <a:r>
              <a:rPr lang="en-US" sz="800">
                <a:solidFill>
                  <a:srgbClr val="353531"/>
                </a:solidFill>
                <a:latin typeface="Source Sans Pro" charset="0"/>
                <a:ea typeface="Source Sans Pro" charset="0"/>
                <a:cs typeface="Source Sans Pro" charset="0"/>
              </a:rPr>
              <a:t>SUBHEADERS</a:t>
            </a:r>
          </a:p>
        </p:txBody>
      </p:sp>
      <p:sp>
        <p:nvSpPr>
          <p:cNvPr id="40" name="Rectangle 39"/>
          <p:cNvSpPr/>
          <p:nvPr/>
        </p:nvSpPr>
        <p:spPr>
          <a:xfrm>
            <a:off x="5670881" y="2512163"/>
            <a:ext cx="6096000" cy="2000548"/>
          </a:xfrm>
          <a:prstGeom prst="rect">
            <a:avLst/>
          </a:prstGeom>
        </p:spPr>
        <p:txBody>
          <a:bodyPr>
            <a:spAutoFit/>
          </a:bodyPr>
          <a:lstStyle/>
          <a:p>
            <a:r>
              <a:rPr lang="en-US" sz="1400" b="1">
                <a:solidFill>
                  <a:srgbClr val="353531"/>
                </a:solidFill>
                <a:latin typeface="Ubuntu" panose="020B0504030602030204" pitchFamily="34" charset="0"/>
                <a:ea typeface="Source Sans Pro" panose="020B0503030403020204" pitchFamily="34" charset="0"/>
              </a:rPr>
              <a:t>ATTENTIVE FONT</a:t>
            </a:r>
            <a:endParaRPr lang="en-US" sz="200" b="1">
              <a:solidFill>
                <a:srgbClr val="353531"/>
              </a:solidFill>
              <a:latin typeface="Ubuntu" panose="020B0504030602030204" pitchFamily="34" charset="0"/>
              <a:ea typeface="Source Sans Pro" panose="020B0503030403020204" pitchFamily="34" charset="0"/>
            </a:endParaRPr>
          </a:p>
          <a:p>
            <a:endParaRPr lang="en-US" sz="200" b="1">
              <a:solidFill>
                <a:srgbClr val="353531"/>
              </a:solidFill>
              <a:latin typeface="Ubuntu" panose="020B0504030602030204" pitchFamily="34" charset="0"/>
              <a:ea typeface="Source Sans Pro" panose="020B0503030403020204" pitchFamily="34" charset="0"/>
            </a:endParaRPr>
          </a:p>
          <a:p>
            <a:r>
              <a:rPr lang="en-US" b="1">
                <a:solidFill>
                  <a:srgbClr val="353531"/>
                </a:solidFill>
                <a:latin typeface="Ubuntu" panose="020B0504030602030204" pitchFamily="34" charset="0"/>
                <a:ea typeface="Source Sans Pro" panose="020B0503030403020204" pitchFamily="34" charset="0"/>
              </a:rPr>
              <a:t>Ubuntu</a:t>
            </a:r>
          </a:p>
          <a:p>
            <a:endParaRPr lang="en-US">
              <a:solidFill>
                <a:srgbClr val="353531"/>
              </a:solidFill>
              <a:latin typeface="Ubuntu" panose="020B0504030602030204" pitchFamily="34" charset="0"/>
              <a:ea typeface="Source Sans Pro" panose="020B0503030403020204" pitchFamily="34" charset="0"/>
            </a:endParaRPr>
          </a:p>
          <a:p>
            <a:r>
              <a:rPr lang="en-US">
                <a:solidFill>
                  <a:srgbClr val="353531"/>
                </a:solidFill>
                <a:latin typeface="Ubuntu" panose="020B0504030602030204" pitchFamily="34" charset="0"/>
                <a:ea typeface="Source Sans Pro" panose="020B0503030403020204" pitchFamily="34" charset="0"/>
              </a:rPr>
              <a:t>Ubuntu Regular</a:t>
            </a:r>
          </a:p>
          <a:p>
            <a:pPr lvl="0">
              <a:defRPr/>
            </a:pPr>
            <a:r>
              <a:rPr lang="en-US" i="1">
                <a:solidFill>
                  <a:srgbClr val="353531"/>
                </a:solidFill>
                <a:latin typeface="Ubuntu" panose="020B0504030602030204" pitchFamily="34" charset="0"/>
                <a:ea typeface="Source Sans Pro" panose="020B0503030403020204" pitchFamily="34" charset="0"/>
              </a:rPr>
              <a:t>Ubuntu Regular Italic</a:t>
            </a:r>
          </a:p>
          <a:p>
            <a:pPr lvl="0">
              <a:defRPr/>
            </a:pPr>
            <a:r>
              <a:rPr lang="en-US" b="1">
                <a:solidFill>
                  <a:srgbClr val="353531"/>
                </a:solidFill>
                <a:latin typeface="Ubuntu" panose="020B0504030602030204" pitchFamily="34" charset="0"/>
                <a:ea typeface="Source Sans Pro" panose="020B0503030403020204" pitchFamily="34" charset="0"/>
              </a:rPr>
              <a:t>Ubuntu Bold</a:t>
            </a:r>
          </a:p>
          <a:p>
            <a:pPr lvl="0">
              <a:defRPr/>
            </a:pPr>
            <a:r>
              <a:rPr lang="en-US" b="1" i="1">
                <a:solidFill>
                  <a:srgbClr val="353531"/>
                </a:solidFill>
                <a:latin typeface="Ubuntu" panose="020B0504030602030204" pitchFamily="34" charset="0"/>
                <a:ea typeface="Source Sans Pro" panose="020B0503030403020204" pitchFamily="34" charset="0"/>
              </a:rPr>
              <a:t>Ubuntu Bold Italic</a:t>
            </a:r>
          </a:p>
        </p:txBody>
      </p:sp>
      <p:sp>
        <p:nvSpPr>
          <p:cNvPr id="57" name="Rectangle 56">
            <a:extLst>
              <a:ext uri="{FF2B5EF4-FFF2-40B4-BE49-F238E27FC236}">
                <a16:creationId xmlns:a16="http://schemas.microsoft.com/office/drawing/2014/main" id="{CA76B0E8-4D72-4F61-BAA0-D68E0802AA19}"/>
              </a:ext>
            </a:extLst>
          </p:cNvPr>
          <p:cNvSpPr/>
          <p:nvPr/>
        </p:nvSpPr>
        <p:spPr>
          <a:xfrm>
            <a:off x="5737529" y="5695707"/>
            <a:ext cx="5448300" cy="393991"/>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a:latin typeface="Ubuntu "/>
              </a:rPr>
              <a:t>REVIVING THE HEART OF HEALTHCARE</a:t>
            </a:r>
          </a:p>
        </p:txBody>
      </p:sp>
      <p:sp>
        <p:nvSpPr>
          <p:cNvPr id="25" name="Rectangle 24">
            <a:extLst>
              <a:ext uri="{FF2B5EF4-FFF2-40B4-BE49-F238E27FC236}">
                <a16:creationId xmlns:a16="http://schemas.microsoft.com/office/drawing/2014/main" id="{85F6723B-4044-4136-99A0-E30F94CD478B}"/>
              </a:ext>
            </a:extLst>
          </p:cNvPr>
          <p:cNvSpPr/>
          <p:nvPr/>
        </p:nvSpPr>
        <p:spPr>
          <a:xfrm>
            <a:off x="8430780" y="3396888"/>
            <a:ext cx="1239442" cy="215444"/>
          </a:xfrm>
          <a:prstGeom prst="rect">
            <a:avLst/>
          </a:prstGeom>
        </p:spPr>
        <p:txBody>
          <a:bodyPr wrap="none">
            <a:spAutoFit/>
          </a:bodyPr>
          <a:lstStyle/>
          <a:p>
            <a:pPr lvl="0">
              <a:defRPr/>
            </a:pPr>
            <a:r>
              <a:rPr lang="en-US" sz="80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ATTENTION / CALL OUTS</a:t>
            </a:r>
          </a:p>
        </p:txBody>
      </p:sp>
      <p:cxnSp>
        <p:nvCxnSpPr>
          <p:cNvPr id="26" name="Straight Connector 25">
            <a:extLst>
              <a:ext uri="{FF2B5EF4-FFF2-40B4-BE49-F238E27FC236}">
                <a16:creationId xmlns:a16="http://schemas.microsoft.com/office/drawing/2014/main" id="{470B1D4B-4C05-4142-A13C-6D5E3D94160C}"/>
              </a:ext>
            </a:extLst>
          </p:cNvPr>
          <p:cNvCxnSpPr>
            <a:cxnSpLocks/>
          </p:cNvCxnSpPr>
          <p:nvPr/>
        </p:nvCxnSpPr>
        <p:spPr>
          <a:xfrm flipV="1">
            <a:off x="8459979" y="2976110"/>
            <a:ext cx="0" cy="1363026"/>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767E4BA-7388-408E-8735-F8940611F84D}"/>
              </a:ext>
            </a:extLst>
          </p:cNvPr>
          <p:cNvCxnSpPr>
            <a:cxnSpLocks/>
          </p:cNvCxnSpPr>
          <p:nvPr/>
        </p:nvCxnSpPr>
        <p:spPr>
          <a:xfrm>
            <a:off x="8477564" y="3673842"/>
            <a:ext cx="1269307"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013BAD2-7F49-4F5D-B79E-49BA45957D6A}"/>
              </a:ext>
            </a:extLst>
          </p:cNvPr>
          <p:cNvCxnSpPr>
            <a:cxnSpLocks/>
          </p:cNvCxnSpPr>
          <p:nvPr/>
        </p:nvCxnSpPr>
        <p:spPr>
          <a:xfrm>
            <a:off x="7939454" y="4356143"/>
            <a:ext cx="518929"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2475FFF-AED3-407C-A8FF-C2F77BAE5E0B}"/>
              </a:ext>
            </a:extLst>
          </p:cNvPr>
          <p:cNvCxnSpPr>
            <a:cxnSpLocks/>
          </p:cNvCxnSpPr>
          <p:nvPr/>
        </p:nvCxnSpPr>
        <p:spPr>
          <a:xfrm rot="10800000" flipH="1">
            <a:off x="8001183" y="2972619"/>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AEF92CB5-C9EB-4931-9A05-5E9765CFE41B}"/>
              </a:ext>
            </a:extLst>
          </p:cNvPr>
          <p:cNvSpPr/>
          <p:nvPr/>
        </p:nvSpPr>
        <p:spPr>
          <a:xfrm>
            <a:off x="8647292" y="3700907"/>
            <a:ext cx="591829" cy="215444"/>
          </a:xfrm>
          <a:prstGeom prst="rect">
            <a:avLst/>
          </a:prstGeom>
        </p:spPr>
        <p:txBody>
          <a:bodyPr wrap="none">
            <a:spAutoFit/>
          </a:bodyPr>
          <a:lstStyle/>
          <a:p>
            <a:pPr lvl="0">
              <a:defRPr/>
            </a:pPr>
            <a:r>
              <a:rPr lang="en-US" sz="80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FOOTERS</a:t>
            </a:r>
          </a:p>
        </p:txBody>
      </p:sp>
      <p:sp>
        <p:nvSpPr>
          <p:cNvPr id="31" name="Rectangle 30">
            <a:extLst>
              <a:ext uri="{FF2B5EF4-FFF2-40B4-BE49-F238E27FC236}">
                <a16:creationId xmlns:a16="http://schemas.microsoft.com/office/drawing/2014/main" id="{4E2D66C6-36DA-4945-8C7D-0364C60716ED}"/>
              </a:ext>
            </a:extLst>
          </p:cNvPr>
          <p:cNvSpPr/>
          <p:nvPr/>
        </p:nvSpPr>
        <p:spPr>
          <a:xfrm>
            <a:off x="5674421" y="4786844"/>
            <a:ext cx="5606285" cy="461665"/>
          </a:xfrm>
          <a:prstGeom prst="rect">
            <a:avLst/>
          </a:prstGeom>
        </p:spPr>
        <p:txBody>
          <a:bodyPr wrap="square">
            <a:spAutoFit/>
          </a:bodyPr>
          <a:lstStyle/>
          <a:p>
            <a:r>
              <a:rPr lang="en-US" sz="120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Ubuntu</a:t>
            </a:r>
            <a:r>
              <a:rPr lang="en-US" sz="120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should never be in italic, CAPS, or Light version. The preferred font type is regular.</a:t>
            </a:r>
            <a:endParaRPr lang="en-US" sz="1200">
              <a:latin typeface="Source Sans Pro" panose="020B0503030403020204" pitchFamily="34" charset="0"/>
              <a:ea typeface="Source Sans Pro" panose="020B0503030403020204" pitchFamily="34" charset="0"/>
              <a:cs typeface="Open Sans Light" panose="020B0306030504020204" pitchFamily="34" charset="0"/>
            </a:endParaRPr>
          </a:p>
        </p:txBody>
      </p:sp>
      <p:sp>
        <p:nvSpPr>
          <p:cNvPr id="32" name="Rectangle 31">
            <a:extLst>
              <a:ext uri="{FF2B5EF4-FFF2-40B4-BE49-F238E27FC236}">
                <a16:creationId xmlns:a16="http://schemas.microsoft.com/office/drawing/2014/main" id="{F8520C7A-D2F9-44AF-9BAD-23A2DC28C084}"/>
              </a:ext>
            </a:extLst>
          </p:cNvPr>
          <p:cNvSpPr/>
          <p:nvPr/>
        </p:nvSpPr>
        <p:spPr>
          <a:xfrm>
            <a:off x="5712521" y="5291669"/>
            <a:ext cx="5606285" cy="276999"/>
          </a:xfrm>
          <a:prstGeom prst="rect">
            <a:avLst/>
          </a:prstGeom>
        </p:spPr>
        <p:txBody>
          <a:bodyPr wrap="square">
            <a:spAutoFit/>
          </a:bodyPr>
          <a:lstStyle/>
          <a:p>
            <a:r>
              <a:rPr lang="en-US" sz="120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REVIVING THE HEART OF HEALTHCARE</a:t>
            </a:r>
            <a:endParaRPr lang="en-US" sz="1200">
              <a:latin typeface="Source Sans Pro" panose="020B0503030403020204" pitchFamily="34" charset="0"/>
              <a:ea typeface="Source Sans Pro" panose="020B0503030403020204" pitchFamily="34" charset="0"/>
              <a:cs typeface="Open Sans Light" panose="020B0306030504020204" pitchFamily="34" charset="0"/>
            </a:endParaRPr>
          </a:p>
        </p:txBody>
      </p:sp>
      <p:sp>
        <p:nvSpPr>
          <p:cNvPr id="33" name="Multiplication Sign 32">
            <a:extLst>
              <a:ext uri="{FF2B5EF4-FFF2-40B4-BE49-F238E27FC236}">
                <a16:creationId xmlns:a16="http://schemas.microsoft.com/office/drawing/2014/main" id="{83FE9A9D-8780-4E09-90C5-7404941DAA6C}"/>
              </a:ext>
            </a:extLst>
          </p:cNvPr>
          <p:cNvSpPr/>
          <p:nvPr/>
        </p:nvSpPr>
        <p:spPr>
          <a:xfrm>
            <a:off x="8529630" y="5157948"/>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Multiplication Sign 33">
            <a:extLst>
              <a:ext uri="{FF2B5EF4-FFF2-40B4-BE49-F238E27FC236}">
                <a16:creationId xmlns:a16="http://schemas.microsoft.com/office/drawing/2014/main" id="{FC496C8E-F295-44D1-9FE5-0214AB34E40C}"/>
              </a:ext>
            </a:extLst>
          </p:cNvPr>
          <p:cNvSpPr/>
          <p:nvPr/>
        </p:nvSpPr>
        <p:spPr>
          <a:xfrm>
            <a:off x="10801282" y="5866057"/>
            <a:ext cx="378501" cy="532752"/>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4796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425118" y="1062366"/>
            <a:ext cx="10612228" cy="276999"/>
          </a:xfrm>
          <a:prstGeom prst="rect">
            <a:avLst/>
          </a:prstGeom>
        </p:spPr>
        <p:txBody>
          <a:bodyPr wrap="square">
            <a:spAutoFit/>
          </a:bodyPr>
          <a:lstStyle/>
          <a:p>
            <a:r>
              <a:rPr lang="en-US" sz="1200">
                <a:latin typeface="Source Sans Pro" charset="0"/>
                <a:ea typeface="Source Sans Pro" charset="0"/>
                <a:cs typeface="Source Sans Pro" charset="0"/>
              </a:rPr>
              <a:t>Calibri (Body) is our secondary typeface and the preferred font for all email communications. Use it when Source Sans Pro is not available. </a:t>
            </a:r>
            <a:endParaRPr lang="en-US" sz="1200">
              <a:solidFill>
                <a:srgbClr val="35353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Typography </a:t>
            </a:r>
            <a:r>
              <a:rPr lang="mr-IN" sz="2000" b="1">
                <a:solidFill>
                  <a:srgbClr val="E74F29"/>
                </a:solidFill>
                <a:latin typeface="Ubuntu Medium" panose="020B0604030602030204" pitchFamily="34" charset="0"/>
              </a:rPr>
              <a:t>–</a:t>
            </a:r>
            <a:r>
              <a:rPr lang="en-US" sz="2000" b="1">
                <a:solidFill>
                  <a:srgbClr val="E74F29"/>
                </a:solidFill>
                <a:latin typeface="Ubuntu Medium" panose="020B0604030602030204" pitchFamily="34" charset="0"/>
              </a:rPr>
              <a:t> Secondary Fonts</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graphicFrame>
        <p:nvGraphicFramePr>
          <p:cNvPr id="7" name="Table 2">
            <a:extLst>
              <a:ext uri="{FF2B5EF4-FFF2-40B4-BE49-F238E27FC236}">
                <a16:creationId xmlns:a16="http://schemas.microsoft.com/office/drawing/2014/main" id="{59C5144F-1D5F-4DBB-8F6F-34FC38931C95}"/>
              </a:ext>
            </a:extLst>
          </p:cNvPr>
          <p:cNvGraphicFramePr>
            <a:graphicFrameLocks noGrp="1"/>
          </p:cNvGraphicFramePr>
          <p:nvPr>
            <p:extLst>
              <p:ext uri="{D42A27DB-BD31-4B8C-83A1-F6EECF244321}">
                <p14:modId xmlns:p14="http://schemas.microsoft.com/office/powerpoint/2010/main" val="2724144678"/>
              </p:ext>
            </p:extLst>
          </p:nvPr>
        </p:nvGraphicFramePr>
        <p:xfrm>
          <a:off x="200025" y="2197361"/>
          <a:ext cx="5282502" cy="3108960"/>
        </p:xfrm>
        <a:graphic>
          <a:graphicData uri="http://schemas.openxmlformats.org/drawingml/2006/table">
            <a:tbl>
              <a:tblPr firstRow="1" bandRow="1">
                <a:tableStyleId>{5C22544A-7EE6-4342-B048-85BDC9FD1C3A}</a:tableStyleId>
              </a:tblPr>
              <a:tblGrid>
                <a:gridCol w="1837781">
                  <a:extLst>
                    <a:ext uri="{9D8B030D-6E8A-4147-A177-3AD203B41FA5}">
                      <a16:colId xmlns:a16="http://schemas.microsoft.com/office/drawing/2014/main" val="1991083755"/>
                    </a:ext>
                  </a:extLst>
                </a:gridCol>
                <a:gridCol w="3444721">
                  <a:extLst>
                    <a:ext uri="{9D8B030D-6E8A-4147-A177-3AD203B41FA5}">
                      <a16:colId xmlns:a16="http://schemas.microsoft.com/office/drawing/2014/main" val="4267757176"/>
                    </a:ext>
                  </a:extLst>
                </a:gridCol>
              </a:tblGrid>
              <a:tr h="1921521">
                <a:tc>
                  <a:txBody>
                    <a:bodyPr/>
                    <a:lstStyle/>
                    <a:p>
                      <a:endParaRPr lang="en-US" b="0">
                        <a:solidFill>
                          <a:srgbClr val="353531"/>
                        </a:solidFill>
                        <a:latin typeface="Source Sans Pro" panose="020B0503030403020204" pitchFamily="34" charset="0"/>
                        <a:ea typeface="Source Sans Pro" panose="020B0503030403020204" pitchFamily="34" charset="0"/>
                      </a:endParaRPr>
                    </a:p>
                  </a:txBody>
                  <a:tcPr>
                    <a:noFill/>
                  </a:tcPr>
                </a:tc>
                <a:tc>
                  <a:txBody>
                    <a:bodyPr/>
                    <a:lstStyle/>
                    <a:p>
                      <a:r>
                        <a:rPr lang="en-US" b="1">
                          <a:solidFill>
                            <a:srgbClr val="353531"/>
                          </a:solidFill>
                        </a:rPr>
                        <a:t>Calibri (Body)</a:t>
                      </a:r>
                    </a:p>
                    <a:p>
                      <a:endParaRPr lang="en-US" b="0">
                        <a:solidFill>
                          <a:srgbClr val="353531"/>
                        </a:solidFill>
                      </a:endParaRPr>
                    </a:p>
                    <a:p>
                      <a:br>
                        <a:rPr lang="en-US" b="0">
                          <a:solidFill>
                            <a:srgbClr val="353531"/>
                          </a:solidFill>
                        </a:rPr>
                      </a:br>
                      <a:r>
                        <a:rPr lang="en-US" b="0">
                          <a:solidFill>
                            <a:srgbClr val="353531"/>
                          </a:solidFill>
                        </a:rPr>
                        <a:t>Calibri (Body) Regular</a:t>
                      </a:r>
                    </a:p>
                    <a:p>
                      <a:r>
                        <a:rPr lang="en-US" b="0" i="1">
                          <a:solidFill>
                            <a:srgbClr val="353531"/>
                          </a:solidFill>
                        </a:rPr>
                        <a:t>Calibri (Body) Regular Italic</a:t>
                      </a:r>
                    </a:p>
                    <a:p>
                      <a:endParaRPr lang="en-US" b="1">
                        <a:solidFill>
                          <a:srgbClr val="353531"/>
                        </a:solidFill>
                      </a:endParaRPr>
                    </a:p>
                    <a:p>
                      <a:endParaRPr lang="en-US" b="1">
                        <a:solidFill>
                          <a:srgbClr val="353531"/>
                        </a:solidFill>
                      </a:endParaRPr>
                    </a:p>
                    <a:p>
                      <a:endParaRPr lang="en-US" b="1">
                        <a:solidFill>
                          <a:srgbClr val="353531"/>
                        </a:solidFill>
                      </a:endParaRPr>
                    </a:p>
                    <a:p>
                      <a:r>
                        <a:rPr lang="en-US" b="1">
                          <a:solidFill>
                            <a:srgbClr val="353531"/>
                          </a:solidFill>
                        </a:rPr>
                        <a:t>Calibri (Body) Bold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a:solidFill>
                            <a:srgbClr val="353531"/>
                          </a:solidFill>
                        </a:rPr>
                        <a:t>Calibri (Body) Bold Italic</a:t>
                      </a:r>
                    </a:p>
                    <a:p>
                      <a:endParaRPr lang="en-US" b="1" i="1">
                        <a:solidFill>
                          <a:srgbClr val="353531"/>
                        </a:solidFill>
                      </a:endParaRPr>
                    </a:p>
                  </a:txBody>
                  <a:tcPr>
                    <a:solidFill>
                      <a:schemeClr val="bg1"/>
                    </a:solidFill>
                  </a:tcPr>
                </a:tc>
                <a:extLst>
                  <a:ext uri="{0D108BD9-81ED-4DB2-BD59-A6C34878D82A}">
                    <a16:rowId xmlns:a16="http://schemas.microsoft.com/office/drawing/2014/main" val="1954200611"/>
                  </a:ext>
                </a:extLst>
              </a:tr>
            </a:tbl>
          </a:graphicData>
        </a:graphic>
      </p:graphicFrame>
      <p:cxnSp>
        <p:nvCxnSpPr>
          <p:cNvPr id="8" name="Straight Connector 7">
            <a:extLst>
              <a:ext uri="{FF2B5EF4-FFF2-40B4-BE49-F238E27FC236}">
                <a16:creationId xmlns:a16="http://schemas.microsoft.com/office/drawing/2014/main" id="{028CD72A-0A9B-465E-A820-2D62BC5B4DF2}"/>
              </a:ext>
            </a:extLst>
          </p:cNvPr>
          <p:cNvCxnSpPr>
            <a:cxnSpLocks/>
          </p:cNvCxnSpPr>
          <p:nvPr/>
        </p:nvCxnSpPr>
        <p:spPr>
          <a:xfrm>
            <a:off x="1544957" y="2787636"/>
            <a:ext cx="0" cy="1068747"/>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406863D-9ABB-4641-9D5B-26885379E505}"/>
              </a:ext>
            </a:extLst>
          </p:cNvPr>
          <p:cNvCxnSpPr>
            <a:cxnSpLocks/>
          </p:cNvCxnSpPr>
          <p:nvPr/>
        </p:nvCxnSpPr>
        <p:spPr>
          <a:xfrm flipH="1">
            <a:off x="518602" y="3344819"/>
            <a:ext cx="10160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C192059-C5D9-4AED-BF8C-9F9DA9AB69DC}"/>
              </a:ext>
            </a:extLst>
          </p:cNvPr>
          <p:cNvCxnSpPr>
            <a:cxnSpLocks/>
          </p:cNvCxnSpPr>
          <p:nvPr/>
        </p:nvCxnSpPr>
        <p:spPr>
          <a:xfrm flipH="1">
            <a:off x="1544957" y="2787636"/>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848597A-1E6B-46E1-BEDA-BA9828C76C26}"/>
              </a:ext>
            </a:extLst>
          </p:cNvPr>
          <p:cNvCxnSpPr>
            <a:cxnSpLocks/>
          </p:cNvCxnSpPr>
          <p:nvPr/>
        </p:nvCxnSpPr>
        <p:spPr>
          <a:xfrm flipH="1">
            <a:off x="1546137" y="3856204"/>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2627738-F2BE-4798-8FA7-8A866BBE0CB5}"/>
              </a:ext>
            </a:extLst>
          </p:cNvPr>
          <p:cNvSpPr/>
          <p:nvPr/>
        </p:nvSpPr>
        <p:spPr>
          <a:xfrm>
            <a:off x="719505" y="3094093"/>
            <a:ext cx="423514" cy="215444"/>
          </a:xfrm>
          <a:prstGeom prst="rect">
            <a:avLst/>
          </a:prstGeom>
        </p:spPr>
        <p:txBody>
          <a:bodyPr wrap="none">
            <a:spAutoFit/>
          </a:bodyPr>
          <a:lstStyle/>
          <a:p>
            <a:pPr lvl="0">
              <a:defRPr/>
            </a:pPr>
            <a:r>
              <a:rPr lang="en-US" sz="80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BODY</a:t>
            </a:r>
          </a:p>
        </p:txBody>
      </p:sp>
      <p:cxnSp>
        <p:nvCxnSpPr>
          <p:cNvPr id="14" name="Straight Connector 13">
            <a:extLst>
              <a:ext uri="{FF2B5EF4-FFF2-40B4-BE49-F238E27FC236}">
                <a16:creationId xmlns:a16="http://schemas.microsoft.com/office/drawing/2014/main" id="{59F37AED-CFA4-478C-AE0A-AA2AA8BD102A}"/>
              </a:ext>
            </a:extLst>
          </p:cNvPr>
          <p:cNvCxnSpPr/>
          <p:nvPr/>
        </p:nvCxnSpPr>
        <p:spPr>
          <a:xfrm>
            <a:off x="1544957" y="4235364"/>
            <a:ext cx="0" cy="91440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3B321ED-8808-4AD0-A8B9-2937EADAAC6E}"/>
              </a:ext>
            </a:extLst>
          </p:cNvPr>
          <p:cNvCxnSpPr>
            <a:cxnSpLocks/>
          </p:cNvCxnSpPr>
          <p:nvPr/>
        </p:nvCxnSpPr>
        <p:spPr>
          <a:xfrm flipH="1">
            <a:off x="528957" y="4759954"/>
            <a:ext cx="10160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95CAB1F-FB2D-402C-829A-5682CB7C3036}"/>
              </a:ext>
            </a:extLst>
          </p:cNvPr>
          <p:cNvCxnSpPr>
            <a:cxnSpLocks/>
          </p:cNvCxnSpPr>
          <p:nvPr/>
        </p:nvCxnSpPr>
        <p:spPr>
          <a:xfrm flipH="1">
            <a:off x="1536614" y="4243714"/>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E750829-6922-46B2-B3B6-1C6DC3001501}"/>
              </a:ext>
            </a:extLst>
          </p:cNvPr>
          <p:cNvCxnSpPr>
            <a:cxnSpLocks/>
          </p:cNvCxnSpPr>
          <p:nvPr/>
        </p:nvCxnSpPr>
        <p:spPr>
          <a:xfrm flipH="1">
            <a:off x="1546553" y="5153255"/>
            <a:ext cx="457200" cy="0"/>
          </a:xfrm>
          <a:prstGeom prst="line">
            <a:avLst/>
          </a:prstGeom>
          <a:ln>
            <a:solidFill>
              <a:srgbClr val="7F8084"/>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EE3C916F-A085-46AE-B1AE-FC92267768E4}"/>
              </a:ext>
            </a:extLst>
          </p:cNvPr>
          <p:cNvSpPr/>
          <p:nvPr/>
        </p:nvSpPr>
        <p:spPr>
          <a:xfrm>
            <a:off x="649672" y="4495155"/>
            <a:ext cx="591829" cy="215444"/>
          </a:xfrm>
          <a:prstGeom prst="rect">
            <a:avLst/>
          </a:prstGeom>
        </p:spPr>
        <p:txBody>
          <a:bodyPr wrap="none">
            <a:spAutoFit/>
          </a:bodyPr>
          <a:lstStyle/>
          <a:p>
            <a:pPr lvl="0">
              <a:defRPr/>
            </a:pPr>
            <a:r>
              <a:rPr lang="en-US" sz="80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HEADERS</a:t>
            </a:r>
          </a:p>
        </p:txBody>
      </p:sp>
      <p:sp>
        <p:nvSpPr>
          <p:cNvPr id="19" name="Rectangle 18">
            <a:extLst>
              <a:ext uri="{FF2B5EF4-FFF2-40B4-BE49-F238E27FC236}">
                <a16:creationId xmlns:a16="http://schemas.microsoft.com/office/drawing/2014/main" id="{3DC23401-597F-465D-BE6E-2CE1ECB38734}"/>
              </a:ext>
            </a:extLst>
          </p:cNvPr>
          <p:cNvSpPr/>
          <p:nvPr/>
        </p:nvSpPr>
        <p:spPr>
          <a:xfrm>
            <a:off x="551086" y="4809310"/>
            <a:ext cx="772969" cy="215444"/>
          </a:xfrm>
          <a:prstGeom prst="rect">
            <a:avLst/>
          </a:prstGeom>
        </p:spPr>
        <p:txBody>
          <a:bodyPr wrap="none">
            <a:spAutoFit/>
          </a:bodyPr>
          <a:lstStyle/>
          <a:p>
            <a:pPr lvl="0">
              <a:defRPr/>
            </a:pPr>
            <a:r>
              <a:rPr lang="en-US" sz="80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SUBHEADERS</a:t>
            </a:r>
          </a:p>
        </p:txBody>
      </p:sp>
      <p:sp>
        <p:nvSpPr>
          <p:cNvPr id="20" name="Rectangle 19">
            <a:extLst>
              <a:ext uri="{FF2B5EF4-FFF2-40B4-BE49-F238E27FC236}">
                <a16:creationId xmlns:a16="http://schemas.microsoft.com/office/drawing/2014/main" id="{3E03D68E-3767-4CF4-AE95-05B6590522CB}"/>
              </a:ext>
            </a:extLst>
          </p:cNvPr>
          <p:cNvSpPr/>
          <p:nvPr/>
        </p:nvSpPr>
        <p:spPr>
          <a:xfrm>
            <a:off x="2052465" y="1893536"/>
            <a:ext cx="2615267" cy="307777"/>
          </a:xfrm>
          <a:prstGeom prst="rect">
            <a:avLst/>
          </a:prstGeom>
        </p:spPr>
        <p:txBody>
          <a:bodyPr wrap="square">
            <a:spAutoFit/>
          </a:bodyPr>
          <a:lstStyle/>
          <a:p>
            <a:r>
              <a:rPr lang="en-US" sz="1400" b="1">
                <a:latin typeface="Open Sans" panose="020B0606030504020204" pitchFamily="34" charset="0"/>
                <a:ea typeface="Open Sans" panose="020B0606030504020204" pitchFamily="34" charset="0"/>
                <a:cs typeface="Open Sans" panose="020B0606030504020204" pitchFamily="34" charset="0"/>
              </a:rPr>
              <a:t>SECONDARY FONT</a:t>
            </a:r>
            <a:endParaRPr lang="en-US" sz="1400">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981259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B545F"/>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277BC1FD-B5D5-45FF-A8A1-5127BBD240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131" y="333665"/>
            <a:ext cx="6377281" cy="6377281"/>
          </a:xfrm>
          <a:prstGeom prst="rect">
            <a:avLst/>
          </a:prstGeom>
        </p:spPr>
      </p:pic>
      <p:sp>
        <p:nvSpPr>
          <p:cNvPr id="6" name="TextBox 5">
            <a:extLst>
              <a:ext uri="{FF2B5EF4-FFF2-40B4-BE49-F238E27FC236}">
                <a16:creationId xmlns:a16="http://schemas.microsoft.com/office/drawing/2014/main" id="{1C0F8C4E-C4FE-44C8-A90F-37A5135A07A6}"/>
              </a:ext>
            </a:extLst>
          </p:cNvPr>
          <p:cNvSpPr txBox="1"/>
          <p:nvPr/>
        </p:nvSpPr>
        <p:spPr>
          <a:xfrm>
            <a:off x="5055577" y="2721339"/>
            <a:ext cx="6459511" cy="2308324"/>
          </a:xfrm>
          <a:prstGeom prst="rect">
            <a:avLst/>
          </a:prstGeom>
          <a:noFill/>
        </p:spPr>
        <p:txBody>
          <a:bodyPr wrap="square" rtlCol="0">
            <a:spAutoFit/>
          </a:bodyPr>
          <a:lstStyle/>
          <a:p>
            <a:pPr algn="r"/>
            <a:r>
              <a:rPr lang="en-US" sz="7200" b="1">
                <a:solidFill>
                  <a:schemeClr val="bg1"/>
                </a:solidFill>
                <a:latin typeface="Ubuntu" panose="020B0504030602030204" pitchFamily="34" charset="0"/>
              </a:rPr>
              <a:t>Color </a:t>
            </a:r>
          </a:p>
          <a:p>
            <a:pPr algn="r"/>
            <a:r>
              <a:rPr lang="en-US" sz="7200" b="1">
                <a:solidFill>
                  <a:schemeClr val="bg1"/>
                </a:solidFill>
                <a:latin typeface="Ubuntu" panose="020B0504030602030204" pitchFamily="34" charset="0"/>
              </a:rPr>
              <a:t>Palette</a:t>
            </a:r>
          </a:p>
        </p:txBody>
      </p:sp>
    </p:spTree>
    <p:extLst>
      <p:ext uri="{BB962C8B-B14F-4D97-AF65-F5344CB8AC3E}">
        <p14:creationId xmlns:p14="http://schemas.microsoft.com/office/powerpoint/2010/main" val="2878609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Colors – Solids </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7" name="Rectangle 6">
            <a:extLst>
              <a:ext uri="{FF2B5EF4-FFF2-40B4-BE49-F238E27FC236}">
                <a16:creationId xmlns:a16="http://schemas.microsoft.com/office/drawing/2014/main" id="{40217AB4-2267-4473-A93A-83FD4E460079}"/>
              </a:ext>
            </a:extLst>
          </p:cNvPr>
          <p:cNvSpPr/>
          <p:nvPr/>
        </p:nvSpPr>
        <p:spPr>
          <a:xfrm>
            <a:off x="438730" y="1325680"/>
            <a:ext cx="847725" cy="371475"/>
          </a:xfrm>
          <a:prstGeom prst="rect">
            <a:avLst/>
          </a:prstGeom>
          <a:solidFill>
            <a:srgbClr val="E74F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latin typeface="Source Sans Pro "/>
              </a:rPr>
              <a:t>#E74F29</a:t>
            </a:r>
          </a:p>
        </p:txBody>
      </p:sp>
      <p:sp>
        <p:nvSpPr>
          <p:cNvPr id="8" name="Rectangle 7">
            <a:extLst>
              <a:ext uri="{FF2B5EF4-FFF2-40B4-BE49-F238E27FC236}">
                <a16:creationId xmlns:a16="http://schemas.microsoft.com/office/drawing/2014/main" id="{F3DA4BE4-F7CF-475A-8551-1EAAB230C1D0}"/>
              </a:ext>
            </a:extLst>
          </p:cNvPr>
          <p:cNvSpPr/>
          <p:nvPr/>
        </p:nvSpPr>
        <p:spPr>
          <a:xfrm>
            <a:off x="1721046" y="1325680"/>
            <a:ext cx="847725" cy="371475"/>
          </a:xfrm>
          <a:prstGeom prst="rect">
            <a:avLst/>
          </a:prstGeom>
          <a:solidFill>
            <a:srgbClr val="FF9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#FF9505</a:t>
            </a:r>
          </a:p>
        </p:txBody>
      </p:sp>
      <p:sp>
        <p:nvSpPr>
          <p:cNvPr id="9" name="Rectangle 8">
            <a:extLst>
              <a:ext uri="{FF2B5EF4-FFF2-40B4-BE49-F238E27FC236}">
                <a16:creationId xmlns:a16="http://schemas.microsoft.com/office/drawing/2014/main" id="{993CFEC8-5770-47B9-B534-5D21F061F90A}"/>
              </a:ext>
            </a:extLst>
          </p:cNvPr>
          <p:cNvSpPr/>
          <p:nvPr/>
        </p:nvSpPr>
        <p:spPr>
          <a:xfrm>
            <a:off x="396204" y="3132647"/>
            <a:ext cx="847725" cy="371475"/>
          </a:xfrm>
          <a:prstGeom prst="rect">
            <a:avLst/>
          </a:prstGeom>
          <a:solidFill>
            <a:srgbClr val="C43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#C4300B</a:t>
            </a:r>
          </a:p>
        </p:txBody>
      </p:sp>
      <p:sp>
        <p:nvSpPr>
          <p:cNvPr id="10" name="Rectangle 9">
            <a:extLst>
              <a:ext uri="{FF2B5EF4-FFF2-40B4-BE49-F238E27FC236}">
                <a16:creationId xmlns:a16="http://schemas.microsoft.com/office/drawing/2014/main" id="{0FAF61ED-D0C3-44A1-A798-BDD616E93569}"/>
              </a:ext>
            </a:extLst>
          </p:cNvPr>
          <p:cNvSpPr/>
          <p:nvPr/>
        </p:nvSpPr>
        <p:spPr>
          <a:xfrm>
            <a:off x="1540041" y="3141762"/>
            <a:ext cx="847725" cy="371475"/>
          </a:xfrm>
          <a:prstGeom prst="rect">
            <a:avLst/>
          </a:prstGeom>
          <a:solidFill>
            <a:srgbClr val="F58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#F58753</a:t>
            </a:r>
          </a:p>
        </p:txBody>
      </p:sp>
      <p:sp>
        <p:nvSpPr>
          <p:cNvPr id="11" name="Rectangle 10">
            <a:extLst>
              <a:ext uri="{FF2B5EF4-FFF2-40B4-BE49-F238E27FC236}">
                <a16:creationId xmlns:a16="http://schemas.microsoft.com/office/drawing/2014/main" id="{1300E5FD-EF9A-48B4-915B-FF61ED79E1FA}"/>
              </a:ext>
            </a:extLst>
          </p:cNvPr>
          <p:cNvSpPr/>
          <p:nvPr/>
        </p:nvSpPr>
        <p:spPr>
          <a:xfrm>
            <a:off x="2683878" y="3141762"/>
            <a:ext cx="847725" cy="371475"/>
          </a:xfrm>
          <a:prstGeom prst="rect">
            <a:avLst/>
          </a:prstGeom>
          <a:solidFill>
            <a:srgbClr val="FFC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#FFC70C</a:t>
            </a:r>
          </a:p>
        </p:txBody>
      </p:sp>
      <p:sp>
        <p:nvSpPr>
          <p:cNvPr id="12" name="Rectangle 11">
            <a:extLst>
              <a:ext uri="{FF2B5EF4-FFF2-40B4-BE49-F238E27FC236}">
                <a16:creationId xmlns:a16="http://schemas.microsoft.com/office/drawing/2014/main" id="{B0234F32-289B-4E81-BA2A-FB5240772A36}"/>
              </a:ext>
            </a:extLst>
          </p:cNvPr>
          <p:cNvSpPr/>
          <p:nvPr/>
        </p:nvSpPr>
        <p:spPr>
          <a:xfrm>
            <a:off x="3785945" y="3141763"/>
            <a:ext cx="847725" cy="371475"/>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#19535F</a:t>
            </a:r>
          </a:p>
        </p:txBody>
      </p:sp>
      <p:sp>
        <p:nvSpPr>
          <p:cNvPr id="14" name="Rectangle 13">
            <a:extLst>
              <a:ext uri="{FF2B5EF4-FFF2-40B4-BE49-F238E27FC236}">
                <a16:creationId xmlns:a16="http://schemas.microsoft.com/office/drawing/2014/main" id="{52195192-9093-4641-B762-09C6B05D3B0D}"/>
              </a:ext>
            </a:extLst>
          </p:cNvPr>
          <p:cNvSpPr/>
          <p:nvPr/>
        </p:nvSpPr>
        <p:spPr>
          <a:xfrm>
            <a:off x="382522" y="4369485"/>
            <a:ext cx="847725" cy="371475"/>
          </a:xfrm>
          <a:prstGeom prst="rect">
            <a:avLst/>
          </a:prstGeom>
          <a:solidFill>
            <a:srgbClr val="368B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#368B98</a:t>
            </a:r>
          </a:p>
        </p:txBody>
      </p:sp>
      <p:sp>
        <p:nvSpPr>
          <p:cNvPr id="15" name="Rectangle 14">
            <a:extLst>
              <a:ext uri="{FF2B5EF4-FFF2-40B4-BE49-F238E27FC236}">
                <a16:creationId xmlns:a16="http://schemas.microsoft.com/office/drawing/2014/main" id="{9BB1B9F3-7E10-4399-88F9-F8B8E0207303}"/>
              </a:ext>
            </a:extLst>
          </p:cNvPr>
          <p:cNvSpPr/>
          <p:nvPr/>
        </p:nvSpPr>
        <p:spPr>
          <a:xfrm>
            <a:off x="1544385" y="4348859"/>
            <a:ext cx="847725" cy="364408"/>
          </a:xfrm>
          <a:prstGeom prst="rect">
            <a:avLst/>
          </a:prstGeom>
          <a:solidFill>
            <a:srgbClr val="05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#05A8AA</a:t>
            </a:r>
          </a:p>
        </p:txBody>
      </p:sp>
      <p:sp>
        <p:nvSpPr>
          <p:cNvPr id="16" name="Rectangle 15">
            <a:extLst>
              <a:ext uri="{FF2B5EF4-FFF2-40B4-BE49-F238E27FC236}">
                <a16:creationId xmlns:a16="http://schemas.microsoft.com/office/drawing/2014/main" id="{381A5C44-981B-467E-8EAA-7394ED5C2C13}"/>
              </a:ext>
            </a:extLst>
          </p:cNvPr>
          <p:cNvSpPr/>
          <p:nvPr/>
        </p:nvSpPr>
        <p:spPr>
          <a:xfrm>
            <a:off x="2687787" y="4348859"/>
            <a:ext cx="847725" cy="364408"/>
          </a:xfrm>
          <a:prstGeom prst="rect">
            <a:avLst/>
          </a:prstGeom>
          <a:solidFill>
            <a:srgbClr val="0C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#0CD3D5</a:t>
            </a:r>
          </a:p>
        </p:txBody>
      </p:sp>
      <p:sp>
        <p:nvSpPr>
          <p:cNvPr id="17" name="Rectangle 16">
            <a:extLst>
              <a:ext uri="{FF2B5EF4-FFF2-40B4-BE49-F238E27FC236}">
                <a16:creationId xmlns:a16="http://schemas.microsoft.com/office/drawing/2014/main" id="{7CEA8989-9F56-49D7-B20C-F66C7D22164A}"/>
              </a:ext>
            </a:extLst>
          </p:cNvPr>
          <p:cNvSpPr/>
          <p:nvPr/>
        </p:nvSpPr>
        <p:spPr>
          <a:xfrm>
            <a:off x="6010748" y="1345369"/>
            <a:ext cx="847725" cy="371475"/>
          </a:xfrm>
          <a:prstGeom prst="rect">
            <a:avLst/>
          </a:prstGeom>
          <a:solidFill>
            <a:srgbClr val="3535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#353531</a:t>
            </a:r>
          </a:p>
        </p:txBody>
      </p:sp>
      <p:sp>
        <p:nvSpPr>
          <p:cNvPr id="18" name="Rectangle 17">
            <a:extLst>
              <a:ext uri="{FF2B5EF4-FFF2-40B4-BE49-F238E27FC236}">
                <a16:creationId xmlns:a16="http://schemas.microsoft.com/office/drawing/2014/main" id="{4DB89422-733C-486A-B812-1BC33213E5CF}"/>
              </a:ext>
            </a:extLst>
          </p:cNvPr>
          <p:cNvSpPr/>
          <p:nvPr/>
        </p:nvSpPr>
        <p:spPr>
          <a:xfrm>
            <a:off x="7102171" y="1336455"/>
            <a:ext cx="847725" cy="371475"/>
          </a:xfrm>
          <a:prstGeom prst="rect">
            <a:avLst/>
          </a:prstGeom>
          <a:solidFill>
            <a:srgbClr val="7E7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#7E7E7B</a:t>
            </a:r>
          </a:p>
        </p:txBody>
      </p:sp>
      <p:sp>
        <p:nvSpPr>
          <p:cNvPr id="19" name="Rectangle 18">
            <a:extLst>
              <a:ext uri="{FF2B5EF4-FFF2-40B4-BE49-F238E27FC236}">
                <a16:creationId xmlns:a16="http://schemas.microsoft.com/office/drawing/2014/main" id="{C366C7DD-AD77-41F5-A180-57EC41D4FD22}"/>
              </a:ext>
            </a:extLst>
          </p:cNvPr>
          <p:cNvSpPr/>
          <p:nvPr/>
        </p:nvSpPr>
        <p:spPr>
          <a:xfrm>
            <a:off x="8208724" y="1317683"/>
            <a:ext cx="847725" cy="371475"/>
          </a:xfrm>
          <a:prstGeom prst="rect">
            <a:avLst/>
          </a:prstGeom>
          <a:solidFill>
            <a:srgbClr val="F6F6F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rgbClr val="353531"/>
                </a:solidFill>
                <a:latin typeface="Source Sans Pro "/>
              </a:rPr>
              <a:t>#F6F6F6</a:t>
            </a:r>
          </a:p>
        </p:txBody>
      </p:sp>
      <p:sp>
        <p:nvSpPr>
          <p:cNvPr id="20" name="TextBox 19">
            <a:extLst>
              <a:ext uri="{FF2B5EF4-FFF2-40B4-BE49-F238E27FC236}">
                <a16:creationId xmlns:a16="http://schemas.microsoft.com/office/drawing/2014/main" id="{5D9C1461-4AE7-4FB0-8FBB-E0C22B86E9FF}"/>
              </a:ext>
            </a:extLst>
          </p:cNvPr>
          <p:cNvSpPr txBox="1"/>
          <p:nvPr/>
        </p:nvSpPr>
        <p:spPr>
          <a:xfrm>
            <a:off x="365642" y="944379"/>
            <a:ext cx="6548865" cy="369332"/>
          </a:xfrm>
          <a:prstGeom prst="rect">
            <a:avLst/>
          </a:prstGeom>
          <a:noFill/>
        </p:spPr>
        <p:txBody>
          <a:bodyPr wrap="square" rtlCol="0">
            <a:spAutoFit/>
          </a:bodyPr>
          <a:lstStyle/>
          <a:p>
            <a:r>
              <a:rPr lang="en-US" b="1">
                <a:solidFill>
                  <a:srgbClr val="353531"/>
                </a:solidFill>
                <a:latin typeface="Ubuntu" panose="020B0504030602030204" pitchFamily="34" charset="0"/>
              </a:rPr>
              <a:t>PRIMARY </a:t>
            </a:r>
          </a:p>
        </p:txBody>
      </p:sp>
      <p:sp>
        <p:nvSpPr>
          <p:cNvPr id="21" name="Rectangle 20">
            <a:extLst>
              <a:ext uri="{FF2B5EF4-FFF2-40B4-BE49-F238E27FC236}">
                <a16:creationId xmlns:a16="http://schemas.microsoft.com/office/drawing/2014/main" id="{552EF196-463E-41B5-ADE2-7BBF9A4E5F6A}"/>
              </a:ext>
            </a:extLst>
          </p:cNvPr>
          <p:cNvSpPr/>
          <p:nvPr/>
        </p:nvSpPr>
        <p:spPr>
          <a:xfrm>
            <a:off x="316940" y="2754505"/>
            <a:ext cx="6865600" cy="369332"/>
          </a:xfrm>
          <a:prstGeom prst="rect">
            <a:avLst/>
          </a:prstGeom>
        </p:spPr>
        <p:txBody>
          <a:bodyPr wrap="square">
            <a:spAutoFit/>
          </a:bodyPr>
          <a:lstStyle/>
          <a:p>
            <a:r>
              <a:rPr lang="en-US" b="1">
                <a:solidFill>
                  <a:srgbClr val="353531"/>
                </a:solidFill>
                <a:latin typeface="Ubuntu" panose="020B0504030602030204" pitchFamily="34" charset="0"/>
              </a:rPr>
              <a:t>SECONDARY</a:t>
            </a:r>
          </a:p>
        </p:txBody>
      </p:sp>
      <p:sp>
        <p:nvSpPr>
          <p:cNvPr id="22" name="Rectangle 21">
            <a:extLst>
              <a:ext uri="{FF2B5EF4-FFF2-40B4-BE49-F238E27FC236}">
                <a16:creationId xmlns:a16="http://schemas.microsoft.com/office/drawing/2014/main" id="{6BA8CDF9-A20A-44A7-8543-0CB8646A904B}"/>
              </a:ext>
            </a:extLst>
          </p:cNvPr>
          <p:cNvSpPr/>
          <p:nvPr/>
        </p:nvSpPr>
        <p:spPr>
          <a:xfrm>
            <a:off x="5937362" y="985102"/>
            <a:ext cx="4355072" cy="369332"/>
          </a:xfrm>
          <a:prstGeom prst="rect">
            <a:avLst/>
          </a:prstGeom>
        </p:spPr>
        <p:txBody>
          <a:bodyPr wrap="square">
            <a:spAutoFit/>
          </a:bodyPr>
          <a:lstStyle/>
          <a:p>
            <a:r>
              <a:rPr lang="en-US" b="1">
                <a:solidFill>
                  <a:srgbClr val="353531"/>
                </a:solidFill>
                <a:latin typeface="Ubuntu" panose="020B0504030602030204" pitchFamily="34" charset="0"/>
              </a:rPr>
              <a:t>GREY COLORS</a:t>
            </a:r>
          </a:p>
        </p:txBody>
      </p:sp>
      <p:sp>
        <p:nvSpPr>
          <p:cNvPr id="23" name="TextBox 22">
            <a:extLst>
              <a:ext uri="{FF2B5EF4-FFF2-40B4-BE49-F238E27FC236}">
                <a16:creationId xmlns:a16="http://schemas.microsoft.com/office/drawing/2014/main" id="{EB1B9340-DD31-47FA-B2DF-791796564579}"/>
              </a:ext>
            </a:extLst>
          </p:cNvPr>
          <p:cNvSpPr txBox="1"/>
          <p:nvPr/>
        </p:nvSpPr>
        <p:spPr>
          <a:xfrm>
            <a:off x="343580" y="1676374"/>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231</a:t>
            </a:r>
          </a:p>
          <a:p>
            <a:r>
              <a:rPr lang="en-US" sz="1000">
                <a:solidFill>
                  <a:srgbClr val="353531"/>
                </a:solidFill>
                <a:latin typeface="Source Sans Pro" panose="020B0503030403020204" pitchFamily="34" charset="0"/>
                <a:ea typeface="Source Sans Pro" panose="020B0503030403020204" pitchFamily="34" charset="0"/>
              </a:rPr>
              <a:t>G:  79</a:t>
            </a:r>
          </a:p>
          <a:p>
            <a:r>
              <a:rPr lang="en-US" sz="1000">
                <a:solidFill>
                  <a:srgbClr val="353531"/>
                </a:solidFill>
                <a:latin typeface="Source Sans Pro" panose="020B0503030403020204" pitchFamily="34" charset="0"/>
                <a:ea typeface="Source Sans Pro" panose="020B0503030403020204" pitchFamily="34" charset="0"/>
              </a:rPr>
              <a:t>B:  41</a:t>
            </a:r>
          </a:p>
        </p:txBody>
      </p:sp>
      <p:sp>
        <p:nvSpPr>
          <p:cNvPr id="24" name="TextBox 23">
            <a:extLst>
              <a:ext uri="{FF2B5EF4-FFF2-40B4-BE49-F238E27FC236}">
                <a16:creationId xmlns:a16="http://schemas.microsoft.com/office/drawing/2014/main" id="{72D5C4AB-7EDD-4E86-B40A-E11D8ED10F03}"/>
              </a:ext>
            </a:extLst>
          </p:cNvPr>
          <p:cNvSpPr txBox="1"/>
          <p:nvPr/>
        </p:nvSpPr>
        <p:spPr>
          <a:xfrm>
            <a:off x="1600726" y="1668410"/>
            <a:ext cx="567572"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255</a:t>
            </a:r>
          </a:p>
          <a:p>
            <a:r>
              <a:rPr lang="en-US" sz="1000">
                <a:solidFill>
                  <a:srgbClr val="353531"/>
                </a:solidFill>
                <a:latin typeface="Source Sans Pro" panose="020B0503030403020204" pitchFamily="34" charset="0"/>
                <a:ea typeface="Source Sans Pro" panose="020B0503030403020204" pitchFamily="34" charset="0"/>
              </a:rPr>
              <a:t>G:  149</a:t>
            </a:r>
          </a:p>
          <a:p>
            <a:r>
              <a:rPr lang="en-US" sz="1000">
                <a:solidFill>
                  <a:srgbClr val="353531"/>
                </a:solidFill>
                <a:latin typeface="Source Sans Pro" panose="020B0503030403020204" pitchFamily="34" charset="0"/>
                <a:ea typeface="Source Sans Pro" panose="020B0503030403020204" pitchFamily="34" charset="0"/>
              </a:rPr>
              <a:t>B:  5</a:t>
            </a:r>
          </a:p>
        </p:txBody>
      </p:sp>
      <p:sp>
        <p:nvSpPr>
          <p:cNvPr id="25" name="TextBox 24">
            <a:extLst>
              <a:ext uri="{FF2B5EF4-FFF2-40B4-BE49-F238E27FC236}">
                <a16:creationId xmlns:a16="http://schemas.microsoft.com/office/drawing/2014/main" id="{3F44BAE9-88CE-47DC-BB78-6C78C68AF2AC}"/>
              </a:ext>
            </a:extLst>
          </p:cNvPr>
          <p:cNvSpPr txBox="1"/>
          <p:nvPr/>
        </p:nvSpPr>
        <p:spPr>
          <a:xfrm>
            <a:off x="320104" y="3492906"/>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196</a:t>
            </a:r>
          </a:p>
          <a:p>
            <a:r>
              <a:rPr lang="en-US" sz="1000">
                <a:solidFill>
                  <a:srgbClr val="353531"/>
                </a:solidFill>
                <a:latin typeface="Source Sans Pro" panose="020B0503030403020204" pitchFamily="34" charset="0"/>
                <a:ea typeface="Source Sans Pro" panose="020B0503030403020204" pitchFamily="34" charset="0"/>
              </a:rPr>
              <a:t>G:  48</a:t>
            </a:r>
          </a:p>
          <a:p>
            <a:r>
              <a:rPr lang="en-US" sz="1000">
                <a:solidFill>
                  <a:srgbClr val="353531"/>
                </a:solidFill>
                <a:latin typeface="Source Sans Pro" panose="020B0503030403020204" pitchFamily="34" charset="0"/>
                <a:ea typeface="Source Sans Pro" panose="020B0503030403020204" pitchFamily="34" charset="0"/>
              </a:rPr>
              <a:t>B:  11</a:t>
            </a:r>
          </a:p>
        </p:txBody>
      </p:sp>
      <p:sp>
        <p:nvSpPr>
          <p:cNvPr id="26" name="TextBox 25">
            <a:extLst>
              <a:ext uri="{FF2B5EF4-FFF2-40B4-BE49-F238E27FC236}">
                <a16:creationId xmlns:a16="http://schemas.microsoft.com/office/drawing/2014/main" id="{209A8E95-C022-486A-B3B6-00CD538B11E1}"/>
              </a:ext>
            </a:extLst>
          </p:cNvPr>
          <p:cNvSpPr txBox="1"/>
          <p:nvPr/>
        </p:nvSpPr>
        <p:spPr>
          <a:xfrm>
            <a:off x="1469180" y="3494057"/>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245</a:t>
            </a:r>
          </a:p>
          <a:p>
            <a:r>
              <a:rPr lang="en-US" sz="1000">
                <a:solidFill>
                  <a:srgbClr val="353531"/>
                </a:solidFill>
                <a:latin typeface="Source Sans Pro" panose="020B0503030403020204" pitchFamily="34" charset="0"/>
                <a:ea typeface="Source Sans Pro" panose="020B0503030403020204" pitchFamily="34" charset="0"/>
              </a:rPr>
              <a:t>G:  135</a:t>
            </a:r>
          </a:p>
          <a:p>
            <a:r>
              <a:rPr lang="en-US" sz="1000">
                <a:solidFill>
                  <a:srgbClr val="353531"/>
                </a:solidFill>
                <a:latin typeface="Source Sans Pro" panose="020B0503030403020204" pitchFamily="34" charset="0"/>
                <a:ea typeface="Source Sans Pro" panose="020B0503030403020204" pitchFamily="34" charset="0"/>
              </a:rPr>
              <a:t>B:  83</a:t>
            </a:r>
          </a:p>
        </p:txBody>
      </p:sp>
      <p:sp>
        <p:nvSpPr>
          <p:cNvPr id="27" name="TextBox 26">
            <a:extLst>
              <a:ext uri="{FF2B5EF4-FFF2-40B4-BE49-F238E27FC236}">
                <a16:creationId xmlns:a16="http://schemas.microsoft.com/office/drawing/2014/main" id="{2F25B828-E7C7-4FFC-8E0C-90CBCF8E917B}"/>
              </a:ext>
            </a:extLst>
          </p:cNvPr>
          <p:cNvSpPr txBox="1"/>
          <p:nvPr/>
        </p:nvSpPr>
        <p:spPr>
          <a:xfrm>
            <a:off x="2618656" y="3492496"/>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255</a:t>
            </a:r>
          </a:p>
          <a:p>
            <a:r>
              <a:rPr lang="en-US" sz="1000">
                <a:solidFill>
                  <a:srgbClr val="353531"/>
                </a:solidFill>
                <a:latin typeface="Source Sans Pro" panose="020B0503030403020204" pitchFamily="34" charset="0"/>
                <a:ea typeface="Source Sans Pro" panose="020B0503030403020204" pitchFamily="34" charset="0"/>
              </a:rPr>
              <a:t>G:  199</a:t>
            </a:r>
          </a:p>
          <a:p>
            <a:r>
              <a:rPr lang="en-US" sz="1000">
                <a:solidFill>
                  <a:srgbClr val="353531"/>
                </a:solidFill>
                <a:latin typeface="Source Sans Pro" panose="020B0503030403020204" pitchFamily="34" charset="0"/>
                <a:ea typeface="Source Sans Pro" panose="020B0503030403020204" pitchFamily="34" charset="0"/>
              </a:rPr>
              <a:t>B:  12</a:t>
            </a:r>
          </a:p>
        </p:txBody>
      </p:sp>
      <p:sp>
        <p:nvSpPr>
          <p:cNvPr id="28" name="TextBox 27">
            <a:extLst>
              <a:ext uri="{FF2B5EF4-FFF2-40B4-BE49-F238E27FC236}">
                <a16:creationId xmlns:a16="http://schemas.microsoft.com/office/drawing/2014/main" id="{09344528-A4DF-46D1-AD5D-891C7AA3593F}"/>
              </a:ext>
            </a:extLst>
          </p:cNvPr>
          <p:cNvSpPr txBox="1"/>
          <p:nvPr/>
        </p:nvSpPr>
        <p:spPr>
          <a:xfrm>
            <a:off x="3754537" y="3484533"/>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27</a:t>
            </a:r>
          </a:p>
          <a:p>
            <a:r>
              <a:rPr lang="en-US" sz="1000">
                <a:solidFill>
                  <a:srgbClr val="353531"/>
                </a:solidFill>
                <a:latin typeface="Source Sans Pro" panose="020B0503030403020204" pitchFamily="34" charset="0"/>
                <a:ea typeface="Source Sans Pro" panose="020B0503030403020204" pitchFamily="34" charset="0"/>
              </a:rPr>
              <a:t>G:  84</a:t>
            </a:r>
          </a:p>
          <a:p>
            <a:r>
              <a:rPr lang="en-US" sz="1000">
                <a:solidFill>
                  <a:srgbClr val="353531"/>
                </a:solidFill>
                <a:latin typeface="Source Sans Pro" panose="020B0503030403020204" pitchFamily="34" charset="0"/>
                <a:ea typeface="Source Sans Pro" panose="020B0503030403020204" pitchFamily="34" charset="0"/>
              </a:rPr>
              <a:t>B:  95</a:t>
            </a:r>
          </a:p>
        </p:txBody>
      </p:sp>
      <p:sp>
        <p:nvSpPr>
          <p:cNvPr id="29" name="TextBox 28">
            <a:extLst>
              <a:ext uri="{FF2B5EF4-FFF2-40B4-BE49-F238E27FC236}">
                <a16:creationId xmlns:a16="http://schemas.microsoft.com/office/drawing/2014/main" id="{C4EE8885-C1A0-4F3F-B6F1-C41A606382AD}"/>
              </a:ext>
            </a:extLst>
          </p:cNvPr>
          <p:cNvSpPr txBox="1"/>
          <p:nvPr/>
        </p:nvSpPr>
        <p:spPr>
          <a:xfrm>
            <a:off x="277862" y="4723493"/>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54</a:t>
            </a:r>
          </a:p>
          <a:p>
            <a:r>
              <a:rPr lang="en-US" sz="1000">
                <a:solidFill>
                  <a:srgbClr val="353531"/>
                </a:solidFill>
                <a:latin typeface="Source Sans Pro" panose="020B0503030403020204" pitchFamily="34" charset="0"/>
                <a:ea typeface="Source Sans Pro" panose="020B0503030403020204" pitchFamily="34" charset="0"/>
              </a:rPr>
              <a:t>G:  139</a:t>
            </a:r>
          </a:p>
          <a:p>
            <a:r>
              <a:rPr lang="en-US" sz="1000">
                <a:solidFill>
                  <a:srgbClr val="353531"/>
                </a:solidFill>
                <a:latin typeface="Source Sans Pro" panose="020B0503030403020204" pitchFamily="34" charset="0"/>
                <a:ea typeface="Source Sans Pro" panose="020B0503030403020204" pitchFamily="34" charset="0"/>
              </a:rPr>
              <a:t>B:  152</a:t>
            </a:r>
          </a:p>
        </p:txBody>
      </p:sp>
      <p:sp>
        <p:nvSpPr>
          <p:cNvPr id="30" name="TextBox 29">
            <a:extLst>
              <a:ext uri="{FF2B5EF4-FFF2-40B4-BE49-F238E27FC236}">
                <a16:creationId xmlns:a16="http://schemas.microsoft.com/office/drawing/2014/main" id="{229AAAA8-3DFE-4B35-9900-D2D2F97375B1}"/>
              </a:ext>
            </a:extLst>
          </p:cNvPr>
          <p:cNvSpPr txBox="1"/>
          <p:nvPr/>
        </p:nvSpPr>
        <p:spPr>
          <a:xfrm>
            <a:off x="1387899" y="4682664"/>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5</a:t>
            </a:r>
          </a:p>
          <a:p>
            <a:r>
              <a:rPr lang="en-US" sz="1000">
                <a:solidFill>
                  <a:srgbClr val="353531"/>
                </a:solidFill>
                <a:latin typeface="Source Sans Pro" panose="020B0503030403020204" pitchFamily="34" charset="0"/>
                <a:ea typeface="Source Sans Pro" panose="020B0503030403020204" pitchFamily="34" charset="0"/>
              </a:rPr>
              <a:t>G:  168</a:t>
            </a:r>
          </a:p>
          <a:p>
            <a:r>
              <a:rPr lang="en-US" sz="1000">
                <a:solidFill>
                  <a:srgbClr val="353531"/>
                </a:solidFill>
                <a:latin typeface="Source Sans Pro" panose="020B0503030403020204" pitchFamily="34" charset="0"/>
                <a:ea typeface="Source Sans Pro" panose="020B0503030403020204" pitchFamily="34" charset="0"/>
              </a:rPr>
              <a:t>B:  170</a:t>
            </a:r>
          </a:p>
        </p:txBody>
      </p:sp>
      <p:sp>
        <p:nvSpPr>
          <p:cNvPr id="31" name="TextBox 30">
            <a:extLst>
              <a:ext uri="{FF2B5EF4-FFF2-40B4-BE49-F238E27FC236}">
                <a16:creationId xmlns:a16="http://schemas.microsoft.com/office/drawing/2014/main" id="{C8F87837-B31A-4463-9F04-96EDE34229F1}"/>
              </a:ext>
            </a:extLst>
          </p:cNvPr>
          <p:cNvSpPr txBox="1"/>
          <p:nvPr/>
        </p:nvSpPr>
        <p:spPr>
          <a:xfrm>
            <a:off x="2610107" y="4682665"/>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12</a:t>
            </a:r>
          </a:p>
          <a:p>
            <a:r>
              <a:rPr lang="en-US" sz="1000">
                <a:solidFill>
                  <a:srgbClr val="353531"/>
                </a:solidFill>
                <a:latin typeface="Source Sans Pro" panose="020B0503030403020204" pitchFamily="34" charset="0"/>
                <a:ea typeface="Source Sans Pro" panose="020B0503030403020204" pitchFamily="34" charset="0"/>
              </a:rPr>
              <a:t>G:  211</a:t>
            </a:r>
          </a:p>
          <a:p>
            <a:r>
              <a:rPr lang="en-US" sz="1000">
                <a:solidFill>
                  <a:srgbClr val="353531"/>
                </a:solidFill>
                <a:latin typeface="Source Sans Pro" panose="020B0503030403020204" pitchFamily="34" charset="0"/>
                <a:ea typeface="Source Sans Pro" panose="020B0503030403020204" pitchFamily="34" charset="0"/>
              </a:rPr>
              <a:t>B:  213</a:t>
            </a:r>
          </a:p>
        </p:txBody>
      </p:sp>
      <p:sp>
        <p:nvSpPr>
          <p:cNvPr id="32" name="TextBox 31">
            <a:extLst>
              <a:ext uri="{FF2B5EF4-FFF2-40B4-BE49-F238E27FC236}">
                <a16:creationId xmlns:a16="http://schemas.microsoft.com/office/drawing/2014/main" id="{47F3DB1A-2106-4AE5-967E-AA4AF3CD22DB}"/>
              </a:ext>
            </a:extLst>
          </p:cNvPr>
          <p:cNvSpPr txBox="1"/>
          <p:nvPr/>
        </p:nvSpPr>
        <p:spPr>
          <a:xfrm>
            <a:off x="5896706" y="1715366"/>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53</a:t>
            </a:r>
          </a:p>
          <a:p>
            <a:r>
              <a:rPr lang="en-US" sz="1000">
                <a:solidFill>
                  <a:srgbClr val="353531"/>
                </a:solidFill>
                <a:latin typeface="Source Sans Pro" panose="020B0503030403020204" pitchFamily="34" charset="0"/>
                <a:ea typeface="Source Sans Pro" panose="020B0503030403020204" pitchFamily="34" charset="0"/>
              </a:rPr>
              <a:t>G:  53</a:t>
            </a:r>
          </a:p>
          <a:p>
            <a:r>
              <a:rPr lang="en-US" sz="1000">
                <a:solidFill>
                  <a:srgbClr val="353531"/>
                </a:solidFill>
                <a:latin typeface="Source Sans Pro" panose="020B0503030403020204" pitchFamily="34" charset="0"/>
                <a:ea typeface="Source Sans Pro" panose="020B0503030403020204" pitchFamily="34" charset="0"/>
              </a:rPr>
              <a:t>B:  49</a:t>
            </a:r>
          </a:p>
        </p:txBody>
      </p:sp>
      <p:sp>
        <p:nvSpPr>
          <p:cNvPr id="33" name="TextBox 32">
            <a:extLst>
              <a:ext uri="{FF2B5EF4-FFF2-40B4-BE49-F238E27FC236}">
                <a16:creationId xmlns:a16="http://schemas.microsoft.com/office/drawing/2014/main" id="{6BE902B1-41A0-45AC-9F58-BCFCDB13BE7B}"/>
              </a:ext>
            </a:extLst>
          </p:cNvPr>
          <p:cNvSpPr txBox="1"/>
          <p:nvPr/>
        </p:nvSpPr>
        <p:spPr>
          <a:xfrm>
            <a:off x="6997048" y="1706452"/>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126</a:t>
            </a:r>
          </a:p>
          <a:p>
            <a:r>
              <a:rPr lang="en-US" sz="1000">
                <a:solidFill>
                  <a:srgbClr val="353531"/>
                </a:solidFill>
                <a:latin typeface="Source Sans Pro" panose="020B0503030403020204" pitchFamily="34" charset="0"/>
                <a:ea typeface="Source Sans Pro" panose="020B0503030403020204" pitchFamily="34" charset="0"/>
              </a:rPr>
              <a:t>G: 126</a:t>
            </a:r>
          </a:p>
          <a:p>
            <a:r>
              <a:rPr lang="en-US" sz="1000">
                <a:solidFill>
                  <a:srgbClr val="353531"/>
                </a:solidFill>
                <a:latin typeface="Source Sans Pro" panose="020B0503030403020204" pitchFamily="34" charset="0"/>
                <a:ea typeface="Source Sans Pro" panose="020B0503030403020204" pitchFamily="34" charset="0"/>
              </a:rPr>
              <a:t>B: 123</a:t>
            </a:r>
          </a:p>
        </p:txBody>
      </p:sp>
      <p:sp>
        <p:nvSpPr>
          <p:cNvPr id="34" name="TextBox 33">
            <a:extLst>
              <a:ext uri="{FF2B5EF4-FFF2-40B4-BE49-F238E27FC236}">
                <a16:creationId xmlns:a16="http://schemas.microsoft.com/office/drawing/2014/main" id="{0F8614D2-ADB6-46A1-98DA-0A9431DACF74}"/>
              </a:ext>
            </a:extLst>
          </p:cNvPr>
          <p:cNvSpPr txBox="1"/>
          <p:nvPr/>
        </p:nvSpPr>
        <p:spPr>
          <a:xfrm>
            <a:off x="8125934" y="1692591"/>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246</a:t>
            </a:r>
          </a:p>
          <a:p>
            <a:r>
              <a:rPr lang="en-US" sz="1000">
                <a:solidFill>
                  <a:srgbClr val="353531"/>
                </a:solidFill>
                <a:latin typeface="Source Sans Pro" panose="020B0503030403020204" pitchFamily="34" charset="0"/>
                <a:ea typeface="Source Sans Pro" panose="020B0503030403020204" pitchFamily="34" charset="0"/>
              </a:rPr>
              <a:t>G:  246</a:t>
            </a:r>
          </a:p>
          <a:p>
            <a:r>
              <a:rPr lang="en-US" sz="1000">
                <a:solidFill>
                  <a:srgbClr val="353531"/>
                </a:solidFill>
                <a:latin typeface="Source Sans Pro" panose="020B0503030403020204" pitchFamily="34" charset="0"/>
                <a:ea typeface="Source Sans Pro" panose="020B0503030403020204" pitchFamily="34" charset="0"/>
              </a:rPr>
              <a:t>B:  246</a:t>
            </a:r>
          </a:p>
        </p:txBody>
      </p:sp>
      <p:sp>
        <p:nvSpPr>
          <p:cNvPr id="35" name="Rectangle 34">
            <a:extLst>
              <a:ext uri="{FF2B5EF4-FFF2-40B4-BE49-F238E27FC236}">
                <a16:creationId xmlns:a16="http://schemas.microsoft.com/office/drawing/2014/main" id="{24A232C0-DAA9-4C33-82A0-99B10660F99B}"/>
              </a:ext>
            </a:extLst>
          </p:cNvPr>
          <p:cNvSpPr/>
          <p:nvPr/>
        </p:nvSpPr>
        <p:spPr>
          <a:xfrm>
            <a:off x="9352069" y="1317683"/>
            <a:ext cx="847725" cy="371475"/>
          </a:xfrm>
          <a:prstGeom prst="rect">
            <a:avLst/>
          </a:prstGeom>
          <a:solidFill>
            <a:schemeClr val="bg1"/>
          </a:solidFill>
          <a:ln w="6350">
            <a:solidFill>
              <a:srgbClr val="3535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rgbClr val="353531"/>
                </a:solidFill>
                <a:latin typeface="Source Sans Pro "/>
              </a:rPr>
              <a:t>#FFFFFF</a:t>
            </a:r>
          </a:p>
        </p:txBody>
      </p:sp>
      <p:sp>
        <p:nvSpPr>
          <p:cNvPr id="36" name="TextBox 35">
            <a:extLst>
              <a:ext uri="{FF2B5EF4-FFF2-40B4-BE49-F238E27FC236}">
                <a16:creationId xmlns:a16="http://schemas.microsoft.com/office/drawing/2014/main" id="{B5129C97-8726-4584-A1B4-A4834CFCB139}"/>
              </a:ext>
            </a:extLst>
          </p:cNvPr>
          <p:cNvSpPr txBox="1"/>
          <p:nvPr/>
        </p:nvSpPr>
        <p:spPr>
          <a:xfrm>
            <a:off x="9267449" y="1687680"/>
            <a:ext cx="885926" cy="553998"/>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R:  255</a:t>
            </a:r>
          </a:p>
          <a:p>
            <a:r>
              <a:rPr lang="en-US" sz="1000">
                <a:solidFill>
                  <a:srgbClr val="353531"/>
                </a:solidFill>
                <a:latin typeface="Source Sans Pro" panose="020B0503030403020204" pitchFamily="34" charset="0"/>
                <a:ea typeface="Source Sans Pro" panose="020B0503030403020204" pitchFamily="34" charset="0"/>
              </a:rPr>
              <a:t>G:  255</a:t>
            </a:r>
          </a:p>
          <a:p>
            <a:r>
              <a:rPr lang="en-US" sz="1000">
                <a:solidFill>
                  <a:srgbClr val="353531"/>
                </a:solidFill>
                <a:latin typeface="Source Sans Pro" panose="020B0503030403020204" pitchFamily="34" charset="0"/>
                <a:ea typeface="Source Sans Pro" panose="020B0503030403020204" pitchFamily="34" charset="0"/>
              </a:rPr>
              <a:t>B:  255</a:t>
            </a:r>
          </a:p>
        </p:txBody>
      </p:sp>
      <p:sp>
        <p:nvSpPr>
          <p:cNvPr id="37" name="TextBox 36">
            <a:extLst>
              <a:ext uri="{FF2B5EF4-FFF2-40B4-BE49-F238E27FC236}">
                <a16:creationId xmlns:a16="http://schemas.microsoft.com/office/drawing/2014/main" id="{0CB0D168-BC65-440D-9137-3AD33CA1B7EB}"/>
              </a:ext>
            </a:extLst>
          </p:cNvPr>
          <p:cNvSpPr txBox="1"/>
          <p:nvPr/>
        </p:nvSpPr>
        <p:spPr>
          <a:xfrm>
            <a:off x="868662" y="1669572"/>
            <a:ext cx="633263"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4%</a:t>
            </a:r>
          </a:p>
          <a:p>
            <a:r>
              <a:rPr lang="en-US" sz="1000">
                <a:solidFill>
                  <a:srgbClr val="353531"/>
                </a:solidFill>
                <a:latin typeface="Source Sans Pro" panose="020B0503030403020204" pitchFamily="34" charset="0"/>
                <a:ea typeface="Source Sans Pro" panose="020B0503030403020204" pitchFamily="34" charset="0"/>
              </a:rPr>
              <a:t>M: 84%</a:t>
            </a:r>
          </a:p>
          <a:p>
            <a:r>
              <a:rPr lang="en-US" sz="1000">
                <a:solidFill>
                  <a:srgbClr val="353531"/>
                </a:solidFill>
                <a:latin typeface="Source Sans Pro" panose="020B0503030403020204" pitchFamily="34" charset="0"/>
                <a:ea typeface="Source Sans Pro" panose="020B0503030403020204" pitchFamily="34" charset="0"/>
              </a:rPr>
              <a:t>Y:   98%</a:t>
            </a:r>
          </a:p>
          <a:p>
            <a:r>
              <a:rPr lang="en-US" sz="1000">
                <a:solidFill>
                  <a:srgbClr val="353531"/>
                </a:solidFill>
                <a:latin typeface="Source Sans Pro" panose="020B0503030403020204" pitchFamily="34" charset="0"/>
                <a:ea typeface="Source Sans Pro" panose="020B0503030403020204" pitchFamily="34" charset="0"/>
              </a:rPr>
              <a:t>K:  0%</a:t>
            </a:r>
          </a:p>
        </p:txBody>
      </p:sp>
      <p:sp>
        <p:nvSpPr>
          <p:cNvPr id="38" name="TextBox 37">
            <a:extLst>
              <a:ext uri="{FF2B5EF4-FFF2-40B4-BE49-F238E27FC236}">
                <a16:creationId xmlns:a16="http://schemas.microsoft.com/office/drawing/2014/main" id="{92CA764B-9B25-402A-89B1-5FC647AFC185}"/>
              </a:ext>
            </a:extLst>
          </p:cNvPr>
          <p:cNvSpPr txBox="1"/>
          <p:nvPr/>
        </p:nvSpPr>
        <p:spPr>
          <a:xfrm>
            <a:off x="2125808" y="1661608"/>
            <a:ext cx="885926"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0%</a:t>
            </a:r>
          </a:p>
          <a:p>
            <a:r>
              <a:rPr lang="en-US" sz="1000">
                <a:solidFill>
                  <a:srgbClr val="353531"/>
                </a:solidFill>
                <a:latin typeface="Source Sans Pro" panose="020B0503030403020204" pitchFamily="34" charset="0"/>
                <a:ea typeface="Source Sans Pro" panose="020B0503030403020204" pitchFamily="34" charset="0"/>
              </a:rPr>
              <a:t>M: 50%</a:t>
            </a:r>
          </a:p>
          <a:p>
            <a:r>
              <a:rPr lang="en-US" sz="1000">
                <a:solidFill>
                  <a:srgbClr val="353531"/>
                </a:solidFill>
                <a:latin typeface="Source Sans Pro" panose="020B0503030403020204" pitchFamily="34" charset="0"/>
                <a:ea typeface="Source Sans Pro" panose="020B0503030403020204" pitchFamily="34" charset="0"/>
              </a:rPr>
              <a:t>Y:  100%</a:t>
            </a:r>
          </a:p>
          <a:p>
            <a:r>
              <a:rPr lang="en-US" sz="1000">
                <a:solidFill>
                  <a:srgbClr val="353531"/>
                </a:solidFill>
                <a:latin typeface="Source Sans Pro" panose="020B0503030403020204" pitchFamily="34" charset="0"/>
                <a:ea typeface="Source Sans Pro" panose="020B0503030403020204" pitchFamily="34" charset="0"/>
              </a:rPr>
              <a:t>K:  0%</a:t>
            </a:r>
          </a:p>
        </p:txBody>
      </p:sp>
      <p:sp>
        <p:nvSpPr>
          <p:cNvPr id="39" name="TextBox 38">
            <a:extLst>
              <a:ext uri="{FF2B5EF4-FFF2-40B4-BE49-F238E27FC236}">
                <a16:creationId xmlns:a16="http://schemas.microsoft.com/office/drawing/2014/main" id="{40E9EE33-69E5-4332-B96A-C3B0EF9F5BD0}"/>
              </a:ext>
            </a:extLst>
          </p:cNvPr>
          <p:cNvSpPr txBox="1"/>
          <p:nvPr/>
        </p:nvSpPr>
        <p:spPr>
          <a:xfrm>
            <a:off x="819172" y="3487488"/>
            <a:ext cx="885926"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16%</a:t>
            </a:r>
          </a:p>
          <a:p>
            <a:r>
              <a:rPr lang="en-US" sz="1000">
                <a:solidFill>
                  <a:srgbClr val="353531"/>
                </a:solidFill>
                <a:latin typeface="Source Sans Pro" panose="020B0503030403020204" pitchFamily="34" charset="0"/>
                <a:ea typeface="Source Sans Pro" panose="020B0503030403020204" pitchFamily="34" charset="0"/>
              </a:rPr>
              <a:t>M: 94%</a:t>
            </a:r>
          </a:p>
          <a:p>
            <a:r>
              <a:rPr lang="en-US" sz="1000">
                <a:solidFill>
                  <a:srgbClr val="353531"/>
                </a:solidFill>
                <a:latin typeface="Source Sans Pro" panose="020B0503030403020204" pitchFamily="34" charset="0"/>
                <a:ea typeface="Source Sans Pro" panose="020B0503030403020204" pitchFamily="34" charset="0"/>
              </a:rPr>
              <a:t>Y:  100%</a:t>
            </a:r>
          </a:p>
          <a:p>
            <a:r>
              <a:rPr lang="en-US" sz="1000">
                <a:solidFill>
                  <a:srgbClr val="353531"/>
                </a:solidFill>
                <a:latin typeface="Source Sans Pro" panose="020B0503030403020204" pitchFamily="34" charset="0"/>
                <a:ea typeface="Source Sans Pro" panose="020B0503030403020204" pitchFamily="34" charset="0"/>
              </a:rPr>
              <a:t>K:  0%</a:t>
            </a:r>
          </a:p>
        </p:txBody>
      </p:sp>
      <p:sp>
        <p:nvSpPr>
          <p:cNvPr id="40" name="TextBox 39">
            <a:extLst>
              <a:ext uri="{FF2B5EF4-FFF2-40B4-BE49-F238E27FC236}">
                <a16:creationId xmlns:a16="http://schemas.microsoft.com/office/drawing/2014/main" id="{6792B0A2-740D-4DD7-B982-09078E181DE3}"/>
              </a:ext>
            </a:extLst>
          </p:cNvPr>
          <p:cNvSpPr txBox="1"/>
          <p:nvPr/>
        </p:nvSpPr>
        <p:spPr>
          <a:xfrm>
            <a:off x="1968248" y="3488639"/>
            <a:ext cx="885926"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0%</a:t>
            </a:r>
          </a:p>
          <a:p>
            <a:r>
              <a:rPr lang="en-US" sz="1000">
                <a:solidFill>
                  <a:srgbClr val="353531"/>
                </a:solidFill>
                <a:latin typeface="Source Sans Pro" panose="020B0503030403020204" pitchFamily="34" charset="0"/>
                <a:ea typeface="Source Sans Pro" panose="020B0503030403020204" pitchFamily="34" charset="0"/>
              </a:rPr>
              <a:t>M: 58%</a:t>
            </a:r>
          </a:p>
          <a:p>
            <a:r>
              <a:rPr lang="en-US" sz="1000">
                <a:solidFill>
                  <a:srgbClr val="353531"/>
                </a:solidFill>
                <a:latin typeface="Source Sans Pro" panose="020B0503030403020204" pitchFamily="34" charset="0"/>
                <a:ea typeface="Source Sans Pro" panose="020B0503030403020204" pitchFamily="34" charset="0"/>
              </a:rPr>
              <a:t>Y:   73%</a:t>
            </a:r>
          </a:p>
          <a:p>
            <a:r>
              <a:rPr lang="en-US" sz="1000">
                <a:solidFill>
                  <a:srgbClr val="353531"/>
                </a:solidFill>
                <a:latin typeface="Source Sans Pro" panose="020B0503030403020204" pitchFamily="34" charset="0"/>
                <a:ea typeface="Source Sans Pro" panose="020B0503030403020204" pitchFamily="34" charset="0"/>
              </a:rPr>
              <a:t>K:  0%</a:t>
            </a:r>
          </a:p>
        </p:txBody>
      </p:sp>
      <p:sp>
        <p:nvSpPr>
          <p:cNvPr id="41" name="TextBox 40">
            <a:extLst>
              <a:ext uri="{FF2B5EF4-FFF2-40B4-BE49-F238E27FC236}">
                <a16:creationId xmlns:a16="http://schemas.microsoft.com/office/drawing/2014/main" id="{4211349F-10CC-40C7-A91D-E21F983D8CA2}"/>
              </a:ext>
            </a:extLst>
          </p:cNvPr>
          <p:cNvSpPr txBox="1"/>
          <p:nvPr/>
        </p:nvSpPr>
        <p:spPr>
          <a:xfrm>
            <a:off x="3117724" y="3487078"/>
            <a:ext cx="885926"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0%</a:t>
            </a:r>
          </a:p>
          <a:p>
            <a:r>
              <a:rPr lang="en-US" sz="1000">
                <a:solidFill>
                  <a:srgbClr val="353531"/>
                </a:solidFill>
                <a:latin typeface="Source Sans Pro" panose="020B0503030403020204" pitchFamily="34" charset="0"/>
                <a:ea typeface="Source Sans Pro" panose="020B0503030403020204" pitchFamily="34" charset="0"/>
              </a:rPr>
              <a:t>M: 22%</a:t>
            </a:r>
          </a:p>
          <a:p>
            <a:r>
              <a:rPr lang="en-US" sz="1000">
                <a:solidFill>
                  <a:srgbClr val="353531"/>
                </a:solidFill>
                <a:latin typeface="Source Sans Pro" panose="020B0503030403020204" pitchFamily="34" charset="0"/>
                <a:ea typeface="Source Sans Pro" panose="020B0503030403020204" pitchFamily="34" charset="0"/>
              </a:rPr>
              <a:t>Y:   98%</a:t>
            </a:r>
          </a:p>
          <a:p>
            <a:r>
              <a:rPr lang="en-US" sz="1000">
                <a:solidFill>
                  <a:srgbClr val="353531"/>
                </a:solidFill>
                <a:latin typeface="Source Sans Pro" panose="020B0503030403020204" pitchFamily="34" charset="0"/>
                <a:ea typeface="Source Sans Pro" panose="020B0503030403020204" pitchFamily="34" charset="0"/>
              </a:rPr>
              <a:t>K:  00%</a:t>
            </a:r>
          </a:p>
        </p:txBody>
      </p:sp>
      <p:sp>
        <p:nvSpPr>
          <p:cNvPr id="42" name="TextBox 41">
            <a:extLst>
              <a:ext uri="{FF2B5EF4-FFF2-40B4-BE49-F238E27FC236}">
                <a16:creationId xmlns:a16="http://schemas.microsoft.com/office/drawing/2014/main" id="{0730BDB9-21E2-40A0-BF79-A81290391171}"/>
              </a:ext>
            </a:extLst>
          </p:cNvPr>
          <p:cNvSpPr txBox="1"/>
          <p:nvPr/>
        </p:nvSpPr>
        <p:spPr>
          <a:xfrm>
            <a:off x="4253605" y="3479115"/>
            <a:ext cx="597770"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89%</a:t>
            </a:r>
          </a:p>
          <a:p>
            <a:r>
              <a:rPr lang="en-US" sz="1000">
                <a:solidFill>
                  <a:srgbClr val="353531"/>
                </a:solidFill>
                <a:latin typeface="Source Sans Pro" panose="020B0503030403020204" pitchFamily="34" charset="0"/>
                <a:ea typeface="Source Sans Pro" panose="020B0503030403020204" pitchFamily="34" charset="0"/>
              </a:rPr>
              <a:t>M: 55%</a:t>
            </a:r>
          </a:p>
          <a:p>
            <a:r>
              <a:rPr lang="en-US" sz="1000">
                <a:solidFill>
                  <a:srgbClr val="353531"/>
                </a:solidFill>
                <a:latin typeface="Source Sans Pro" panose="020B0503030403020204" pitchFamily="34" charset="0"/>
                <a:ea typeface="Source Sans Pro" panose="020B0503030403020204" pitchFamily="34" charset="0"/>
              </a:rPr>
              <a:t>Y:   49%</a:t>
            </a:r>
          </a:p>
          <a:p>
            <a:r>
              <a:rPr lang="en-US" sz="1000">
                <a:solidFill>
                  <a:srgbClr val="353531"/>
                </a:solidFill>
                <a:latin typeface="Source Sans Pro" panose="020B0503030403020204" pitchFamily="34" charset="0"/>
                <a:ea typeface="Source Sans Pro" panose="020B0503030403020204" pitchFamily="34" charset="0"/>
              </a:rPr>
              <a:t>K:  28%</a:t>
            </a:r>
          </a:p>
        </p:txBody>
      </p:sp>
      <p:sp>
        <p:nvSpPr>
          <p:cNvPr id="43" name="TextBox 42">
            <a:extLst>
              <a:ext uri="{FF2B5EF4-FFF2-40B4-BE49-F238E27FC236}">
                <a16:creationId xmlns:a16="http://schemas.microsoft.com/office/drawing/2014/main" id="{6ED6C8E1-DC5B-45BA-94F5-2053DF0BCA41}"/>
              </a:ext>
            </a:extLst>
          </p:cNvPr>
          <p:cNvSpPr txBox="1"/>
          <p:nvPr/>
        </p:nvSpPr>
        <p:spPr>
          <a:xfrm>
            <a:off x="789146" y="4714802"/>
            <a:ext cx="597587"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78%</a:t>
            </a:r>
          </a:p>
          <a:p>
            <a:r>
              <a:rPr lang="en-US" sz="1000">
                <a:solidFill>
                  <a:srgbClr val="353531"/>
                </a:solidFill>
                <a:latin typeface="Source Sans Pro" panose="020B0503030403020204" pitchFamily="34" charset="0"/>
                <a:ea typeface="Source Sans Pro" panose="020B0503030403020204" pitchFamily="34" charset="0"/>
              </a:rPr>
              <a:t>M: 31%</a:t>
            </a:r>
          </a:p>
          <a:p>
            <a:r>
              <a:rPr lang="en-US" sz="1000">
                <a:solidFill>
                  <a:srgbClr val="353531"/>
                </a:solidFill>
                <a:latin typeface="Source Sans Pro" panose="020B0503030403020204" pitchFamily="34" charset="0"/>
                <a:ea typeface="Source Sans Pro" panose="020B0503030403020204" pitchFamily="34" charset="0"/>
              </a:rPr>
              <a:t>Y:   36%</a:t>
            </a:r>
          </a:p>
          <a:p>
            <a:r>
              <a:rPr lang="en-US" sz="1000">
                <a:solidFill>
                  <a:srgbClr val="353531"/>
                </a:solidFill>
                <a:latin typeface="Source Sans Pro" panose="020B0503030403020204" pitchFamily="34" charset="0"/>
                <a:ea typeface="Source Sans Pro" panose="020B0503030403020204" pitchFamily="34" charset="0"/>
              </a:rPr>
              <a:t>K:  03%</a:t>
            </a:r>
          </a:p>
        </p:txBody>
      </p:sp>
      <p:sp>
        <p:nvSpPr>
          <p:cNvPr id="44" name="TextBox 43">
            <a:extLst>
              <a:ext uri="{FF2B5EF4-FFF2-40B4-BE49-F238E27FC236}">
                <a16:creationId xmlns:a16="http://schemas.microsoft.com/office/drawing/2014/main" id="{D028E167-62D7-4F97-8D12-3492BEA9D3FB}"/>
              </a:ext>
            </a:extLst>
          </p:cNvPr>
          <p:cNvSpPr txBox="1"/>
          <p:nvPr/>
        </p:nvSpPr>
        <p:spPr>
          <a:xfrm>
            <a:off x="1984823" y="4686212"/>
            <a:ext cx="640347"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78%</a:t>
            </a:r>
          </a:p>
          <a:p>
            <a:r>
              <a:rPr lang="en-US" sz="1000">
                <a:solidFill>
                  <a:srgbClr val="353531"/>
                </a:solidFill>
                <a:latin typeface="Source Sans Pro" panose="020B0503030403020204" pitchFamily="34" charset="0"/>
                <a:ea typeface="Source Sans Pro" panose="020B0503030403020204" pitchFamily="34" charset="0"/>
              </a:rPr>
              <a:t>M: 11%</a:t>
            </a:r>
          </a:p>
          <a:p>
            <a:r>
              <a:rPr lang="en-US" sz="1000">
                <a:solidFill>
                  <a:srgbClr val="353531"/>
                </a:solidFill>
                <a:latin typeface="Source Sans Pro" panose="020B0503030403020204" pitchFamily="34" charset="0"/>
                <a:ea typeface="Source Sans Pro" panose="020B0503030403020204" pitchFamily="34" charset="0"/>
              </a:rPr>
              <a:t>Y:  37%</a:t>
            </a:r>
          </a:p>
          <a:p>
            <a:r>
              <a:rPr lang="en-US" sz="1000">
                <a:solidFill>
                  <a:srgbClr val="353531"/>
                </a:solidFill>
                <a:latin typeface="Source Sans Pro" panose="020B0503030403020204" pitchFamily="34" charset="0"/>
                <a:ea typeface="Source Sans Pro" panose="020B0503030403020204" pitchFamily="34" charset="0"/>
              </a:rPr>
              <a:t>K:  0%</a:t>
            </a:r>
          </a:p>
        </p:txBody>
      </p:sp>
      <p:sp>
        <p:nvSpPr>
          <p:cNvPr id="45" name="TextBox 44">
            <a:extLst>
              <a:ext uri="{FF2B5EF4-FFF2-40B4-BE49-F238E27FC236}">
                <a16:creationId xmlns:a16="http://schemas.microsoft.com/office/drawing/2014/main" id="{7D50127E-9068-4BE7-AE36-4D314AFD33C6}"/>
              </a:ext>
            </a:extLst>
          </p:cNvPr>
          <p:cNvSpPr txBox="1"/>
          <p:nvPr/>
        </p:nvSpPr>
        <p:spPr>
          <a:xfrm>
            <a:off x="3119551" y="4686212"/>
            <a:ext cx="885926"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64%</a:t>
            </a:r>
          </a:p>
          <a:p>
            <a:r>
              <a:rPr lang="en-US" sz="1000">
                <a:solidFill>
                  <a:srgbClr val="353531"/>
                </a:solidFill>
                <a:latin typeface="Source Sans Pro" panose="020B0503030403020204" pitchFamily="34" charset="0"/>
                <a:ea typeface="Source Sans Pro" panose="020B0503030403020204" pitchFamily="34" charset="0"/>
              </a:rPr>
              <a:t>M: 0%</a:t>
            </a:r>
          </a:p>
          <a:p>
            <a:r>
              <a:rPr lang="en-US" sz="1000">
                <a:solidFill>
                  <a:srgbClr val="353531"/>
                </a:solidFill>
                <a:latin typeface="Source Sans Pro" panose="020B0503030403020204" pitchFamily="34" charset="0"/>
                <a:ea typeface="Source Sans Pro" panose="020B0503030403020204" pitchFamily="34" charset="0"/>
              </a:rPr>
              <a:t>Y:   24%</a:t>
            </a:r>
          </a:p>
          <a:p>
            <a:r>
              <a:rPr lang="en-US" sz="1000">
                <a:solidFill>
                  <a:srgbClr val="353531"/>
                </a:solidFill>
                <a:latin typeface="Source Sans Pro" panose="020B0503030403020204" pitchFamily="34" charset="0"/>
                <a:ea typeface="Source Sans Pro" panose="020B0503030403020204" pitchFamily="34" charset="0"/>
              </a:rPr>
              <a:t>K:  0%</a:t>
            </a:r>
          </a:p>
        </p:txBody>
      </p:sp>
      <p:sp>
        <p:nvSpPr>
          <p:cNvPr id="46" name="TextBox 45">
            <a:extLst>
              <a:ext uri="{FF2B5EF4-FFF2-40B4-BE49-F238E27FC236}">
                <a16:creationId xmlns:a16="http://schemas.microsoft.com/office/drawing/2014/main" id="{E7CB2C47-8F1B-46C7-9BA6-4B787AB95179}"/>
              </a:ext>
            </a:extLst>
          </p:cNvPr>
          <p:cNvSpPr txBox="1"/>
          <p:nvPr/>
        </p:nvSpPr>
        <p:spPr>
          <a:xfrm>
            <a:off x="6409649" y="1710264"/>
            <a:ext cx="633263"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68%</a:t>
            </a:r>
          </a:p>
          <a:p>
            <a:r>
              <a:rPr lang="en-US" sz="1000">
                <a:solidFill>
                  <a:srgbClr val="353531"/>
                </a:solidFill>
                <a:latin typeface="Source Sans Pro" panose="020B0503030403020204" pitchFamily="34" charset="0"/>
                <a:ea typeface="Source Sans Pro" panose="020B0503030403020204" pitchFamily="34" charset="0"/>
              </a:rPr>
              <a:t>M: 61%</a:t>
            </a:r>
          </a:p>
          <a:p>
            <a:r>
              <a:rPr lang="en-US" sz="1000">
                <a:solidFill>
                  <a:srgbClr val="353531"/>
                </a:solidFill>
                <a:latin typeface="Source Sans Pro" panose="020B0503030403020204" pitchFamily="34" charset="0"/>
                <a:ea typeface="Source Sans Pro" panose="020B0503030403020204" pitchFamily="34" charset="0"/>
              </a:rPr>
              <a:t>Y:   65%</a:t>
            </a:r>
          </a:p>
          <a:p>
            <a:r>
              <a:rPr lang="en-US" sz="1000">
                <a:solidFill>
                  <a:srgbClr val="353531"/>
                </a:solidFill>
                <a:latin typeface="Source Sans Pro" panose="020B0503030403020204" pitchFamily="34" charset="0"/>
                <a:ea typeface="Source Sans Pro" panose="020B0503030403020204" pitchFamily="34" charset="0"/>
              </a:rPr>
              <a:t>K:  58%</a:t>
            </a:r>
          </a:p>
        </p:txBody>
      </p:sp>
      <p:sp>
        <p:nvSpPr>
          <p:cNvPr id="47" name="TextBox 46">
            <a:extLst>
              <a:ext uri="{FF2B5EF4-FFF2-40B4-BE49-F238E27FC236}">
                <a16:creationId xmlns:a16="http://schemas.microsoft.com/office/drawing/2014/main" id="{BBEC0325-85C8-44C3-AE4F-529C7A99BB04}"/>
              </a:ext>
            </a:extLst>
          </p:cNvPr>
          <p:cNvSpPr txBox="1"/>
          <p:nvPr/>
        </p:nvSpPr>
        <p:spPr>
          <a:xfrm>
            <a:off x="7509991" y="1701350"/>
            <a:ext cx="699915"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52%</a:t>
            </a:r>
          </a:p>
          <a:p>
            <a:r>
              <a:rPr lang="en-US" sz="1000">
                <a:solidFill>
                  <a:srgbClr val="353531"/>
                </a:solidFill>
                <a:latin typeface="Source Sans Pro" panose="020B0503030403020204" pitchFamily="34" charset="0"/>
                <a:ea typeface="Source Sans Pro" panose="020B0503030403020204" pitchFamily="34" charset="0"/>
              </a:rPr>
              <a:t>M: 43%</a:t>
            </a:r>
          </a:p>
          <a:p>
            <a:r>
              <a:rPr lang="en-US" sz="1000">
                <a:solidFill>
                  <a:srgbClr val="353531"/>
                </a:solidFill>
                <a:latin typeface="Source Sans Pro" panose="020B0503030403020204" pitchFamily="34" charset="0"/>
                <a:ea typeface="Source Sans Pro" panose="020B0503030403020204" pitchFamily="34" charset="0"/>
              </a:rPr>
              <a:t>Y:   46%</a:t>
            </a:r>
          </a:p>
          <a:p>
            <a:r>
              <a:rPr lang="en-US" sz="1000">
                <a:solidFill>
                  <a:srgbClr val="353531"/>
                </a:solidFill>
                <a:latin typeface="Source Sans Pro" panose="020B0503030403020204" pitchFamily="34" charset="0"/>
                <a:ea typeface="Source Sans Pro" panose="020B0503030403020204" pitchFamily="34" charset="0"/>
              </a:rPr>
              <a:t>K:  9%</a:t>
            </a:r>
          </a:p>
        </p:txBody>
      </p:sp>
      <p:sp>
        <p:nvSpPr>
          <p:cNvPr id="48" name="TextBox 47">
            <a:extLst>
              <a:ext uri="{FF2B5EF4-FFF2-40B4-BE49-F238E27FC236}">
                <a16:creationId xmlns:a16="http://schemas.microsoft.com/office/drawing/2014/main" id="{240EDAB7-CE19-4E28-AD1C-1AEAE3FF0B06}"/>
              </a:ext>
            </a:extLst>
          </p:cNvPr>
          <p:cNvSpPr txBox="1"/>
          <p:nvPr/>
        </p:nvSpPr>
        <p:spPr>
          <a:xfrm>
            <a:off x="8638877" y="1687489"/>
            <a:ext cx="661253"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2%</a:t>
            </a:r>
          </a:p>
          <a:p>
            <a:r>
              <a:rPr lang="en-US" sz="1000">
                <a:solidFill>
                  <a:srgbClr val="353531"/>
                </a:solidFill>
                <a:latin typeface="Source Sans Pro" panose="020B0503030403020204" pitchFamily="34" charset="0"/>
                <a:ea typeface="Source Sans Pro" panose="020B0503030403020204" pitchFamily="34" charset="0"/>
              </a:rPr>
              <a:t>M: 2%</a:t>
            </a:r>
          </a:p>
          <a:p>
            <a:r>
              <a:rPr lang="en-US" sz="1000">
                <a:solidFill>
                  <a:srgbClr val="353531"/>
                </a:solidFill>
                <a:latin typeface="Source Sans Pro" panose="020B0503030403020204" pitchFamily="34" charset="0"/>
                <a:ea typeface="Source Sans Pro" panose="020B0503030403020204" pitchFamily="34" charset="0"/>
              </a:rPr>
              <a:t>Y:   2%</a:t>
            </a:r>
          </a:p>
          <a:p>
            <a:r>
              <a:rPr lang="en-US" sz="1000">
                <a:solidFill>
                  <a:srgbClr val="353531"/>
                </a:solidFill>
                <a:latin typeface="Source Sans Pro" panose="020B0503030403020204" pitchFamily="34" charset="0"/>
                <a:ea typeface="Source Sans Pro" panose="020B0503030403020204" pitchFamily="34" charset="0"/>
              </a:rPr>
              <a:t>K:  %</a:t>
            </a:r>
          </a:p>
        </p:txBody>
      </p:sp>
      <p:sp>
        <p:nvSpPr>
          <p:cNvPr id="49" name="TextBox 48">
            <a:extLst>
              <a:ext uri="{FF2B5EF4-FFF2-40B4-BE49-F238E27FC236}">
                <a16:creationId xmlns:a16="http://schemas.microsoft.com/office/drawing/2014/main" id="{CDDD4275-D0DE-47A2-ADFF-5216C9F8BA62}"/>
              </a:ext>
            </a:extLst>
          </p:cNvPr>
          <p:cNvSpPr txBox="1"/>
          <p:nvPr/>
        </p:nvSpPr>
        <p:spPr>
          <a:xfrm>
            <a:off x="9741460" y="1682578"/>
            <a:ext cx="885926" cy="707886"/>
          </a:xfrm>
          <a:prstGeom prst="rect">
            <a:avLst/>
          </a:prstGeom>
          <a:noFill/>
        </p:spPr>
        <p:txBody>
          <a:bodyPr wrap="square" rtlCol="0">
            <a:spAutoFit/>
          </a:bodyPr>
          <a:lstStyle/>
          <a:p>
            <a:r>
              <a:rPr lang="en-US" sz="1000">
                <a:solidFill>
                  <a:srgbClr val="353531"/>
                </a:solidFill>
                <a:latin typeface="Source Sans Pro" panose="020B0503030403020204" pitchFamily="34" charset="0"/>
                <a:ea typeface="Source Sans Pro" panose="020B0503030403020204" pitchFamily="34" charset="0"/>
              </a:rPr>
              <a:t>C:  0%</a:t>
            </a:r>
          </a:p>
          <a:p>
            <a:r>
              <a:rPr lang="en-US" sz="1000">
                <a:solidFill>
                  <a:srgbClr val="353531"/>
                </a:solidFill>
                <a:latin typeface="Source Sans Pro" panose="020B0503030403020204" pitchFamily="34" charset="0"/>
                <a:ea typeface="Source Sans Pro" panose="020B0503030403020204" pitchFamily="34" charset="0"/>
              </a:rPr>
              <a:t>M: 0%</a:t>
            </a:r>
          </a:p>
          <a:p>
            <a:r>
              <a:rPr lang="en-US" sz="1000">
                <a:solidFill>
                  <a:srgbClr val="353531"/>
                </a:solidFill>
                <a:latin typeface="Source Sans Pro" panose="020B0503030403020204" pitchFamily="34" charset="0"/>
                <a:ea typeface="Source Sans Pro" panose="020B0503030403020204" pitchFamily="34" charset="0"/>
              </a:rPr>
              <a:t>Y:   0%</a:t>
            </a:r>
          </a:p>
          <a:p>
            <a:r>
              <a:rPr lang="en-US" sz="1000">
                <a:solidFill>
                  <a:srgbClr val="353531"/>
                </a:solidFill>
                <a:latin typeface="Source Sans Pro" panose="020B0503030403020204" pitchFamily="34" charset="0"/>
                <a:ea typeface="Source Sans Pro" panose="020B0503030403020204" pitchFamily="34" charset="0"/>
              </a:rPr>
              <a:t>K:  0%</a:t>
            </a:r>
          </a:p>
        </p:txBody>
      </p:sp>
      <p:sp>
        <p:nvSpPr>
          <p:cNvPr id="50" name="Rectangle 49">
            <a:extLst>
              <a:ext uri="{FF2B5EF4-FFF2-40B4-BE49-F238E27FC236}">
                <a16:creationId xmlns:a16="http://schemas.microsoft.com/office/drawing/2014/main" id="{5B134FD2-F4D9-43D1-A61D-3FEAD32EE291}"/>
              </a:ext>
            </a:extLst>
          </p:cNvPr>
          <p:cNvSpPr/>
          <p:nvPr/>
        </p:nvSpPr>
        <p:spPr>
          <a:xfrm>
            <a:off x="5896706" y="2703338"/>
            <a:ext cx="6096000" cy="3493264"/>
          </a:xfrm>
          <a:prstGeom prst="rect">
            <a:avLst/>
          </a:prstGeom>
        </p:spPr>
        <p:txBody>
          <a:bodyPr>
            <a:spAutoFit/>
          </a:bodyPr>
          <a:lstStyle/>
          <a:p>
            <a:r>
              <a:rPr lang="en-US" sz="130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RGB:  </a:t>
            </a:r>
            <a:r>
              <a:rPr lang="en-US" sz="130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(Red, Green, Blue) color model in which red, green, blue light are added together in various ways to reproduce a broad array of colors. Mostly used for web design and often represented with a hexadecimal value that browsers can read.</a:t>
            </a:r>
          </a:p>
          <a:p>
            <a:endParaRPr lang="en-US" sz="1300" b="1">
              <a:solidFill>
                <a:srgbClr val="353531"/>
              </a:solidFill>
              <a:latin typeface="Source Sans Pro" panose="020B0503030403020204" pitchFamily="34" charset="0"/>
              <a:ea typeface="Source Sans Pro" panose="020B0503030403020204" pitchFamily="34" charset="0"/>
              <a:cs typeface="Open Sans" panose="020B0606030504020204" pitchFamily="34" charset="0"/>
            </a:endParaRPr>
          </a:p>
          <a:p>
            <a:r>
              <a:rPr lang="en-US" sz="130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HEX CODES: </a:t>
            </a:r>
            <a:r>
              <a:rPr lang="en-US" sz="130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Hexadecimal color values are used when displaying web pages and HTML, they are displayed with a # and represent RGB color values.</a:t>
            </a:r>
            <a:endParaRPr lang="en-US" sz="1300" b="1">
              <a:solidFill>
                <a:srgbClr val="353531"/>
              </a:solidFill>
              <a:latin typeface="Source Sans Pro" panose="020B0503030403020204" pitchFamily="34" charset="0"/>
              <a:ea typeface="Source Sans Pro" panose="020B0503030403020204" pitchFamily="34" charset="0"/>
              <a:cs typeface="Open Sans" panose="020B0606030504020204" pitchFamily="34" charset="0"/>
            </a:endParaRPr>
          </a:p>
          <a:p>
            <a:endParaRPr lang="en-US" sz="130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endParaRPr>
          </a:p>
          <a:p>
            <a:r>
              <a:rPr lang="en-US" sz="130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CMYK: </a:t>
            </a:r>
            <a:r>
              <a:rPr lang="en-US" sz="130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(Cyan, Magenta, Yellow, Key Black) referred to a process color, full color or four color. A color model used in full color printing. Most colors can be created using these four colors. </a:t>
            </a:r>
            <a:endParaRPr lang="en-US" sz="1300">
              <a:solidFill>
                <a:srgbClr val="353531"/>
              </a:solidFill>
              <a:highlight>
                <a:srgbClr val="FFFF00"/>
              </a:highlight>
              <a:latin typeface="Source Sans Pro" panose="020B0503030403020204" pitchFamily="34" charset="0"/>
              <a:ea typeface="Source Sans Pro" panose="020B0503030403020204" pitchFamily="34" charset="0"/>
              <a:cs typeface="Open Sans Light" panose="020B0306030504020204" pitchFamily="34" charset="0"/>
            </a:endParaRPr>
          </a:p>
          <a:p>
            <a:endParaRPr lang="en-US" sz="130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endParaRPr>
          </a:p>
          <a:p>
            <a:r>
              <a:rPr lang="en-US" sz="130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PANTONE: </a:t>
            </a:r>
            <a:r>
              <a:rPr lang="en-US" sz="130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(Pantone Matching System PMS) is a proprietary color space used in a variety of industries, primarily printing. Colors are like paint swatches – each has its own custom makeup always appears consistently. They are used for a more controlled and consistent print job. </a:t>
            </a:r>
            <a:endParaRPr lang="en-US" sz="1300">
              <a:solidFill>
                <a:srgbClr val="353531"/>
              </a:solidFill>
              <a:highlight>
                <a:srgbClr val="FFFF00"/>
              </a:highlight>
              <a:latin typeface="Source Sans Pro" panose="020B0503030403020204" pitchFamily="34" charset="0"/>
              <a:ea typeface="Source Sans Pro" panose="020B0503030403020204" pitchFamily="34" charset="0"/>
              <a:cs typeface="Open Sans Light" panose="020B0306030504020204" pitchFamily="34" charset="0"/>
            </a:endParaRPr>
          </a:p>
          <a:p>
            <a:endParaRPr lang="en-US" sz="1300">
              <a:solidFill>
                <a:srgbClr val="353531"/>
              </a:solidFill>
              <a:highlight>
                <a:srgbClr val="FFFF00"/>
              </a:highlight>
              <a:latin typeface="Source Sans Pro" panose="020B0503030403020204" pitchFamily="34" charset="0"/>
              <a:ea typeface="Source Sans Pro" panose="020B0503030403020204" pitchFamily="34" charset="0"/>
              <a:cs typeface="Open Sans Light" panose="020B0306030504020204" pitchFamily="34" charset="0"/>
            </a:endParaRPr>
          </a:p>
        </p:txBody>
      </p:sp>
    </p:spTree>
    <p:extLst>
      <p:ext uri="{BB962C8B-B14F-4D97-AF65-F5344CB8AC3E}">
        <p14:creationId xmlns:p14="http://schemas.microsoft.com/office/powerpoint/2010/main" val="128358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Color – Gradients</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50" name="Rectangle 49">
            <a:extLst>
              <a:ext uri="{FF2B5EF4-FFF2-40B4-BE49-F238E27FC236}">
                <a16:creationId xmlns:a16="http://schemas.microsoft.com/office/drawing/2014/main" id="{7C472832-C226-461B-9399-F5158AD235C5}"/>
              </a:ext>
            </a:extLst>
          </p:cNvPr>
          <p:cNvSpPr/>
          <p:nvPr/>
        </p:nvSpPr>
        <p:spPr>
          <a:xfrm>
            <a:off x="5877202" y="2085190"/>
            <a:ext cx="1592424" cy="697804"/>
          </a:xfrm>
          <a:prstGeom prst="rect">
            <a:avLst/>
          </a:prstGeom>
          <a:gradFill>
            <a:gsLst>
              <a:gs pos="23000">
                <a:srgbClr val="E74F29"/>
              </a:gs>
              <a:gs pos="67000">
                <a:srgbClr val="F5875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7B4740F-8B6E-4481-8F32-EF884232DF6E}"/>
              </a:ext>
            </a:extLst>
          </p:cNvPr>
          <p:cNvSpPr/>
          <p:nvPr/>
        </p:nvSpPr>
        <p:spPr>
          <a:xfrm>
            <a:off x="7953805" y="2085190"/>
            <a:ext cx="1592424" cy="697804"/>
          </a:xfrm>
          <a:prstGeom prst="rect">
            <a:avLst/>
          </a:prstGeom>
          <a:gradFill>
            <a:gsLst>
              <a:gs pos="23000">
                <a:srgbClr val="368B98"/>
              </a:gs>
              <a:gs pos="67000">
                <a:srgbClr val="0CD3D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ABF7DEEE-5D9A-44E4-8197-6A736D426CCF}"/>
              </a:ext>
            </a:extLst>
          </p:cNvPr>
          <p:cNvSpPr/>
          <p:nvPr/>
        </p:nvSpPr>
        <p:spPr>
          <a:xfrm>
            <a:off x="10030409" y="2085190"/>
            <a:ext cx="1592424" cy="697804"/>
          </a:xfrm>
          <a:prstGeom prst="rect">
            <a:avLst/>
          </a:prstGeom>
          <a:gradFill>
            <a:gsLst>
              <a:gs pos="23000">
                <a:srgbClr val="FF9505"/>
              </a:gs>
              <a:gs pos="67000">
                <a:srgbClr val="FFC70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ADC43D6F-7133-42C5-B08A-91867AD09E9E}"/>
              </a:ext>
            </a:extLst>
          </p:cNvPr>
          <p:cNvSpPr txBox="1"/>
          <p:nvPr/>
        </p:nvSpPr>
        <p:spPr>
          <a:xfrm>
            <a:off x="326364" y="1066530"/>
            <a:ext cx="5066657" cy="738664"/>
          </a:xfrm>
          <a:prstGeom prst="rect">
            <a:avLst/>
          </a:prstGeom>
          <a:noFill/>
        </p:spPr>
        <p:txBody>
          <a:bodyPr wrap="square" rtlCol="0">
            <a:spAutoFit/>
          </a:bodyPr>
          <a:lstStyle/>
          <a:p>
            <a:r>
              <a:rPr lang="en-US" b="1">
                <a:solidFill>
                  <a:srgbClr val="353531"/>
                </a:solidFill>
                <a:latin typeface="Ubuntu" panose="020B0504030602030204" pitchFamily="34" charset="0"/>
              </a:rPr>
              <a:t>PRIMARY GRADIENTS </a:t>
            </a:r>
          </a:p>
          <a:p>
            <a:r>
              <a:rPr lang="en-US" sz="1200">
                <a:solidFill>
                  <a:srgbClr val="353531"/>
                </a:solidFill>
                <a:latin typeface="Source Sans Pro" panose="020B0503030403020204" pitchFamily="34" charset="0"/>
                <a:ea typeface="Source Sans Pro" panose="020B0503030403020204" pitchFamily="34" charset="0"/>
              </a:rPr>
              <a:t>The primary gradient colors must be only used in photo overlays or as content boxes - posters, word documents, flyers, etc.</a:t>
            </a:r>
          </a:p>
        </p:txBody>
      </p:sp>
      <p:sp>
        <p:nvSpPr>
          <p:cNvPr id="54" name="Rectangle 53">
            <a:extLst>
              <a:ext uri="{FF2B5EF4-FFF2-40B4-BE49-F238E27FC236}">
                <a16:creationId xmlns:a16="http://schemas.microsoft.com/office/drawing/2014/main" id="{1707F0D9-9E9A-43B9-B40D-73DB45281A6F}"/>
              </a:ext>
            </a:extLst>
          </p:cNvPr>
          <p:cNvSpPr/>
          <p:nvPr/>
        </p:nvSpPr>
        <p:spPr>
          <a:xfrm>
            <a:off x="2391653" y="2078992"/>
            <a:ext cx="1566967" cy="660617"/>
          </a:xfrm>
          <a:prstGeom prst="rect">
            <a:avLst/>
          </a:prstGeom>
          <a:gradFill flip="none" rotWithShape="1">
            <a:gsLst>
              <a:gs pos="36000">
                <a:srgbClr val="1B545F"/>
              </a:gs>
              <a:gs pos="63000">
                <a:srgbClr val="368B9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C9D24E8A-5ADA-4DB1-ACB7-83D4AB3524DB}"/>
              </a:ext>
            </a:extLst>
          </p:cNvPr>
          <p:cNvSpPr/>
          <p:nvPr/>
        </p:nvSpPr>
        <p:spPr>
          <a:xfrm>
            <a:off x="416278" y="2078997"/>
            <a:ext cx="1539056" cy="660617"/>
          </a:xfrm>
          <a:prstGeom prst="rect">
            <a:avLst/>
          </a:prstGeom>
          <a:gradFill flip="none" rotWithShape="1">
            <a:gsLst>
              <a:gs pos="36000">
                <a:srgbClr val="C4300B"/>
              </a:gs>
              <a:gs pos="67000">
                <a:srgbClr val="FF950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24B11EC-2F3D-42FE-970C-A7D07D20F3AA}"/>
              </a:ext>
            </a:extLst>
          </p:cNvPr>
          <p:cNvSpPr/>
          <p:nvPr/>
        </p:nvSpPr>
        <p:spPr>
          <a:xfrm>
            <a:off x="5804705" y="1057726"/>
            <a:ext cx="4588536" cy="553998"/>
          </a:xfrm>
          <a:prstGeom prst="rect">
            <a:avLst/>
          </a:prstGeom>
        </p:spPr>
        <p:txBody>
          <a:bodyPr wrap="square">
            <a:spAutoFit/>
          </a:bodyPr>
          <a:lstStyle/>
          <a:p>
            <a:r>
              <a:rPr lang="en-US" b="1">
                <a:solidFill>
                  <a:srgbClr val="353531"/>
                </a:solidFill>
                <a:latin typeface="Ubuntu" panose="020B0504030602030204" pitchFamily="34" charset="0"/>
              </a:rPr>
              <a:t>SECONDARY GRADIENTS</a:t>
            </a:r>
          </a:p>
          <a:p>
            <a:r>
              <a:rPr lang="en-US" sz="1200">
                <a:solidFill>
                  <a:srgbClr val="353531"/>
                </a:solidFill>
                <a:latin typeface="Source Sans Pro" panose="020B0503030403020204" pitchFamily="34" charset="0"/>
                <a:ea typeface="Source Sans Pro" panose="020B0503030403020204" pitchFamily="34" charset="0"/>
              </a:rPr>
              <a:t>These secondary gradient colors must be used as icons only.</a:t>
            </a:r>
          </a:p>
        </p:txBody>
      </p:sp>
      <p:sp>
        <p:nvSpPr>
          <p:cNvPr id="57" name="TextBox 56">
            <a:extLst>
              <a:ext uri="{FF2B5EF4-FFF2-40B4-BE49-F238E27FC236}">
                <a16:creationId xmlns:a16="http://schemas.microsoft.com/office/drawing/2014/main" id="{36879791-687D-4B3B-9EA4-ADB1988FC530}"/>
              </a:ext>
            </a:extLst>
          </p:cNvPr>
          <p:cNvSpPr txBox="1"/>
          <p:nvPr/>
        </p:nvSpPr>
        <p:spPr>
          <a:xfrm>
            <a:off x="1339759" y="3229912"/>
            <a:ext cx="885926" cy="830997"/>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C:  16%</a:t>
            </a:r>
          </a:p>
          <a:p>
            <a:r>
              <a:rPr lang="en-US" sz="1200">
                <a:solidFill>
                  <a:srgbClr val="353531"/>
                </a:solidFill>
                <a:latin typeface="Source Sans Pro" panose="020B0503030403020204" pitchFamily="34" charset="0"/>
                <a:ea typeface="Source Sans Pro" panose="020B0503030403020204" pitchFamily="34" charset="0"/>
              </a:rPr>
              <a:t>M: 94%</a:t>
            </a:r>
          </a:p>
          <a:p>
            <a:r>
              <a:rPr lang="en-US" sz="1200">
                <a:solidFill>
                  <a:srgbClr val="353531"/>
                </a:solidFill>
                <a:latin typeface="Source Sans Pro" panose="020B0503030403020204" pitchFamily="34" charset="0"/>
                <a:ea typeface="Source Sans Pro" panose="020B0503030403020204" pitchFamily="34" charset="0"/>
              </a:rPr>
              <a:t>Y:  100%</a:t>
            </a:r>
          </a:p>
          <a:p>
            <a:r>
              <a:rPr lang="en-US" sz="1200">
                <a:solidFill>
                  <a:srgbClr val="353531"/>
                </a:solidFill>
                <a:latin typeface="Source Sans Pro" panose="020B0503030403020204" pitchFamily="34" charset="0"/>
                <a:ea typeface="Source Sans Pro" panose="020B0503030403020204" pitchFamily="34" charset="0"/>
              </a:rPr>
              <a:t>K:  00%</a:t>
            </a:r>
          </a:p>
        </p:txBody>
      </p:sp>
      <p:sp>
        <p:nvSpPr>
          <p:cNvPr id="58" name="TextBox 57">
            <a:extLst>
              <a:ext uri="{FF2B5EF4-FFF2-40B4-BE49-F238E27FC236}">
                <a16:creationId xmlns:a16="http://schemas.microsoft.com/office/drawing/2014/main" id="{19254C97-280F-4C90-AD9A-3D89CA94524C}"/>
              </a:ext>
            </a:extLst>
          </p:cNvPr>
          <p:cNvSpPr txBox="1"/>
          <p:nvPr/>
        </p:nvSpPr>
        <p:spPr>
          <a:xfrm>
            <a:off x="318074" y="3258344"/>
            <a:ext cx="885926" cy="646331"/>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R:  196</a:t>
            </a:r>
          </a:p>
          <a:p>
            <a:r>
              <a:rPr lang="en-US" sz="1200">
                <a:solidFill>
                  <a:srgbClr val="353531"/>
                </a:solidFill>
                <a:latin typeface="Source Sans Pro" panose="020B0503030403020204" pitchFamily="34" charset="0"/>
                <a:ea typeface="Source Sans Pro" panose="020B0503030403020204" pitchFamily="34" charset="0"/>
              </a:rPr>
              <a:t>G:  48</a:t>
            </a:r>
          </a:p>
          <a:p>
            <a:r>
              <a:rPr lang="en-US" sz="1200">
                <a:solidFill>
                  <a:srgbClr val="353531"/>
                </a:solidFill>
                <a:latin typeface="Source Sans Pro" panose="020B0503030403020204" pitchFamily="34" charset="0"/>
                <a:ea typeface="Source Sans Pro" panose="020B0503030403020204" pitchFamily="34" charset="0"/>
              </a:rPr>
              <a:t>B:  11</a:t>
            </a:r>
          </a:p>
        </p:txBody>
      </p:sp>
      <p:sp>
        <p:nvSpPr>
          <p:cNvPr id="59" name="Rectangle 58">
            <a:extLst>
              <a:ext uri="{FF2B5EF4-FFF2-40B4-BE49-F238E27FC236}">
                <a16:creationId xmlns:a16="http://schemas.microsoft.com/office/drawing/2014/main" id="{F7B71A6D-EE39-4A3E-826A-C33A95869766}"/>
              </a:ext>
            </a:extLst>
          </p:cNvPr>
          <p:cNvSpPr/>
          <p:nvPr/>
        </p:nvSpPr>
        <p:spPr>
          <a:xfrm>
            <a:off x="416278" y="2831376"/>
            <a:ext cx="1539056" cy="371475"/>
          </a:xfrm>
          <a:prstGeom prst="rect">
            <a:avLst/>
          </a:prstGeom>
          <a:solidFill>
            <a:srgbClr val="C43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#C4300B</a:t>
            </a:r>
          </a:p>
        </p:txBody>
      </p:sp>
      <p:sp>
        <p:nvSpPr>
          <p:cNvPr id="60" name="Rectangle 59">
            <a:extLst>
              <a:ext uri="{FF2B5EF4-FFF2-40B4-BE49-F238E27FC236}">
                <a16:creationId xmlns:a16="http://schemas.microsoft.com/office/drawing/2014/main" id="{CCE948AA-04A1-4284-B1B2-D5D6F21BDDCD}"/>
              </a:ext>
            </a:extLst>
          </p:cNvPr>
          <p:cNvSpPr/>
          <p:nvPr/>
        </p:nvSpPr>
        <p:spPr>
          <a:xfrm>
            <a:off x="432445" y="4093816"/>
            <a:ext cx="1522889" cy="371475"/>
          </a:xfrm>
          <a:prstGeom prst="rect">
            <a:avLst/>
          </a:prstGeom>
          <a:solidFill>
            <a:srgbClr val="FF9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#FF9505</a:t>
            </a:r>
          </a:p>
        </p:txBody>
      </p:sp>
      <p:sp>
        <p:nvSpPr>
          <p:cNvPr id="61" name="TextBox 60">
            <a:extLst>
              <a:ext uri="{FF2B5EF4-FFF2-40B4-BE49-F238E27FC236}">
                <a16:creationId xmlns:a16="http://schemas.microsoft.com/office/drawing/2014/main" id="{F06B48B8-1C07-41B3-B270-DB072E89DA58}"/>
              </a:ext>
            </a:extLst>
          </p:cNvPr>
          <p:cNvSpPr txBox="1"/>
          <p:nvPr/>
        </p:nvSpPr>
        <p:spPr>
          <a:xfrm>
            <a:off x="326365" y="4493424"/>
            <a:ext cx="885926" cy="646331"/>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R:  255</a:t>
            </a:r>
          </a:p>
          <a:p>
            <a:r>
              <a:rPr lang="en-US" sz="1200">
                <a:solidFill>
                  <a:srgbClr val="353531"/>
                </a:solidFill>
                <a:latin typeface="Source Sans Pro" panose="020B0503030403020204" pitchFamily="34" charset="0"/>
                <a:ea typeface="Source Sans Pro" panose="020B0503030403020204" pitchFamily="34" charset="0"/>
              </a:rPr>
              <a:t>G:  149</a:t>
            </a:r>
          </a:p>
          <a:p>
            <a:r>
              <a:rPr lang="en-US" sz="1200">
                <a:solidFill>
                  <a:srgbClr val="353531"/>
                </a:solidFill>
                <a:latin typeface="Source Sans Pro" panose="020B0503030403020204" pitchFamily="34" charset="0"/>
                <a:ea typeface="Source Sans Pro" panose="020B0503030403020204" pitchFamily="34" charset="0"/>
              </a:rPr>
              <a:t>B:  5</a:t>
            </a:r>
          </a:p>
        </p:txBody>
      </p:sp>
      <p:sp>
        <p:nvSpPr>
          <p:cNvPr id="62" name="TextBox 61">
            <a:extLst>
              <a:ext uri="{FF2B5EF4-FFF2-40B4-BE49-F238E27FC236}">
                <a16:creationId xmlns:a16="http://schemas.microsoft.com/office/drawing/2014/main" id="{82D9B7D3-8531-4C22-9A4D-39AE2FF9F063}"/>
              </a:ext>
            </a:extLst>
          </p:cNvPr>
          <p:cNvSpPr txBox="1"/>
          <p:nvPr/>
        </p:nvSpPr>
        <p:spPr>
          <a:xfrm>
            <a:off x="1277127" y="4483899"/>
            <a:ext cx="885926" cy="830997"/>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C:  00%</a:t>
            </a:r>
          </a:p>
          <a:p>
            <a:r>
              <a:rPr lang="en-US" sz="1200">
                <a:solidFill>
                  <a:srgbClr val="353531"/>
                </a:solidFill>
                <a:latin typeface="Source Sans Pro" panose="020B0503030403020204" pitchFamily="34" charset="0"/>
                <a:ea typeface="Source Sans Pro" panose="020B0503030403020204" pitchFamily="34" charset="0"/>
              </a:rPr>
              <a:t>M: 58%</a:t>
            </a:r>
          </a:p>
          <a:p>
            <a:r>
              <a:rPr lang="en-US" sz="1200">
                <a:solidFill>
                  <a:srgbClr val="353531"/>
                </a:solidFill>
                <a:latin typeface="Source Sans Pro" panose="020B0503030403020204" pitchFamily="34" charset="0"/>
                <a:ea typeface="Source Sans Pro" panose="020B0503030403020204" pitchFamily="34" charset="0"/>
              </a:rPr>
              <a:t>Y:   73%</a:t>
            </a:r>
          </a:p>
          <a:p>
            <a:r>
              <a:rPr lang="en-US" sz="1200">
                <a:solidFill>
                  <a:srgbClr val="353531"/>
                </a:solidFill>
                <a:latin typeface="Source Sans Pro" panose="020B0503030403020204" pitchFamily="34" charset="0"/>
                <a:ea typeface="Source Sans Pro" panose="020B0503030403020204" pitchFamily="34" charset="0"/>
              </a:rPr>
              <a:t>K:  00%</a:t>
            </a:r>
          </a:p>
        </p:txBody>
      </p:sp>
      <p:sp>
        <p:nvSpPr>
          <p:cNvPr id="63" name="Rectangle 62">
            <a:extLst>
              <a:ext uri="{FF2B5EF4-FFF2-40B4-BE49-F238E27FC236}">
                <a16:creationId xmlns:a16="http://schemas.microsoft.com/office/drawing/2014/main" id="{41A95F8B-0027-4496-BEA4-4F1959E37468}"/>
              </a:ext>
            </a:extLst>
          </p:cNvPr>
          <p:cNvSpPr/>
          <p:nvPr/>
        </p:nvSpPr>
        <p:spPr>
          <a:xfrm>
            <a:off x="2369735" y="2831376"/>
            <a:ext cx="1588885" cy="371475"/>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#19535F</a:t>
            </a:r>
          </a:p>
        </p:txBody>
      </p:sp>
      <p:sp>
        <p:nvSpPr>
          <p:cNvPr id="64" name="TextBox 63">
            <a:extLst>
              <a:ext uri="{FF2B5EF4-FFF2-40B4-BE49-F238E27FC236}">
                <a16:creationId xmlns:a16="http://schemas.microsoft.com/office/drawing/2014/main" id="{DE3C2A52-2A7D-4B43-833C-4E9D3B1037D9}"/>
              </a:ext>
            </a:extLst>
          </p:cNvPr>
          <p:cNvSpPr txBox="1"/>
          <p:nvPr/>
        </p:nvSpPr>
        <p:spPr>
          <a:xfrm>
            <a:off x="2280919" y="3239268"/>
            <a:ext cx="885926" cy="646331"/>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R:  27</a:t>
            </a:r>
          </a:p>
          <a:p>
            <a:r>
              <a:rPr lang="en-US" sz="1200">
                <a:solidFill>
                  <a:srgbClr val="353531"/>
                </a:solidFill>
                <a:latin typeface="Source Sans Pro" panose="020B0503030403020204" pitchFamily="34" charset="0"/>
                <a:ea typeface="Source Sans Pro" panose="020B0503030403020204" pitchFamily="34" charset="0"/>
              </a:rPr>
              <a:t>G:  84</a:t>
            </a:r>
          </a:p>
          <a:p>
            <a:r>
              <a:rPr lang="en-US" sz="1200">
                <a:solidFill>
                  <a:srgbClr val="353531"/>
                </a:solidFill>
                <a:latin typeface="Source Sans Pro" panose="020B0503030403020204" pitchFamily="34" charset="0"/>
                <a:ea typeface="Source Sans Pro" panose="020B0503030403020204" pitchFamily="34" charset="0"/>
              </a:rPr>
              <a:t>B:  95</a:t>
            </a:r>
          </a:p>
        </p:txBody>
      </p:sp>
      <p:sp>
        <p:nvSpPr>
          <p:cNvPr id="65" name="Rectangle 64">
            <a:extLst>
              <a:ext uri="{FF2B5EF4-FFF2-40B4-BE49-F238E27FC236}">
                <a16:creationId xmlns:a16="http://schemas.microsoft.com/office/drawing/2014/main" id="{F9D2600E-FAD9-4B19-A8EA-27A00E3A09FF}"/>
              </a:ext>
            </a:extLst>
          </p:cNvPr>
          <p:cNvSpPr/>
          <p:nvPr/>
        </p:nvSpPr>
        <p:spPr>
          <a:xfrm>
            <a:off x="2327411" y="4097326"/>
            <a:ext cx="1631209" cy="371475"/>
          </a:xfrm>
          <a:prstGeom prst="rect">
            <a:avLst/>
          </a:prstGeom>
          <a:solidFill>
            <a:srgbClr val="368B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#368B98</a:t>
            </a:r>
          </a:p>
        </p:txBody>
      </p:sp>
      <p:sp>
        <p:nvSpPr>
          <p:cNvPr id="66" name="TextBox 65">
            <a:extLst>
              <a:ext uri="{FF2B5EF4-FFF2-40B4-BE49-F238E27FC236}">
                <a16:creationId xmlns:a16="http://schemas.microsoft.com/office/drawing/2014/main" id="{6E97DED4-31C5-4398-A11F-6B7CC68C312A}"/>
              </a:ext>
            </a:extLst>
          </p:cNvPr>
          <p:cNvSpPr txBox="1"/>
          <p:nvPr/>
        </p:nvSpPr>
        <p:spPr>
          <a:xfrm>
            <a:off x="2227889" y="4477564"/>
            <a:ext cx="885926" cy="646331"/>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R:  54</a:t>
            </a:r>
          </a:p>
          <a:p>
            <a:r>
              <a:rPr lang="en-US" sz="1200">
                <a:solidFill>
                  <a:srgbClr val="353531"/>
                </a:solidFill>
                <a:latin typeface="Source Sans Pro" panose="020B0503030403020204" pitchFamily="34" charset="0"/>
                <a:ea typeface="Source Sans Pro" panose="020B0503030403020204" pitchFamily="34" charset="0"/>
              </a:rPr>
              <a:t>G:  139</a:t>
            </a:r>
          </a:p>
          <a:p>
            <a:r>
              <a:rPr lang="en-US" sz="1200">
                <a:solidFill>
                  <a:srgbClr val="353531"/>
                </a:solidFill>
                <a:latin typeface="Source Sans Pro" panose="020B0503030403020204" pitchFamily="34" charset="0"/>
                <a:ea typeface="Source Sans Pro" panose="020B0503030403020204" pitchFamily="34" charset="0"/>
              </a:rPr>
              <a:t>B:  152</a:t>
            </a:r>
          </a:p>
        </p:txBody>
      </p:sp>
      <p:sp>
        <p:nvSpPr>
          <p:cNvPr id="67" name="TextBox 66">
            <a:extLst>
              <a:ext uri="{FF2B5EF4-FFF2-40B4-BE49-F238E27FC236}">
                <a16:creationId xmlns:a16="http://schemas.microsoft.com/office/drawing/2014/main" id="{0338B633-35DB-4BDC-BA83-9C05F04C7126}"/>
              </a:ext>
            </a:extLst>
          </p:cNvPr>
          <p:cNvSpPr txBox="1"/>
          <p:nvPr/>
        </p:nvSpPr>
        <p:spPr>
          <a:xfrm>
            <a:off x="3335355" y="4474816"/>
            <a:ext cx="885926" cy="830997"/>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C:  78%</a:t>
            </a:r>
          </a:p>
          <a:p>
            <a:r>
              <a:rPr lang="en-US" sz="1200">
                <a:solidFill>
                  <a:srgbClr val="353531"/>
                </a:solidFill>
                <a:latin typeface="Source Sans Pro" panose="020B0503030403020204" pitchFamily="34" charset="0"/>
                <a:ea typeface="Source Sans Pro" panose="020B0503030403020204" pitchFamily="34" charset="0"/>
              </a:rPr>
              <a:t>M: 31%</a:t>
            </a:r>
          </a:p>
          <a:p>
            <a:r>
              <a:rPr lang="en-US" sz="1200">
                <a:solidFill>
                  <a:srgbClr val="353531"/>
                </a:solidFill>
                <a:latin typeface="Source Sans Pro" panose="020B0503030403020204" pitchFamily="34" charset="0"/>
                <a:ea typeface="Source Sans Pro" panose="020B0503030403020204" pitchFamily="34" charset="0"/>
              </a:rPr>
              <a:t>Y:   36%</a:t>
            </a:r>
          </a:p>
          <a:p>
            <a:r>
              <a:rPr lang="en-US" sz="1200">
                <a:solidFill>
                  <a:srgbClr val="353531"/>
                </a:solidFill>
                <a:latin typeface="Source Sans Pro" panose="020B0503030403020204" pitchFamily="34" charset="0"/>
                <a:ea typeface="Source Sans Pro" panose="020B0503030403020204" pitchFamily="34" charset="0"/>
              </a:rPr>
              <a:t>K:  03%</a:t>
            </a:r>
          </a:p>
        </p:txBody>
      </p:sp>
      <p:sp>
        <p:nvSpPr>
          <p:cNvPr id="68" name="TextBox 67">
            <a:extLst>
              <a:ext uri="{FF2B5EF4-FFF2-40B4-BE49-F238E27FC236}">
                <a16:creationId xmlns:a16="http://schemas.microsoft.com/office/drawing/2014/main" id="{A4FDB18B-87E1-4160-BD12-1EDD5D238650}"/>
              </a:ext>
            </a:extLst>
          </p:cNvPr>
          <p:cNvSpPr txBox="1"/>
          <p:nvPr/>
        </p:nvSpPr>
        <p:spPr>
          <a:xfrm>
            <a:off x="3327064" y="3244721"/>
            <a:ext cx="885926" cy="830997"/>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C:  89%</a:t>
            </a:r>
          </a:p>
          <a:p>
            <a:r>
              <a:rPr lang="en-US" sz="1200">
                <a:solidFill>
                  <a:srgbClr val="353531"/>
                </a:solidFill>
                <a:latin typeface="Source Sans Pro" panose="020B0503030403020204" pitchFamily="34" charset="0"/>
                <a:ea typeface="Source Sans Pro" panose="020B0503030403020204" pitchFamily="34" charset="0"/>
              </a:rPr>
              <a:t>M: 55%</a:t>
            </a:r>
          </a:p>
          <a:p>
            <a:r>
              <a:rPr lang="en-US" sz="1200">
                <a:solidFill>
                  <a:srgbClr val="353531"/>
                </a:solidFill>
                <a:latin typeface="Source Sans Pro" panose="020B0503030403020204" pitchFamily="34" charset="0"/>
                <a:ea typeface="Source Sans Pro" panose="020B0503030403020204" pitchFamily="34" charset="0"/>
              </a:rPr>
              <a:t>Y:   49%</a:t>
            </a:r>
          </a:p>
          <a:p>
            <a:r>
              <a:rPr lang="en-US" sz="1200">
                <a:solidFill>
                  <a:srgbClr val="353531"/>
                </a:solidFill>
                <a:latin typeface="Source Sans Pro" panose="020B0503030403020204" pitchFamily="34" charset="0"/>
                <a:ea typeface="Source Sans Pro" panose="020B0503030403020204" pitchFamily="34" charset="0"/>
              </a:rPr>
              <a:t>K:  28%</a:t>
            </a:r>
          </a:p>
        </p:txBody>
      </p:sp>
      <p:sp>
        <p:nvSpPr>
          <p:cNvPr id="69" name="Rectangle 68">
            <a:extLst>
              <a:ext uri="{FF2B5EF4-FFF2-40B4-BE49-F238E27FC236}">
                <a16:creationId xmlns:a16="http://schemas.microsoft.com/office/drawing/2014/main" id="{76AAAD76-E761-4533-A18B-5293E16BC05B}"/>
              </a:ext>
            </a:extLst>
          </p:cNvPr>
          <p:cNvSpPr/>
          <p:nvPr/>
        </p:nvSpPr>
        <p:spPr>
          <a:xfrm>
            <a:off x="5875026" y="2864492"/>
            <a:ext cx="1592424" cy="371475"/>
          </a:xfrm>
          <a:prstGeom prst="rect">
            <a:avLst/>
          </a:prstGeom>
          <a:solidFill>
            <a:srgbClr val="E74F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latin typeface="Source Sans Pro "/>
              </a:rPr>
              <a:t>#E74F29</a:t>
            </a:r>
          </a:p>
        </p:txBody>
      </p:sp>
      <p:sp>
        <p:nvSpPr>
          <p:cNvPr id="70" name="Rectangle 69">
            <a:extLst>
              <a:ext uri="{FF2B5EF4-FFF2-40B4-BE49-F238E27FC236}">
                <a16:creationId xmlns:a16="http://schemas.microsoft.com/office/drawing/2014/main" id="{5D9EBB51-2543-43FB-A8DC-CFC38AACBA4B}"/>
              </a:ext>
            </a:extLst>
          </p:cNvPr>
          <p:cNvSpPr/>
          <p:nvPr/>
        </p:nvSpPr>
        <p:spPr>
          <a:xfrm>
            <a:off x="5860738" y="4112140"/>
            <a:ext cx="1592424" cy="349381"/>
          </a:xfrm>
          <a:prstGeom prst="rect">
            <a:avLst/>
          </a:prstGeom>
          <a:solidFill>
            <a:srgbClr val="F58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#F58753</a:t>
            </a:r>
          </a:p>
        </p:txBody>
      </p:sp>
      <p:sp>
        <p:nvSpPr>
          <p:cNvPr id="71" name="TextBox 70">
            <a:extLst>
              <a:ext uri="{FF2B5EF4-FFF2-40B4-BE49-F238E27FC236}">
                <a16:creationId xmlns:a16="http://schemas.microsoft.com/office/drawing/2014/main" id="{BC275AE8-5EC6-428C-84FA-EEB083F4E3A1}"/>
              </a:ext>
            </a:extLst>
          </p:cNvPr>
          <p:cNvSpPr txBox="1"/>
          <p:nvPr/>
        </p:nvSpPr>
        <p:spPr>
          <a:xfrm>
            <a:off x="5771484" y="3271879"/>
            <a:ext cx="885926" cy="646331"/>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R:  231</a:t>
            </a:r>
          </a:p>
          <a:p>
            <a:r>
              <a:rPr lang="en-US" sz="1200">
                <a:solidFill>
                  <a:srgbClr val="353531"/>
                </a:solidFill>
                <a:latin typeface="Source Sans Pro" panose="020B0503030403020204" pitchFamily="34" charset="0"/>
                <a:ea typeface="Source Sans Pro" panose="020B0503030403020204" pitchFamily="34" charset="0"/>
              </a:rPr>
              <a:t>G:  79</a:t>
            </a:r>
          </a:p>
          <a:p>
            <a:r>
              <a:rPr lang="en-US" sz="1200">
                <a:solidFill>
                  <a:srgbClr val="353531"/>
                </a:solidFill>
                <a:latin typeface="Source Sans Pro" panose="020B0503030403020204" pitchFamily="34" charset="0"/>
                <a:ea typeface="Source Sans Pro" panose="020B0503030403020204" pitchFamily="34" charset="0"/>
              </a:rPr>
              <a:t>B:  41</a:t>
            </a:r>
          </a:p>
        </p:txBody>
      </p:sp>
      <p:sp>
        <p:nvSpPr>
          <p:cNvPr id="72" name="TextBox 71">
            <a:extLst>
              <a:ext uri="{FF2B5EF4-FFF2-40B4-BE49-F238E27FC236}">
                <a16:creationId xmlns:a16="http://schemas.microsoft.com/office/drawing/2014/main" id="{1765B178-3BF3-44E2-89E1-6F1D0480BAD8}"/>
              </a:ext>
            </a:extLst>
          </p:cNvPr>
          <p:cNvSpPr txBox="1"/>
          <p:nvPr/>
        </p:nvSpPr>
        <p:spPr>
          <a:xfrm>
            <a:off x="5779775" y="4458357"/>
            <a:ext cx="885926" cy="646331"/>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R:  245</a:t>
            </a:r>
          </a:p>
          <a:p>
            <a:r>
              <a:rPr lang="en-US" sz="1200">
                <a:solidFill>
                  <a:srgbClr val="353531"/>
                </a:solidFill>
                <a:latin typeface="Source Sans Pro" panose="020B0503030403020204" pitchFamily="34" charset="0"/>
                <a:ea typeface="Source Sans Pro" panose="020B0503030403020204" pitchFamily="34" charset="0"/>
              </a:rPr>
              <a:t>G:  135</a:t>
            </a:r>
          </a:p>
          <a:p>
            <a:r>
              <a:rPr lang="en-US" sz="1200">
                <a:solidFill>
                  <a:srgbClr val="353531"/>
                </a:solidFill>
                <a:latin typeface="Source Sans Pro" panose="020B0503030403020204" pitchFamily="34" charset="0"/>
                <a:ea typeface="Source Sans Pro" panose="020B0503030403020204" pitchFamily="34" charset="0"/>
              </a:rPr>
              <a:t>B:  83</a:t>
            </a:r>
          </a:p>
        </p:txBody>
      </p:sp>
      <p:sp>
        <p:nvSpPr>
          <p:cNvPr id="73" name="TextBox 72">
            <a:extLst>
              <a:ext uri="{FF2B5EF4-FFF2-40B4-BE49-F238E27FC236}">
                <a16:creationId xmlns:a16="http://schemas.microsoft.com/office/drawing/2014/main" id="{CFB2EE1B-DD5A-4EFA-BDCE-2ED97248154E}"/>
              </a:ext>
            </a:extLst>
          </p:cNvPr>
          <p:cNvSpPr txBox="1"/>
          <p:nvPr/>
        </p:nvSpPr>
        <p:spPr>
          <a:xfrm>
            <a:off x="6926269" y="3245231"/>
            <a:ext cx="885926" cy="830997"/>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C:  04%</a:t>
            </a:r>
          </a:p>
          <a:p>
            <a:r>
              <a:rPr lang="en-US" sz="1200">
                <a:solidFill>
                  <a:srgbClr val="353531"/>
                </a:solidFill>
                <a:latin typeface="Source Sans Pro" panose="020B0503030403020204" pitchFamily="34" charset="0"/>
                <a:ea typeface="Source Sans Pro" panose="020B0503030403020204" pitchFamily="34" charset="0"/>
              </a:rPr>
              <a:t>M: 84%</a:t>
            </a:r>
          </a:p>
          <a:p>
            <a:r>
              <a:rPr lang="en-US" sz="1200">
                <a:solidFill>
                  <a:srgbClr val="353531"/>
                </a:solidFill>
                <a:latin typeface="Source Sans Pro" panose="020B0503030403020204" pitchFamily="34" charset="0"/>
                <a:ea typeface="Source Sans Pro" panose="020B0503030403020204" pitchFamily="34" charset="0"/>
              </a:rPr>
              <a:t>Y:   98%</a:t>
            </a:r>
          </a:p>
          <a:p>
            <a:r>
              <a:rPr lang="en-US" sz="1200">
                <a:solidFill>
                  <a:srgbClr val="353531"/>
                </a:solidFill>
                <a:latin typeface="Source Sans Pro" panose="020B0503030403020204" pitchFamily="34" charset="0"/>
                <a:ea typeface="Source Sans Pro" panose="020B0503030403020204" pitchFamily="34" charset="0"/>
              </a:rPr>
              <a:t>K:  00%</a:t>
            </a:r>
          </a:p>
        </p:txBody>
      </p:sp>
      <p:sp>
        <p:nvSpPr>
          <p:cNvPr id="74" name="TextBox 73">
            <a:extLst>
              <a:ext uri="{FF2B5EF4-FFF2-40B4-BE49-F238E27FC236}">
                <a16:creationId xmlns:a16="http://schemas.microsoft.com/office/drawing/2014/main" id="{6F6ABABA-178E-470E-93F1-E6652AF97C41}"/>
              </a:ext>
            </a:extLst>
          </p:cNvPr>
          <p:cNvSpPr txBox="1"/>
          <p:nvPr/>
        </p:nvSpPr>
        <p:spPr>
          <a:xfrm>
            <a:off x="6801975" y="4436040"/>
            <a:ext cx="885926" cy="830997"/>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C:  00%</a:t>
            </a:r>
          </a:p>
          <a:p>
            <a:r>
              <a:rPr lang="en-US" sz="1200">
                <a:solidFill>
                  <a:srgbClr val="353531"/>
                </a:solidFill>
                <a:latin typeface="Source Sans Pro" panose="020B0503030403020204" pitchFamily="34" charset="0"/>
                <a:ea typeface="Source Sans Pro" panose="020B0503030403020204" pitchFamily="34" charset="0"/>
              </a:rPr>
              <a:t>M: 58%</a:t>
            </a:r>
          </a:p>
          <a:p>
            <a:r>
              <a:rPr lang="en-US" sz="1200">
                <a:solidFill>
                  <a:srgbClr val="353531"/>
                </a:solidFill>
                <a:latin typeface="Source Sans Pro" panose="020B0503030403020204" pitchFamily="34" charset="0"/>
                <a:ea typeface="Source Sans Pro" panose="020B0503030403020204" pitchFamily="34" charset="0"/>
              </a:rPr>
              <a:t>Y:   73%</a:t>
            </a:r>
          </a:p>
          <a:p>
            <a:r>
              <a:rPr lang="en-US" sz="1200">
                <a:solidFill>
                  <a:srgbClr val="353531"/>
                </a:solidFill>
                <a:latin typeface="Source Sans Pro" panose="020B0503030403020204" pitchFamily="34" charset="0"/>
                <a:ea typeface="Source Sans Pro" panose="020B0503030403020204" pitchFamily="34" charset="0"/>
              </a:rPr>
              <a:t>K:  00%</a:t>
            </a:r>
          </a:p>
        </p:txBody>
      </p:sp>
      <p:sp>
        <p:nvSpPr>
          <p:cNvPr id="75" name="Rectangle 74">
            <a:extLst>
              <a:ext uri="{FF2B5EF4-FFF2-40B4-BE49-F238E27FC236}">
                <a16:creationId xmlns:a16="http://schemas.microsoft.com/office/drawing/2014/main" id="{F17D65AE-FD79-4618-AA4F-D319A1059E8A}"/>
              </a:ext>
            </a:extLst>
          </p:cNvPr>
          <p:cNvSpPr/>
          <p:nvPr/>
        </p:nvSpPr>
        <p:spPr>
          <a:xfrm>
            <a:off x="7937263" y="2864028"/>
            <a:ext cx="1608966" cy="371475"/>
          </a:xfrm>
          <a:prstGeom prst="rect">
            <a:avLst/>
          </a:prstGeom>
          <a:solidFill>
            <a:srgbClr val="368B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#368B98</a:t>
            </a:r>
          </a:p>
        </p:txBody>
      </p:sp>
      <p:sp>
        <p:nvSpPr>
          <p:cNvPr id="76" name="Rectangle 75">
            <a:extLst>
              <a:ext uri="{FF2B5EF4-FFF2-40B4-BE49-F238E27FC236}">
                <a16:creationId xmlns:a16="http://schemas.microsoft.com/office/drawing/2014/main" id="{95CB24A5-8636-4193-80B8-4BFA7F900EF1}"/>
              </a:ext>
            </a:extLst>
          </p:cNvPr>
          <p:cNvSpPr/>
          <p:nvPr/>
        </p:nvSpPr>
        <p:spPr>
          <a:xfrm>
            <a:off x="7903698" y="4095686"/>
            <a:ext cx="1608966" cy="371475"/>
          </a:xfrm>
          <a:prstGeom prst="rect">
            <a:avLst/>
          </a:prstGeom>
          <a:solidFill>
            <a:srgbClr val="0C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#0CD3D5</a:t>
            </a:r>
          </a:p>
        </p:txBody>
      </p:sp>
      <p:sp>
        <p:nvSpPr>
          <p:cNvPr id="77" name="TextBox 76">
            <a:extLst>
              <a:ext uri="{FF2B5EF4-FFF2-40B4-BE49-F238E27FC236}">
                <a16:creationId xmlns:a16="http://schemas.microsoft.com/office/drawing/2014/main" id="{0312707D-8558-4397-B6B4-A2DCB9C60088}"/>
              </a:ext>
            </a:extLst>
          </p:cNvPr>
          <p:cNvSpPr txBox="1"/>
          <p:nvPr/>
        </p:nvSpPr>
        <p:spPr>
          <a:xfrm>
            <a:off x="8969661" y="3233635"/>
            <a:ext cx="885926" cy="830997"/>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C:  78%</a:t>
            </a:r>
          </a:p>
          <a:p>
            <a:r>
              <a:rPr lang="en-US" sz="1200">
                <a:solidFill>
                  <a:srgbClr val="353531"/>
                </a:solidFill>
                <a:latin typeface="Source Sans Pro" panose="020B0503030403020204" pitchFamily="34" charset="0"/>
                <a:ea typeface="Source Sans Pro" panose="020B0503030403020204" pitchFamily="34" charset="0"/>
              </a:rPr>
              <a:t>M: 31%</a:t>
            </a:r>
          </a:p>
          <a:p>
            <a:r>
              <a:rPr lang="en-US" sz="1200">
                <a:solidFill>
                  <a:srgbClr val="353531"/>
                </a:solidFill>
                <a:latin typeface="Source Sans Pro" panose="020B0503030403020204" pitchFamily="34" charset="0"/>
                <a:ea typeface="Source Sans Pro" panose="020B0503030403020204" pitchFamily="34" charset="0"/>
              </a:rPr>
              <a:t>Y:   36%</a:t>
            </a:r>
          </a:p>
          <a:p>
            <a:r>
              <a:rPr lang="en-US" sz="1200">
                <a:solidFill>
                  <a:srgbClr val="353531"/>
                </a:solidFill>
                <a:latin typeface="Source Sans Pro" panose="020B0503030403020204" pitchFamily="34" charset="0"/>
                <a:ea typeface="Source Sans Pro" panose="020B0503030403020204" pitchFamily="34" charset="0"/>
              </a:rPr>
              <a:t>K:  03%</a:t>
            </a:r>
          </a:p>
        </p:txBody>
      </p:sp>
      <p:sp>
        <p:nvSpPr>
          <p:cNvPr id="78" name="TextBox 77">
            <a:extLst>
              <a:ext uri="{FF2B5EF4-FFF2-40B4-BE49-F238E27FC236}">
                <a16:creationId xmlns:a16="http://schemas.microsoft.com/office/drawing/2014/main" id="{E668A339-AD60-487F-91B5-E6F253B62524}"/>
              </a:ext>
            </a:extLst>
          </p:cNvPr>
          <p:cNvSpPr txBox="1"/>
          <p:nvPr/>
        </p:nvSpPr>
        <p:spPr>
          <a:xfrm>
            <a:off x="8969661" y="4445835"/>
            <a:ext cx="885926" cy="830997"/>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C:  64%</a:t>
            </a:r>
          </a:p>
          <a:p>
            <a:r>
              <a:rPr lang="en-US" sz="1200">
                <a:solidFill>
                  <a:srgbClr val="353531"/>
                </a:solidFill>
                <a:latin typeface="Source Sans Pro" panose="020B0503030403020204" pitchFamily="34" charset="0"/>
                <a:ea typeface="Source Sans Pro" panose="020B0503030403020204" pitchFamily="34" charset="0"/>
              </a:rPr>
              <a:t>M: 0%</a:t>
            </a:r>
          </a:p>
          <a:p>
            <a:r>
              <a:rPr lang="en-US" sz="1200">
                <a:solidFill>
                  <a:srgbClr val="353531"/>
                </a:solidFill>
                <a:latin typeface="Source Sans Pro" panose="020B0503030403020204" pitchFamily="34" charset="0"/>
                <a:ea typeface="Source Sans Pro" panose="020B0503030403020204" pitchFamily="34" charset="0"/>
              </a:rPr>
              <a:t>Y:   24%</a:t>
            </a:r>
          </a:p>
          <a:p>
            <a:r>
              <a:rPr lang="en-US" sz="1200">
                <a:solidFill>
                  <a:srgbClr val="353531"/>
                </a:solidFill>
                <a:latin typeface="Source Sans Pro" panose="020B0503030403020204" pitchFamily="34" charset="0"/>
                <a:ea typeface="Source Sans Pro" panose="020B0503030403020204" pitchFamily="34" charset="0"/>
              </a:rPr>
              <a:t>K:  00%</a:t>
            </a:r>
          </a:p>
        </p:txBody>
      </p:sp>
      <p:sp>
        <p:nvSpPr>
          <p:cNvPr id="80" name="TextBox 79">
            <a:extLst>
              <a:ext uri="{FF2B5EF4-FFF2-40B4-BE49-F238E27FC236}">
                <a16:creationId xmlns:a16="http://schemas.microsoft.com/office/drawing/2014/main" id="{EBC7A03B-AB20-4CBC-B381-9077DE3F47D3}"/>
              </a:ext>
            </a:extLst>
          </p:cNvPr>
          <p:cNvSpPr txBox="1"/>
          <p:nvPr/>
        </p:nvSpPr>
        <p:spPr>
          <a:xfrm>
            <a:off x="7851107" y="3252731"/>
            <a:ext cx="885926" cy="646331"/>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R:  231</a:t>
            </a:r>
          </a:p>
          <a:p>
            <a:r>
              <a:rPr lang="en-US" sz="1200">
                <a:solidFill>
                  <a:srgbClr val="353531"/>
                </a:solidFill>
                <a:latin typeface="Source Sans Pro" panose="020B0503030403020204" pitchFamily="34" charset="0"/>
                <a:ea typeface="Source Sans Pro" panose="020B0503030403020204" pitchFamily="34" charset="0"/>
              </a:rPr>
              <a:t>G:  79</a:t>
            </a:r>
          </a:p>
          <a:p>
            <a:r>
              <a:rPr lang="en-US" sz="1200">
                <a:solidFill>
                  <a:srgbClr val="353531"/>
                </a:solidFill>
                <a:latin typeface="Source Sans Pro" panose="020B0503030403020204" pitchFamily="34" charset="0"/>
                <a:ea typeface="Source Sans Pro" panose="020B0503030403020204" pitchFamily="34" charset="0"/>
              </a:rPr>
              <a:t>B:  41</a:t>
            </a:r>
          </a:p>
        </p:txBody>
      </p:sp>
      <p:sp>
        <p:nvSpPr>
          <p:cNvPr id="81" name="TextBox 80">
            <a:extLst>
              <a:ext uri="{FF2B5EF4-FFF2-40B4-BE49-F238E27FC236}">
                <a16:creationId xmlns:a16="http://schemas.microsoft.com/office/drawing/2014/main" id="{3DAEC3A8-0521-4E24-8EDC-D3DAA2CC686A}"/>
              </a:ext>
            </a:extLst>
          </p:cNvPr>
          <p:cNvSpPr txBox="1"/>
          <p:nvPr/>
        </p:nvSpPr>
        <p:spPr>
          <a:xfrm>
            <a:off x="7864091" y="4448036"/>
            <a:ext cx="885926" cy="646331"/>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R:  12</a:t>
            </a:r>
          </a:p>
          <a:p>
            <a:r>
              <a:rPr lang="en-US" sz="1200">
                <a:solidFill>
                  <a:srgbClr val="353531"/>
                </a:solidFill>
                <a:latin typeface="Source Sans Pro" panose="020B0503030403020204" pitchFamily="34" charset="0"/>
                <a:ea typeface="Source Sans Pro" panose="020B0503030403020204" pitchFamily="34" charset="0"/>
              </a:rPr>
              <a:t>G:  211</a:t>
            </a:r>
          </a:p>
          <a:p>
            <a:r>
              <a:rPr lang="en-US" sz="1200">
                <a:solidFill>
                  <a:srgbClr val="353531"/>
                </a:solidFill>
                <a:latin typeface="Source Sans Pro" panose="020B0503030403020204" pitchFamily="34" charset="0"/>
                <a:ea typeface="Source Sans Pro" panose="020B0503030403020204" pitchFamily="34" charset="0"/>
              </a:rPr>
              <a:t>B:  213</a:t>
            </a:r>
          </a:p>
        </p:txBody>
      </p:sp>
      <p:sp>
        <p:nvSpPr>
          <p:cNvPr id="82" name="Rectangle 81">
            <a:extLst>
              <a:ext uri="{FF2B5EF4-FFF2-40B4-BE49-F238E27FC236}">
                <a16:creationId xmlns:a16="http://schemas.microsoft.com/office/drawing/2014/main" id="{8EFEE16B-9CAE-447A-A524-F118AC8FD041}"/>
              </a:ext>
            </a:extLst>
          </p:cNvPr>
          <p:cNvSpPr/>
          <p:nvPr/>
        </p:nvSpPr>
        <p:spPr>
          <a:xfrm>
            <a:off x="10034956" y="2864028"/>
            <a:ext cx="1587877" cy="371475"/>
          </a:xfrm>
          <a:prstGeom prst="rect">
            <a:avLst/>
          </a:prstGeom>
          <a:solidFill>
            <a:srgbClr val="FF9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#FF9505</a:t>
            </a:r>
          </a:p>
        </p:txBody>
      </p:sp>
      <p:sp>
        <p:nvSpPr>
          <p:cNvPr id="83" name="Rectangle 82">
            <a:extLst>
              <a:ext uri="{FF2B5EF4-FFF2-40B4-BE49-F238E27FC236}">
                <a16:creationId xmlns:a16="http://schemas.microsoft.com/office/drawing/2014/main" id="{653AC6C9-254E-45FB-987D-E1742665323B}"/>
              </a:ext>
            </a:extLst>
          </p:cNvPr>
          <p:cNvSpPr/>
          <p:nvPr/>
        </p:nvSpPr>
        <p:spPr>
          <a:xfrm>
            <a:off x="10034956" y="4091673"/>
            <a:ext cx="1587877" cy="371475"/>
          </a:xfrm>
          <a:prstGeom prst="rect">
            <a:avLst/>
          </a:prstGeom>
          <a:solidFill>
            <a:srgbClr val="FFC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latin typeface="Source Sans Pro "/>
              </a:rPr>
              <a:t>#FFC70C</a:t>
            </a:r>
          </a:p>
        </p:txBody>
      </p:sp>
      <p:sp>
        <p:nvSpPr>
          <p:cNvPr id="84" name="TextBox 83">
            <a:extLst>
              <a:ext uri="{FF2B5EF4-FFF2-40B4-BE49-F238E27FC236}">
                <a16:creationId xmlns:a16="http://schemas.microsoft.com/office/drawing/2014/main" id="{AFBFE15A-5A06-48F9-86B5-61234AA4E9E0}"/>
              </a:ext>
            </a:extLst>
          </p:cNvPr>
          <p:cNvSpPr txBox="1"/>
          <p:nvPr/>
        </p:nvSpPr>
        <p:spPr>
          <a:xfrm>
            <a:off x="9953548" y="3226214"/>
            <a:ext cx="885926" cy="646331"/>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R:  255</a:t>
            </a:r>
          </a:p>
          <a:p>
            <a:r>
              <a:rPr lang="en-US" sz="1200">
                <a:solidFill>
                  <a:srgbClr val="353531"/>
                </a:solidFill>
                <a:latin typeface="Source Sans Pro" panose="020B0503030403020204" pitchFamily="34" charset="0"/>
                <a:ea typeface="Source Sans Pro" panose="020B0503030403020204" pitchFamily="34" charset="0"/>
              </a:rPr>
              <a:t>G:  149</a:t>
            </a:r>
          </a:p>
          <a:p>
            <a:r>
              <a:rPr lang="en-US" sz="1200">
                <a:solidFill>
                  <a:srgbClr val="353531"/>
                </a:solidFill>
                <a:latin typeface="Source Sans Pro" panose="020B0503030403020204" pitchFamily="34" charset="0"/>
                <a:ea typeface="Source Sans Pro" panose="020B0503030403020204" pitchFamily="34" charset="0"/>
              </a:rPr>
              <a:t>B:  5</a:t>
            </a:r>
          </a:p>
        </p:txBody>
      </p:sp>
      <p:sp>
        <p:nvSpPr>
          <p:cNvPr id="85" name="TextBox 84">
            <a:extLst>
              <a:ext uri="{FF2B5EF4-FFF2-40B4-BE49-F238E27FC236}">
                <a16:creationId xmlns:a16="http://schemas.microsoft.com/office/drawing/2014/main" id="{1FF85A06-D91A-442A-BF9F-471E3E9AE0FF}"/>
              </a:ext>
            </a:extLst>
          </p:cNvPr>
          <p:cNvSpPr txBox="1"/>
          <p:nvPr/>
        </p:nvSpPr>
        <p:spPr>
          <a:xfrm>
            <a:off x="9950278" y="4442407"/>
            <a:ext cx="885926" cy="646331"/>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R:  255</a:t>
            </a:r>
          </a:p>
          <a:p>
            <a:r>
              <a:rPr lang="en-US" sz="1200">
                <a:solidFill>
                  <a:srgbClr val="353531"/>
                </a:solidFill>
                <a:latin typeface="Source Sans Pro" panose="020B0503030403020204" pitchFamily="34" charset="0"/>
                <a:ea typeface="Source Sans Pro" panose="020B0503030403020204" pitchFamily="34" charset="0"/>
              </a:rPr>
              <a:t>G:  199</a:t>
            </a:r>
          </a:p>
          <a:p>
            <a:r>
              <a:rPr lang="en-US" sz="1200">
                <a:solidFill>
                  <a:srgbClr val="353531"/>
                </a:solidFill>
                <a:latin typeface="Source Sans Pro" panose="020B0503030403020204" pitchFamily="34" charset="0"/>
                <a:ea typeface="Source Sans Pro" panose="020B0503030403020204" pitchFamily="34" charset="0"/>
              </a:rPr>
              <a:t>B:  12</a:t>
            </a:r>
          </a:p>
        </p:txBody>
      </p:sp>
      <p:sp>
        <p:nvSpPr>
          <p:cNvPr id="86" name="TextBox 85">
            <a:extLst>
              <a:ext uri="{FF2B5EF4-FFF2-40B4-BE49-F238E27FC236}">
                <a16:creationId xmlns:a16="http://schemas.microsoft.com/office/drawing/2014/main" id="{58E236AF-4B2D-4752-A7A6-B5BA42BCF8F7}"/>
              </a:ext>
            </a:extLst>
          </p:cNvPr>
          <p:cNvSpPr txBox="1"/>
          <p:nvPr/>
        </p:nvSpPr>
        <p:spPr>
          <a:xfrm>
            <a:off x="11108500" y="3206519"/>
            <a:ext cx="885926" cy="830997"/>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C:  0%</a:t>
            </a:r>
          </a:p>
          <a:p>
            <a:r>
              <a:rPr lang="en-US" sz="1200">
                <a:solidFill>
                  <a:srgbClr val="353531"/>
                </a:solidFill>
                <a:latin typeface="Source Sans Pro" panose="020B0503030403020204" pitchFamily="34" charset="0"/>
                <a:ea typeface="Source Sans Pro" panose="020B0503030403020204" pitchFamily="34" charset="0"/>
              </a:rPr>
              <a:t>M: 50%</a:t>
            </a:r>
          </a:p>
          <a:p>
            <a:r>
              <a:rPr lang="en-US" sz="1200">
                <a:solidFill>
                  <a:srgbClr val="353531"/>
                </a:solidFill>
                <a:latin typeface="Source Sans Pro" panose="020B0503030403020204" pitchFamily="34" charset="0"/>
                <a:ea typeface="Source Sans Pro" panose="020B0503030403020204" pitchFamily="34" charset="0"/>
              </a:rPr>
              <a:t>Y:  100%</a:t>
            </a:r>
          </a:p>
          <a:p>
            <a:r>
              <a:rPr lang="en-US" sz="1200">
                <a:solidFill>
                  <a:srgbClr val="353531"/>
                </a:solidFill>
                <a:latin typeface="Source Sans Pro" panose="020B0503030403020204" pitchFamily="34" charset="0"/>
                <a:ea typeface="Source Sans Pro" panose="020B0503030403020204" pitchFamily="34" charset="0"/>
              </a:rPr>
              <a:t>K:  00%</a:t>
            </a:r>
          </a:p>
        </p:txBody>
      </p:sp>
      <p:sp>
        <p:nvSpPr>
          <p:cNvPr id="87" name="TextBox 86">
            <a:extLst>
              <a:ext uri="{FF2B5EF4-FFF2-40B4-BE49-F238E27FC236}">
                <a16:creationId xmlns:a16="http://schemas.microsoft.com/office/drawing/2014/main" id="{86497BF7-84C7-441C-AA16-4A22DC4D113C}"/>
              </a:ext>
            </a:extLst>
          </p:cNvPr>
          <p:cNvSpPr txBox="1"/>
          <p:nvPr/>
        </p:nvSpPr>
        <p:spPr>
          <a:xfrm>
            <a:off x="11019905" y="4450487"/>
            <a:ext cx="885926" cy="830997"/>
          </a:xfrm>
          <a:prstGeom prst="rect">
            <a:avLst/>
          </a:prstGeom>
          <a:noFill/>
        </p:spPr>
        <p:txBody>
          <a:bodyPr wrap="square" rtlCol="0">
            <a:spAutoFit/>
          </a:bodyPr>
          <a:lstStyle/>
          <a:p>
            <a:r>
              <a:rPr lang="en-US" sz="1200">
                <a:solidFill>
                  <a:srgbClr val="353531"/>
                </a:solidFill>
                <a:latin typeface="Source Sans Pro" panose="020B0503030403020204" pitchFamily="34" charset="0"/>
                <a:ea typeface="Source Sans Pro" panose="020B0503030403020204" pitchFamily="34" charset="0"/>
              </a:rPr>
              <a:t>C:  00%</a:t>
            </a:r>
          </a:p>
          <a:p>
            <a:r>
              <a:rPr lang="en-US" sz="1200">
                <a:solidFill>
                  <a:srgbClr val="353531"/>
                </a:solidFill>
                <a:latin typeface="Source Sans Pro" panose="020B0503030403020204" pitchFamily="34" charset="0"/>
                <a:ea typeface="Source Sans Pro" panose="020B0503030403020204" pitchFamily="34" charset="0"/>
              </a:rPr>
              <a:t>M: 22%</a:t>
            </a:r>
          </a:p>
          <a:p>
            <a:r>
              <a:rPr lang="en-US" sz="1200">
                <a:solidFill>
                  <a:srgbClr val="353531"/>
                </a:solidFill>
                <a:latin typeface="Source Sans Pro" panose="020B0503030403020204" pitchFamily="34" charset="0"/>
                <a:ea typeface="Source Sans Pro" panose="020B0503030403020204" pitchFamily="34" charset="0"/>
              </a:rPr>
              <a:t>Y:   98%</a:t>
            </a:r>
          </a:p>
          <a:p>
            <a:r>
              <a:rPr lang="en-US" sz="1200">
                <a:solidFill>
                  <a:srgbClr val="353531"/>
                </a:solidFill>
                <a:latin typeface="Source Sans Pro" panose="020B0503030403020204" pitchFamily="34" charset="0"/>
                <a:ea typeface="Source Sans Pro" panose="020B0503030403020204" pitchFamily="34" charset="0"/>
              </a:rPr>
              <a:t>K:  00%</a:t>
            </a:r>
          </a:p>
        </p:txBody>
      </p:sp>
      <p:sp>
        <p:nvSpPr>
          <p:cNvPr id="45" name="Rectangle 44">
            <a:extLst>
              <a:ext uri="{FF2B5EF4-FFF2-40B4-BE49-F238E27FC236}">
                <a16:creationId xmlns:a16="http://schemas.microsoft.com/office/drawing/2014/main" id="{D74E7320-B40D-43D3-A491-671805BE6D6B}"/>
              </a:ext>
            </a:extLst>
          </p:cNvPr>
          <p:cNvSpPr/>
          <p:nvPr/>
        </p:nvSpPr>
        <p:spPr>
          <a:xfrm>
            <a:off x="5949873" y="2296017"/>
            <a:ext cx="1316094" cy="338554"/>
          </a:xfrm>
          <a:prstGeom prst="rect">
            <a:avLst/>
          </a:prstGeom>
        </p:spPr>
        <p:txBody>
          <a:bodyPr wrap="square">
            <a:spAutoFit/>
          </a:bodyPr>
          <a:lstStyle/>
          <a:p>
            <a:pPr algn="ctr"/>
            <a:r>
              <a:rPr lang="en-US" sz="800" b="1">
                <a:solidFill>
                  <a:schemeClr val="bg1"/>
                </a:solidFill>
                <a:latin typeface="Open Sans" panose="020B0606030504020204" pitchFamily="34" charset="0"/>
                <a:ea typeface="Open Sans" panose="020B0606030504020204" pitchFamily="34" charset="0"/>
                <a:cs typeface="Open Sans" panose="020B0606030504020204" pitchFamily="34" charset="0"/>
              </a:rPr>
              <a:t>Catalyst Red/Light Orange Gradient</a:t>
            </a:r>
          </a:p>
        </p:txBody>
      </p:sp>
      <p:sp>
        <p:nvSpPr>
          <p:cNvPr id="46" name="Rectangle 45">
            <a:extLst>
              <a:ext uri="{FF2B5EF4-FFF2-40B4-BE49-F238E27FC236}">
                <a16:creationId xmlns:a16="http://schemas.microsoft.com/office/drawing/2014/main" id="{6A15CAF9-0E28-4561-9D91-0772688A5C1E}"/>
              </a:ext>
            </a:extLst>
          </p:cNvPr>
          <p:cNvSpPr/>
          <p:nvPr/>
        </p:nvSpPr>
        <p:spPr>
          <a:xfrm>
            <a:off x="8028112" y="2300154"/>
            <a:ext cx="1360096" cy="338554"/>
          </a:xfrm>
          <a:prstGeom prst="rect">
            <a:avLst/>
          </a:prstGeom>
        </p:spPr>
        <p:txBody>
          <a:bodyPr wrap="square">
            <a:spAutoFit/>
          </a:bodyPr>
          <a:lstStyle/>
          <a:p>
            <a:pPr algn="ctr"/>
            <a:r>
              <a:rPr lang="en-US" sz="800" b="1">
                <a:solidFill>
                  <a:schemeClr val="bg1"/>
                </a:solidFill>
                <a:latin typeface="Open Sans" panose="020B0606030504020204" pitchFamily="34" charset="0"/>
                <a:ea typeface="Open Sans" panose="020B0606030504020204" pitchFamily="34" charset="0"/>
                <a:cs typeface="Open Sans" panose="020B0606030504020204" pitchFamily="34" charset="0"/>
              </a:rPr>
              <a:t>Catalyst Medium/Light Teal Gradient</a:t>
            </a:r>
          </a:p>
        </p:txBody>
      </p:sp>
      <p:sp>
        <p:nvSpPr>
          <p:cNvPr id="47" name="Rectangle 46">
            <a:extLst>
              <a:ext uri="{FF2B5EF4-FFF2-40B4-BE49-F238E27FC236}">
                <a16:creationId xmlns:a16="http://schemas.microsoft.com/office/drawing/2014/main" id="{E58C4B27-B6F4-4E86-8A81-DCF955147AE4}"/>
              </a:ext>
            </a:extLst>
          </p:cNvPr>
          <p:cNvSpPr/>
          <p:nvPr/>
        </p:nvSpPr>
        <p:spPr>
          <a:xfrm>
            <a:off x="10113725" y="2288867"/>
            <a:ext cx="1444958" cy="338554"/>
          </a:xfrm>
          <a:prstGeom prst="rect">
            <a:avLst/>
          </a:prstGeom>
        </p:spPr>
        <p:txBody>
          <a:bodyPr wrap="square">
            <a:spAutoFit/>
          </a:bodyPr>
          <a:lstStyle/>
          <a:p>
            <a:pPr algn="ctr"/>
            <a:r>
              <a:rPr lang="en-US" sz="800" b="1">
                <a:solidFill>
                  <a:schemeClr val="bg1"/>
                </a:solidFill>
                <a:latin typeface="Open Sans" panose="020B0606030504020204" pitchFamily="34" charset="0"/>
                <a:ea typeface="Open Sans" panose="020B0606030504020204" pitchFamily="34" charset="0"/>
                <a:cs typeface="Open Sans" panose="020B0606030504020204" pitchFamily="34" charset="0"/>
              </a:rPr>
              <a:t>Catalyst Medium/Light Amber Gradient</a:t>
            </a:r>
          </a:p>
        </p:txBody>
      </p:sp>
      <p:sp>
        <p:nvSpPr>
          <p:cNvPr id="48" name="Rectangle 47">
            <a:extLst>
              <a:ext uri="{FF2B5EF4-FFF2-40B4-BE49-F238E27FC236}">
                <a16:creationId xmlns:a16="http://schemas.microsoft.com/office/drawing/2014/main" id="{2BE22CCC-C287-45EB-8B80-29D2CDAC2919}"/>
              </a:ext>
            </a:extLst>
          </p:cNvPr>
          <p:cNvSpPr/>
          <p:nvPr/>
        </p:nvSpPr>
        <p:spPr>
          <a:xfrm>
            <a:off x="463473" y="2238867"/>
            <a:ext cx="1316094" cy="338554"/>
          </a:xfrm>
          <a:prstGeom prst="rect">
            <a:avLst/>
          </a:prstGeom>
        </p:spPr>
        <p:txBody>
          <a:bodyPr wrap="square">
            <a:spAutoFit/>
          </a:bodyPr>
          <a:lstStyle/>
          <a:p>
            <a:pPr algn="ctr"/>
            <a:r>
              <a:rPr lang="en-US" sz="800" b="1">
                <a:solidFill>
                  <a:schemeClr val="bg1"/>
                </a:solidFill>
                <a:latin typeface="Open Sans" panose="020B0606030504020204" pitchFamily="34" charset="0"/>
                <a:ea typeface="Open Sans" panose="020B0606030504020204" pitchFamily="34" charset="0"/>
                <a:cs typeface="Open Sans" panose="020B0606030504020204" pitchFamily="34" charset="0"/>
              </a:rPr>
              <a:t>Catalyst Dark Red/Amber Gradient</a:t>
            </a:r>
          </a:p>
        </p:txBody>
      </p:sp>
      <p:sp>
        <p:nvSpPr>
          <p:cNvPr id="49" name="Rectangle 48">
            <a:extLst>
              <a:ext uri="{FF2B5EF4-FFF2-40B4-BE49-F238E27FC236}">
                <a16:creationId xmlns:a16="http://schemas.microsoft.com/office/drawing/2014/main" id="{70D6480A-0620-4355-9B3E-9E6763AFD8AC}"/>
              </a:ext>
            </a:extLst>
          </p:cNvPr>
          <p:cNvSpPr/>
          <p:nvPr/>
        </p:nvSpPr>
        <p:spPr>
          <a:xfrm>
            <a:off x="2475452" y="2253477"/>
            <a:ext cx="1360096" cy="338554"/>
          </a:xfrm>
          <a:prstGeom prst="rect">
            <a:avLst/>
          </a:prstGeom>
        </p:spPr>
        <p:txBody>
          <a:bodyPr wrap="square">
            <a:spAutoFit/>
          </a:bodyPr>
          <a:lstStyle/>
          <a:p>
            <a:pPr algn="ctr"/>
            <a:r>
              <a:rPr lang="en-US" sz="800" b="1">
                <a:solidFill>
                  <a:schemeClr val="bg1"/>
                </a:solidFill>
                <a:latin typeface="Open Sans" panose="020B0606030504020204" pitchFamily="34" charset="0"/>
                <a:ea typeface="Open Sans" panose="020B0606030504020204" pitchFamily="34" charset="0"/>
                <a:cs typeface="Open Sans" panose="020B0606030504020204" pitchFamily="34" charset="0"/>
              </a:rPr>
              <a:t>Catalyst Dark/Medium Teal Gradient</a:t>
            </a:r>
          </a:p>
        </p:txBody>
      </p:sp>
    </p:spTree>
    <p:extLst>
      <p:ext uri="{BB962C8B-B14F-4D97-AF65-F5344CB8AC3E}">
        <p14:creationId xmlns:p14="http://schemas.microsoft.com/office/powerpoint/2010/main" val="2830659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Colors – Cheat Sheet</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graphicFrame>
        <p:nvGraphicFramePr>
          <p:cNvPr id="46" name="Table 45">
            <a:extLst>
              <a:ext uri="{FF2B5EF4-FFF2-40B4-BE49-F238E27FC236}">
                <a16:creationId xmlns:a16="http://schemas.microsoft.com/office/drawing/2014/main" id="{CCE78DBD-3F69-41A8-8D62-80F7B49E50D8}"/>
              </a:ext>
            </a:extLst>
          </p:cNvPr>
          <p:cNvGraphicFramePr>
            <a:graphicFrameLocks noGrp="1"/>
          </p:cNvGraphicFramePr>
          <p:nvPr>
            <p:extLst>
              <p:ext uri="{D42A27DB-BD31-4B8C-83A1-F6EECF244321}">
                <p14:modId xmlns:p14="http://schemas.microsoft.com/office/powerpoint/2010/main" val="1730605379"/>
              </p:ext>
            </p:extLst>
          </p:nvPr>
        </p:nvGraphicFramePr>
        <p:xfrm>
          <a:off x="203030" y="1069176"/>
          <a:ext cx="9605438" cy="5188214"/>
        </p:xfrm>
        <a:graphic>
          <a:graphicData uri="http://schemas.openxmlformats.org/drawingml/2006/table">
            <a:tbl>
              <a:tblPr firstRow="1" bandRow="1">
                <a:tableStyleId>{5C22544A-7EE6-4342-B048-85BDC9FD1C3A}</a:tableStyleId>
              </a:tblPr>
              <a:tblGrid>
                <a:gridCol w="2134127">
                  <a:extLst>
                    <a:ext uri="{9D8B030D-6E8A-4147-A177-3AD203B41FA5}">
                      <a16:colId xmlns:a16="http://schemas.microsoft.com/office/drawing/2014/main" val="163486070"/>
                    </a:ext>
                  </a:extLst>
                </a:gridCol>
                <a:gridCol w="1678731">
                  <a:extLst>
                    <a:ext uri="{9D8B030D-6E8A-4147-A177-3AD203B41FA5}">
                      <a16:colId xmlns:a16="http://schemas.microsoft.com/office/drawing/2014/main" val="3399131955"/>
                    </a:ext>
                  </a:extLst>
                </a:gridCol>
                <a:gridCol w="2489084">
                  <a:extLst>
                    <a:ext uri="{9D8B030D-6E8A-4147-A177-3AD203B41FA5}">
                      <a16:colId xmlns:a16="http://schemas.microsoft.com/office/drawing/2014/main" val="242038403"/>
                    </a:ext>
                  </a:extLst>
                </a:gridCol>
                <a:gridCol w="1203767">
                  <a:extLst>
                    <a:ext uri="{9D8B030D-6E8A-4147-A177-3AD203B41FA5}">
                      <a16:colId xmlns:a16="http://schemas.microsoft.com/office/drawing/2014/main" val="4096539399"/>
                    </a:ext>
                  </a:extLst>
                </a:gridCol>
                <a:gridCol w="2099729">
                  <a:extLst>
                    <a:ext uri="{9D8B030D-6E8A-4147-A177-3AD203B41FA5}">
                      <a16:colId xmlns:a16="http://schemas.microsoft.com/office/drawing/2014/main" val="77530374"/>
                    </a:ext>
                  </a:extLst>
                </a:gridCol>
              </a:tblGrid>
              <a:tr h="357268">
                <a:tc>
                  <a:txBody>
                    <a:bodyPr/>
                    <a:lstStyle/>
                    <a:p>
                      <a:r>
                        <a:rPr lang="en-US">
                          <a:solidFill>
                            <a:srgbClr val="353531"/>
                          </a:solidFill>
                          <a:latin typeface="Open Sans" panose="020B0606030504020204" pitchFamily="34" charset="0"/>
                          <a:ea typeface="Open Sans" panose="020B0606030504020204" pitchFamily="34" charset="0"/>
                          <a:cs typeface="Open Sans" panose="020B0606030504020204" pitchFamily="34" charset="0"/>
                        </a:rPr>
                        <a:t> </a:t>
                      </a:r>
                    </a:p>
                  </a:txBody>
                  <a:tcPr>
                    <a:solidFill>
                      <a:schemeClr val="bg1"/>
                    </a:solidFill>
                  </a:tcPr>
                </a:tc>
                <a:tc>
                  <a:txBody>
                    <a:bodyPr/>
                    <a:lstStyle/>
                    <a:p>
                      <a:r>
                        <a:rPr lang="en-US" sz="1400" b="0">
                          <a:solidFill>
                            <a:srgbClr val="353531"/>
                          </a:solidFill>
                          <a:latin typeface="Ubuntu Medium" panose="020B0604030602030204" pitchFamily="34" charset="0"/>
                          <a:ea typeface="Source Sans Pro" panose="020B0503030403020204" pitchFamily="34" charset="0"/>
                          <a:cs typeface="Open Sans SemiBold" panose="020B0706030804020204" pitchFamily="34" charset="0"/>
                        </a:rPr>
                        <a:t>RGB</a:t>
                      </a:r>
                    </a:p>
                  </a:txBody>
                  <a:tcPr>
                    <a:solidFill>
                      <a:schemeClr val="bg2">
                        <a:lumMod val="90000"/>
                      </a:schemeClr>
                    </a:solidFill>
                  </a:tcPr>
                </a:tc>
                <a:tc>
                  <a:txBody>
                    <a:bodyPr/>
                    <a:lstStyle/>
                    <a:p>
                      <a:r>
                        <a:rPr lang="en-US" sz="1400" b="0">
                          <a:solidFill>
                            <a:srgbClr val="353531"/>
                          </a:solidFill>
                          <a:latin typeface="Ubuntu Medium" panose="020B0604030602030204" pitchFamily="34" charset="0"/>
                          <a:ea typeface="Source Sans Pro" panose="020B0503030403020204" pitchFamily="34" charset="0"/>
                          <a:cs typeface="Open Sans SemiBold" panose="020B0706030804020204" pitchFamily="34" charset="0"/>
                        </a:rPr>
                        <a:t>CMYK</a:t>
                      </a:r>
                    </a:p>
                  </a:txBody>
                  <a:tcPr>
                    <a:solidFill>
                      <a:schemeClr val="bg2">
                        <a:lumMod val="90000"/>
                      </a:schemeClr>
                    </a:solidFill>
                  </a:tcPr>
                </a:tc>
                <a:tc>
                  <a:txBody>
                    <a:bodyPr/>
                    <a:lstStyle/>
                    <a:p>
                      <a:r>
                        <a:rPr lang="en-US" sz="1400" b="0">
                          <a:solidFill>
                            <a:srgbClr val="353531"/>
                          </a:solidFill>
                          <a:latin typeface="Ubuntu Medium" panose="020B0604030602030204" pitchFamily="34" charset="0"/>
                          <a:ea typeface="Source Sans Pro" panose="020B0503030403020204" pitchFamily="34" charset="0"/>
                          <a:cs typeface="Open Sans SemiBold" panose="020B0706030804020204" pitchFamily="34" charset="0"/>
                        </a:rPr>
                        <a:t>Pantone</a:t>
                      </a:r>
                    </a:p>
                  </a:txBody>
                  <a:tcPr>
                    <a:solidFill>
                      <a:schemeClr val="bg2">
                        <a:lumMod val="90000"/>
                      </a:schemeClr>
                    </a:solidFill>
                  </a:tcPr>
                </a:tc>
                <a:tc>
                  <a:txBody>
                    <a:bodyPr/>
                    <a:lstStyle/>
                    <a:p>
                      <a:r>
                        <a:rPr lang="en-US" sz="1400" b="0">
                          <a:solidFill>
                            <a:srgbClr val="353531"/>
                          </a:solidFill>
                          <a:latin typeface="Ubuntu Medium" panose="020B0604030602030204" pitchFamily="34" charset="0"/>
                          <a:ea typeface="Source Sans Pro" panose="020B0503030403020204" pitchFamily="34" charset="0"/>
                          <a:cs typeface="Open Sans SemiBold" panose="020B0706030804020204" pitchFamily="34" charset="0"/>
                        </a:rPr>
                        <a:t>Hex Code</a:t>
                      </a:r>
                    </a:p>
                  </a:txBody>
                  <a:tcPr>
                    <a:solidFill>
                      <a:schemeClr val="bg2">
                        <a:lumMod val="90000"/>
                      </a:schemeClr>
                    </a:solidFill>
                  </a:tcPr>
                </a:tc>
                <a:extLst>
                  <a:ext uri="{0D108BD9-81ED-4DB2-BD59-A6C34878D82A}">
                    <a16:rowId xmlns:a16="http://schemas.microsoft.com/office/drawing/2014/main" val="3478583209"/>
                  </a:ext>
                </a:extLst>
              </a:tr>
              <a:tr h="370958">
                <a:tc>
                  <a:txBody>
                    <a:bodyPr/>
                    <a:lstStyle/>
                    <a:p>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(P) Catalyst Dark Orange</a:t>
                      </a:r>
                    </a:p>
                  </a:txBody>
                  <a:tcPr>
                    <a:solidFill>
                      <a:srgbClr val="E74F29"/>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35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177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165</a:t>
                      </a:r>
                    </a:p>
                  </a:txBody>
                  <a:tcPr>
                    <a:solidFill>
                      <a:schemeClr val="bg1"/>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74%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05%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42%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Orange 021 C</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#e74f29</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extLst>
                  <a:ext uri="{0D108BD9-81ED-4DB2-BD59-A6C34878D82A}">
                    <a16:rowId xmlns:a16="http://schemas.microsoft.com/office/drawing/2014/main" val="3410895469"/>
                  </a:ext>
                </a:extLst>
              </a:tr>
              <a:tr h="370958">
                <a:tc>
                  <a:txBody>
                    <a:bodyPr/>
                    <a:lstStyle/>
                    <a:p>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(P) Catalyst Light Orange</a:t>
                      </a:r>
                      <a:endParaRPr lang="en-US" sz="1050"/>
                    </a:p>
                  </a:txBody>
                  <a:tcPr>
                    <a:solidFill>
                      <a:srgbClr val="FF9505"/>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19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132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188</a:t>
                      </a:r>
                    </a:p>
                  </a:txBody>
                  <a:tcPr>
                    <a:solidFill>
                      <a:srgbClr val="DDDDDD"/>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82%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39%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07%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1375 C</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#ff905</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extLst>
                  <a:ext uri="{0D108BD9-81ED-4DB2-BD59-A6C34878D82A}">
                    <a16:rowId xmlns:a16="http://schemas.microsoft.com/office/drawing/2014/main" val="1078812414"/>
                  </a:ext>
                </a:extLst>
              </a:tr>
              <a:tr h="370958">
                <a:tc>
                  <a:txBody>
                    <a:bodyPr/>
                    <a:lstStyle/>
                    <a:p>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Catalyst Red</a:t>
                      </a:r>
                      <a:endParaRPr lang="en-US" sz="1050"/>
                    </a:p>
                  </a:txBody>
                  <a:tcPr>
                    <a:solidFill>
                      <a:srgbClr val="C4300B"/>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193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215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45</a:t>
                      </a:r>
                    </a:p>
                  </a:txBody>
                  <a:tcPr>
                    <a:solidFill>
                      <a:schemeClr val="bg1"/>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29%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100%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7626 C</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#c4300b</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extLst>
                  <a:ext uri="{0D108BD9-81ED-4DB2-BD59-A6C34878D82A}">
                    <a16:rowId xmlns:a16="http://schemas.microsoft.com/office/drawing/2014/main" val="3267942362"/>
                  </a:ext>
                </a:extLst>
              </a:tr>
              <a:tr h="3709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Catalyst Faded Orange</a:t>
                      </a:r>
                      <a:endParaRPr lang="en-US" sz="1050"/>
                    </a:p>
                  </a:txBody>
                  <a:tcPr>
                    <a:solidFill>
                      <a:srgbClr val="F58753"/>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16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132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124</a:t>
                      </a:r>
                    </a:p>
                  </a:txBody>
                  <a:tcPr>
                    <a:solidFill>
                      <a:srgbClr val="DDDDDD"/>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85%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29%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54%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08%</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164 C</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#f58753</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extLst>
                  <a:ext uri="{0D108BD9-81ED-4DB2-BD59-A6C34878D82A}">
                    <a16:rowId xmlns:a16="http://schemas.microsoft.com/office/drawing/2014/main" val="1363767011"/>
                  </a:ext>
                </a:extLst>
              </a:tr>
              <a:tr h="370958">
                <a:tc>
                  <a:txBody>
                    <a:bodyPr/>
                    <a:lstStyle/>
                    <a:p>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Catalyst Yellow</a:t>
                      </a:r>
                      <a:endParaRPr lang="en-US" sz="1050"/>
                    </a:p>
                  </a:txBody>
                  <a:tcPr>
                    <a:solidFill>
                      <a:srgbClr val="FFC70C"/>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53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133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85</a:t>
                      </a:r>
                    </a:p>
                  </a:txBody>
                  <a:tcPr>
                    <a:solidFill>
                      <a:schemeClr val="bg1"/>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80%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26%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82%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10%</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7548 C</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#ffc70c</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extLst>
                  <a:ext uri="{0D108BD9-81ED-4DB2-BD59-A6C34878D82A}">
                    <a16:rowId xmlns:a16="http://schemas.microsoft.com/office/drawing/2014/main" val="3032013850"/>
                  </a:ext>
                </a:extLst>
              </a:tr>
              <a:tr h="370958">
                <a:tc>
                  <a:txBody>
                    <a:bodyPr/>
                    <a:lstStyle/>
                    <a:p>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Catalyst Dark Teal</a:t>
                      </a:r>
                      <a:endParaRPr lang="en-US" sz="1050"/>
                    </a:p>
                  </a:txBody>
                  <a:tcPr>
                    <a:solidFill>
                      <a:srgbClr val="1B545F"/>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163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106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30</a:t>
                      </a:r>
                    </a:p>
                  </a:txBody>
                  <a:tcPr>
                    <a:solidFill>
                      <a:srgbClr val="DDDDDD"/>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30%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58%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100%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15%</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2182 C</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#19535f</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extLst>
                  <a:ext uri="{0D108BD9-81ED-4DB2-BD59-A6C34878D82A}">
                    <a16:rowId xmlns:a16="http://schemas.microsoft.com/office/drawing/2014/main" val="2301497416"/>
                  </a:ext>
                </a:extLst>
              </a:tr>
              <a:tr h="370958">
                <a:tc>
                  <a:txBody>
                    <a:bodyPr/>
                    <a:lstStyle/>
                    <a:p>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Catalyst Medium Teal</a:t>
                      </a:r>
                      <a:endParaRPr lang="en-US" sz="1050"/>
                    </a:p>
                  </a:txBody>
                  <a:tcPr>
                    <a:solidFill>
                      <a:srgbClr val="368B98"/>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54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149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152</a:t>
                      </a:r>
                    </a:p>
                  </a:txBody>
                  <a:tcPr>
                    <a:solidFill>
                      <a:schemeClr val="bg1"/>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11%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53%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100%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01%</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5483 C</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#368b98</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extLst>
                  <a:ext uri="{0D108BD9-81ED-4DB2-BD59-A6C34878D82A}">
                    <a16:rowId xmlns:a16="http://schemas.microsoft.com/office/drawing/2014/main" val="4240121047"/>
                  </a:ext>
                </a:extLst>
              </a:tr>
              <a:tr h="370958">
                <a:tc>
                  <a:txBody>
                    <a:bodyPr/>
                    <a:lstStyle/>
                    <a:p>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Catalyst Light Medium Teal</a:t>
                      </a:r>
                      <a:endParaRPr lang="en-US" sz="1050"/>
                    </a:p>
                  </a:txBody>
                  <a:tcPr>
                    <a:solidFill>
                      <a:srgbClr val="05A8AA"/>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250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167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25</a:t>
                      </a:r>
                    </a:p>
                  </a:txBody>
                  <a:tcPr>
                    <a:solidFill>
                      <a:srgbClr val="DDDDDD"/>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39%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100%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326 C</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#05a8aa</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extLst>
                  <a:ext uri="{0D108BD9-81ED-4DB2-BD59-A6C34878D82A}">
                    <a16:rowId xmlns:a16="http://schemas.microsoft.com/office/drawing/2014/main" val="548795383"/>
                  </a:ext>
                </a:extLst>
              </a:tr>
              <a:tr h="370958">
                <a:tc>
                  <a:txBody>
                    <a:bodyPr/>
                    <a:lstStyle/>
                    <a:p>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 Catalyst Turquoise</a:t>
                      </a:r>
                      <a:endParaRPr lang="en-US" sz="1050"/>
                    </a:p>
                  </a:txBody>
                  <a:tcPr>
                    <a:solidFill>
                      <a:srgbClr val="0CD3D5"/>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246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235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38</a:t>
                      </a:r>
                    </a:p>
                  </a:txBody>
                  <a:tcPr>
                    <a:solidFill>
                      <a:schemeClr val="bg1"/>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07%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94%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3252 C</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#0cd3d5</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extLst>
                  <a:ext uri="{0D108BD9-81ED-4DB2-BD59-A6C34878D82A}">
                    <a16:rowId xmlns:a16="http://schemas.microsoft.com/office/drawing/2014/main" val="1028193515"/>
                  </a:ext>
                </a:extLst>
              </a:tr>
              <a:tr h="370958">
                <a:tc>
                  <a:txBody>
                    <a:bodyPr/>
                    <a:lstStyle/>
                    <a:p>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 Catalyst Dark Grey</a:t>
                      </a:r>
                      <a:endParaRPr lang="en-US" sz="1050"/>
                    </a:p>
                  </a:txBody>
                  <a:tcPr>
                    <a:solidFill>
                      <a:srgbClr val="7E7E7B"/>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126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126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123</a:t>
                      </a:r>
                    </a:p>
                  </a:txBody>
                  <a:tcPr>
                    <a:solidFill>
                      <a:srgbClr val="DDDDDD"/>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52%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43%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46%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09%</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Cool Gray 8 C</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#7e7e7b</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extLst>
                  <a:ext uri="{0D108BD9-81ED-4DB2-BD59-A6C34878D82A}">
                    <a16:rowId xmlns:a16="http://schemas.microsoft.com/office/drawing/2014/main" val="2959890599"/>
                  </a:ext>
                </a:extLst>
              </a:tr>
              <a:tr h="370958">
                <a:tc>
                  <a:txBody>
                    <a:bodyPr/>
                    <a:lstStyle/>
                    <a:p>
                      <a:r>
                        <a:rPr lang="en-US"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 Catalyst Black</a:t>
                      </a:r>
                      <a:endParaRPr lang="en-US" sz="1050"/>
                    </a:p>
                  </a:txBody>
                  <a:tcPr>
                    <a:solidFill>
                      <a:srgbClr val="353531"/>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53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53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49</a:t>
                      </a:r>
                    </a:p>
                  </a:txBody>
                  <a:tcPr>
                    <a:solidFill>
                      <a:schemeClr val="bg1"/>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68%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61%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65%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58%</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447 C</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#353531</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extLst>
                  <a:ext uri="{0D108BD9-81ED-4DB2-BD59-A6C34878D82A}">
                    <a16:rowId xmlns:a16="http://schemas.microsoft.com/office/drawing/2014/main" val="1532415411"/>
                  </a:ext>
                </a:extLst>
              </a:tr>
              <a:tr h="370958">
                <a:tc>
                  <a:txBody>
                    <a:bodyPr/>
                    <a:lstStyle/>
                    <a:p>
                      <a:r>
                        <a:rPr lang="en-US" sz="1050">
                          <a:solidFill>
                            <a:srgbClr val="353531"/>
                          </a:solidFill>
                          <a:latin typeface="Open Sans SemiBold" panose="020B0706030804020204" pitchFamily="34" charset="0"/>
                          <a:ea typeface="Open Sans SemiBold" panose="020B0706030804020204" pitchFamily="34" charset="0"/>
                          <a:cs typeface="Open Sans SemiBold" panose="020B0706030804020204" pitchFamily="34" charset="0"/>
                        </a:rPr>
                        <a:t>(G) Catalyst Light Grey</a:t>
                      </a:r>
                      <a:endParaRPr lang="en-US" sz="1050">
                        <a:solidFill>
                          <a:srgbClr val="353531"/>
                        </a:solidFill>
                      </a:endParaRPr>
                    </a:p>
                  </a:txBody>
                  <a:tcPr>
                    <a:solidFill>
                      <a:srgbClr val="DDDDDD"/>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246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246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246</a:t>
                      </a:r>
                    </a:p>
                  </a:txBody>
                  <a:tcPr>
                    <a:solidFill>
                      <a:srgbClr val="DDDDDD"/>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02%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02%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02%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02%</a:t>
                      </a: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none</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#f6f6f6</a:t>
                      </a:r>
                      <a:endParaRPr lang="en-US" sz="1050">
                        <a:solidFill>
                          <a:srgbClr val="353531"/>
                        </a:solidFill>
                        <a:latin typeface="Source Sans Pro" panose="020B0503030403020204" pitchFamily="34" charset="0"/>
                        <a:ea typeface="Source Sans Pro" panose="020B0503030403020204" pitchFamily="34" charset="0"/>
                      </a:endParaRPr>
                    </a:p>
                  </a:txBody>
                  <a:tcPr>
                    <a:solidFill>
                      <a:srgbClr val="DDDDDD"/>
                    </a:solidFill>
                  </a:tcPr>
                </a:tc>
                <a:extLst>
                  <a:ext uri="{0D108BD9-81ED-4DB2-BD59-A6C34878D82A}">
                    <a16:rowId xmlns:a16="http://schemas.microsoft.com/office/drawing/2014/main" val="997256150"/>
                  </a:ext>
                </a:extLst>
              </a:tr>
              <a:tr h="370958">
                <a:tc>
                  <a:txBody>
                    <a:bodyPr/>
                    <a:lstStyle/>
                    <a:p>
                      <a:r>
                        <a:rPr lang="en-US" sz="1050">
                          <a:solidFill>
                            <a:srgbClr val="353531"/>
                          </a:solidFill>
                          <a:latin typeface="Open Sans SemiBold" panose="020B0706030804020204" pitchFamily="34" charset="0"/>
                          <a:ea typeface="Open Sans SemiBold" panose="020B0706030804020204" pitchFamily="34" charset="0"/>
                          <a:cs typeface="Open Sans SemiBold" panose="020B0706030804020204" pitchFamily="34" charset="0"/>
                        </a:rPr>
                        <a:t>(G) Catalyst White</a:t>
                      </a:r>
                      <a:endParaRPr lang="en-US" sz="1050">
                        <a:solidFill>
                          <a:srgbClr val="353531"/>
                        </a:solidFill>
                      </a:endParaRPr>
                    </a:p>
                  </a:txBody>
                  <a:tcPr>
                    <a:solidFill>
                      <a:schemeClr val="bg1"/>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255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G: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255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B:  </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255</a:t>
                      </a:r>
                    </a:p>
                  </a:txBody>
                  <a:tcPr>
                    <a:solidFill>
                      <a:schemeClr val="bg1"/>
                    </a:solidFill>
                  </a:tcPr>
                </a:tc>
                <a:tc>
                  <a:txBody>
                    <a:bodyPr/>
                    <a:lstStyle/>
                    <a:p>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C:</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M:</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00%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Y:</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   </a:t>
                      </a: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K:</a:t>
                      </a:r>
                      <a:r>
                        <a:rPr lang="en-US" sz="105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  00%</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rPr>
                        <a:t>none</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#ffffff</a:t>
                      </a:r>
                      <a:endParaRPr lang="en-US" sz="1050">
                        <a:solidFill>
                          <a:srgbClr val="353531"/>
                        </a:solidFill>
                        <a:latin typeface="Source Sans Pro" panose="020B0503030403020204" pitchFamily="34" charset="0"/>
                        <a:ea typeface="Source Sans Pro" panose="020B0503030403020204" pitchFamily="34" charset="0"/>
                      </a:endParaRPr>
                    </a:p>
                  </a:txBody>
                  <a:tcPr>
                    <a:solidFill>
                      <a:schemeClr val="bg1"/>
                    </a:solidFill>
                  </a:tcPr>
                </a:tc>
                <a:extLst>
                  <a:ext uri="{0D108BD9-81ED-4DB2-BD59-A6C34878D82A}">
                    <a16:rowId xmlns:a16="http://schemas.microsoft.com/office/drawing/2014/main" val="3465765871"/>
                  </a:ext>
                </a:extLst>
              </a:tr>
            </a:tbl>
          </a:graphicData>
        </a:graphic>
      </p:graphicFrame>
      <p:graphicFrame>
        <p:nvGraphicFramePr>
          <p:cNvPr id="2" name="Table 1">
            <a:extLst>
              <a:ext uri="{FF2B5EF4-FFF2-40B4-BE49-F238E27FC236}">
                <a16:creationId xmlns:a16="http://schemas.microsoft.com/office/drawing/2014/main" id="{D7D6DB29-3D3E-441D-B1FC-C800EC1E1548}"/>
              </a:ext>
            </a:extLst>
          </p:cNvPr>
          <p:cNvGraphicFramePr>
            <a:graphicFrameLocks noGrp="1"/>
          </p:cNvGraphicFramePr>
          <p:nvPr>
            <p:extLst>
              <p:ext uri="{D42A27DB-BD31-4B8C-83A1-F6EECF244321}">
                <p14:modId xmlns:p14="http://schemas.microsoft.com/office/powerpoint/2010/main" val="1657739495"/>
              </p:ext>
            </p:extLst>
          </p:nvPr>
        </p:nvGraphicFramePr>
        <p:xfrm>
          <a:off x="9934593" y="878337"/>
          <a:ext cx="2131283" cy="5455920"/>
        </p:xfrm>
        <a:graphic>
          <a:graphicData uri="http://schemas.openxmlformats.org/drawingml/2006/table">
            <a:tbl>
              <a:tblPr firstRow="1" bandRow="1">
                <a:tableStyleId>{5C22544A-7EE6-4342-B048-85BDC9FD1C3A}</a:tableStyleId>
              </a:tblPr>
              <a:tblGrid>
                <a:gridCol w="2131283">
                  <a:extLst>
                    <a:ext uri="{9D8B030D-6E8A-4147-A177-3AD203B41FA5}">
                      <a16:colId xmlns:a16="http://schemas.microsoft.com/office/drawing/2014/main" val="55282099"/>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Ubuntu Medium" panose="020B0604030602030204" pitchFamily="34" charset="0"/>
                          <a:ea typeface="Source Sans Pro" panose="020B0503030403020204" pitchFamily="34" charset="0"/>
                          <a:cs typeface="Open Sans Light" panose="020B0306030504020204" pitchFamily="34" charset="0"/>
                        </a:rPr>
                        <a:t>WHEN TO USE RGB, CMYK, PANTONES, HEX CODES</a:t>
                      </a:r>
                    </a:p>
                  </a:txBody>
                  <a:tcPr>
                    <a:noFill/>
                  </a:tcPr>
                </a:tc>
                <a:extLst>
                  <a:ext uri="{0D108BD9-81ED-4DB2-BD59-A6C34878D82A}">
                    <a16:rowId xmlns:a16="http://schemas.microsoft.com/office/drawing/2014/main" val="2754025425"/>
                  </a:ext>
                </a:extLst>
              </a:tr>
              <a:tr h="0">
                <a:tc>
                  <a:txBody>
                    <a:bodyPr/>
                    <a:lstStyle/>
                    <a:p>
                      <a:r>
                        <a:rPr lang="en-US" sz="1000" b="1" i="0">
                          <a:solidFill>
                            <a:schemeClr val="tx1"/>
                          </a:solidFill>
                          <a:latin typeface="Source Sans Pro" panose="020B0503030403020204" pitchFamily="34" charset="0"/>
                          <a:ea typeface="Source Sans Pro" panose="020B0503030403020204" pitchFamily="34" charset="0"/>
                          <a:cs typeface="Open Sans" panose="020B0606030504020204" pitchFamily="34" charset="0"/>
                        </a:rPr>
                        <a:t>RGB: </a:t>
                      </a:r>
                      <a:r>
                        <a:rPr lang="en-US" sz="1000">
                          <a:solidFill>
                            <a:srgbClr val="353531"/>
                          </a:solidFill>
                          <a:latin typeface="Source Sans Pro" panose="020B0503030403020204" pitchFamily="34" charset="0"/>
                          <a:ea typeface="Source Sans Pro" panose="020B0503030403020204" pitchFamily="34" charset="0"/>
                          <a:cs typeface="Open Sans" panose="020B0606030504020204" pitchFamily="34" charset="0"/>
                        </a:rPr>
                        <a:t>Red, Green, Blue) color model in which red, green, blue light are added together in various ways to reproduce a broad array of colors. Mostly used for web design and often represented with a hexadecimal value that browsers can read.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solidFill>
                          <a:schemeClr val="tx1"/>
                        </a:solidFill>
                        <a:latin typeface="Source Sans Pro" panose="020B0503030403020204" pitchFamily="34" charset="0"/>
                        <a:ea typeface="Source Sans Pro" panose="020B0503030403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Source Sans Pro" panose="020B0503030403020204" pitchFamily="34" charset="0"/>
                          <a:ea typeface="Source Sans Pro" panose="020B0503030403020204" pitchFamily="34" charset="0"/>
                          <a:cs typeface="Open Sans" panose="020B0606030504020204" pitchFamily="34" charset="0"/>
                        </a:rPr>
                        <a:t>CMYK: </a:t>
                      </a:r>
                      <a:r>
                        <a:rPr lang="en-US" sz="100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(Cyan, Magenta, Yellow, Key Black) referred to a process color, full color or four color. A color model used in full color printing. Most colors can be created using these four colors. </a:t>
                      </a:r>
                      <a:br>
                        <a:rPr lang="en-US" sz="100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br>
                      <a:endParaRPr lang="en-US" sz="1000">
                        <a:solidFill>
                          <a:schemeClr val="tx1"/>
                        </a:solidFill>
                        <a:latin typeface="Source Sans Pro" panose="020B0503030403020204" pitchFamily="34" charset="0"/>
                        <a:ea typeface="Source Sans Pro" panose="020B0503030403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Source Sans Pro" panose="020B0503030403020204" pitchFamily="34" charset="0"/>
                          <a:ea typeface="Source Sans Pro" panose="020B0503030403020204" pitchFamily="34" charset="0"/>
                          <a:cs typeface="Open Sans" panose="020B0606030504020204" pitchFamily="34" charset="0"/>
                        </a:rPr>
                        <a:t>PANTONES</a:t>
                      </a:r>
                      <a:r>
                        <a:rPr lang="en-US" sz="1000" b="0">
                          <a:solidFill>
                            <a:schemeClr val="tx1"/>
                          </a:solidFill>
                          <a:latin typeface="Source Sans Pro" panose="020B0503030403020204" pitchFamily="34" charset="0"/>
                          <a:ea typeface="Source Sans Pro" panose="020B0503030403020204" pitchFamily="34" charset="0"/>
                          <a:cs typeface="Open Sans Light" panose="020B0306030504020204" pitchFamily="34" charset="0"/>
                        </a:rPr>
                        <a:t>: </a:t>
                      </a:r>
                      <a:r>
                        <a:rPr lang="en-US" sz="100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(Pantone Matching System PMS) is a proprietary color space used in a variety of industries, primarily printing. Colors are like paint swatches – each has its own custom makeup always appears consistently. They are used for a more controlled and consistent print job. </a:t>
                      </a:r>
                      <a:br>
                        <a:rPr lang="en-US" sz="100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br>
                      <a:endParaRPr lang="en-US" sz="1000">
                        <a:solidFill>
                          <a:schemeClr val="tx1"/>
                        </a:solidFill>
                        <a:latin typeface="Source Sans Pro" panose="020B0503030403020204" pitchFamily="34" charset="0"/>
                        <a:ea typeface="Source Sans Pro" panose="020B0503030403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Source Sans Pro" panose="020B0503030403020204" pitchFamily="34" charset="0"/>
                          <a:ea typeface="Source Sans Pro" panose="020B0503030403020204" pitchFamily="34" charset="0"/>
                          <a:cs typeface="Open Sans" panose="020B0606030504020204" pitchFamily="34" charset="0"/>
                        </a:rPr>
                        <a:t>HEX CODES</a:t>
                      </a:r>
                      <a:r>
                        <a:rPr lang="en-US" sz="1000" b="0">
                          <a:solidFill>
                            <a:schemeClr val="tx1"/>
                          </a:solidFill>
                          <a:latin typeface="Source Sans Pro" panose="020B0503030403020204" pitchFamily="34" charset="0"/>
                          <a:ea typeface="Source Sans Pro" panose="020B0503030403020204" pitchFamily="34" charset="0"/>
                          <a:cs typeface="Open Sans Light" panose="020B0306030504020204" pitchFamily="34" charset="0"/>
                        </a:rPr>
                        <a:t>: </a:t>
                      </a:r>
                      <a:r>
                        <a:rPr lang="en-US" sz="1000">
                          <a:solidFill>
                            <a:srgbClr val="353531"/>
                          </a:solidFill>
                          <a:latin typeface="Source Sans Pro" panose="020B0503030403020204" pitchFamily="34" charset="0"/>
                          <a:ea typeface="Source Sans Pro" panose="020B0503030403020204" pitchFamily="34" charset="0"/>
                          <a:cs typeface="Open Sans Light" panose="020B0306030504020204" pitchFamily="34" charset="0"/>
                        </a:rPr>
                        <a:t>Hexadecimal color values are used when displaying web pages and HTML, they are displayed with a # and represent RGB color values.</a:t>
                      </a:r>
                      <a:endParaRPr lang="en-US" sz="1000" b="1">
                        <a:solidFill>
                          <a:srgbClr val="353531"/>
                        </a:solidFill>
                        <a:latin typeface="Source Sans Pro" panose="020B0503030403020204" pitchFamily="34" charset="0"/>
                        <a:ea typeface="Source Sans Pro" panose="020B0503030403020204" pitchFamily="34" charset="0"/>
                        <a:cs typeface="Open Sans" panose="020B0606030504020204" pitchFamily="34" charset="0"/>
                      </a:endParaRPr>
                    </a:p>
                  </a:txBody>
                  <a:tcPr>
                    <a:noFill/>
                  </a:tcPr>
                </a:tc>
                <a:extLst>
                  <a:ext uri="{0D108BD9-81ED-4DB2-BD59-A6C34878D82A}">
                    <a16:rowId xmlns:a16="http://schemas.microsoft.com/office/drawing/2014/main" val="327784352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solidFill>
                          <a:srgbClr val="353531"/>
                        </a:solidFill>
                        <a:latin typeface="Source Sans Pro" panose="020B0503030403020204" pitchFamily="34" charset="0"/>
                        <a:ea typeface="Source Sans Pro" panose="020B0503030403020204" pitchFamily="34" charset="0"/>
                      </a:endParaRPr>
                    </a:p>
                  </a:txBody>
                  <a:tcPr>
                    <a:noFill/>
                  </a:tcPr>
                </a:tc>
                <a:extLst>
                  <a:ext uri="{0D108BD9-81ED-4DB2-BD59-A6C34878D82A}">
                    <a16:rowId xmlns:a16="http://schemas.microsoft.com/office/drawing/2014/main" val="207730721"/>
                  </a:ext>
                </a:extLst>
              </a:tr>
            </a:tbl>
          </a:graphicData>
        </a:graphic>
      </p:graphicFrame>
      <p:sp>
        <p:nvSpPr>
          <p:cNvPr id="12" name="TextBox 11">
            <a:extLst>
              <a:ext uri="{FF2B5EF4-FFF2-40B4-BE49-F238E27FC236}">
                <a16:creationId xmlns:a16="http://schemas.microsoft.com/office/drawing/2014/main" id="{2063BAA0-CA6B-424A-A3C8-CF0F6F65C520}"/>
              </a:ext>
            </a:extLst>
          </p:cNvPr>
          <p:cNvSpPr txBox="1"/>
          <p:nvPr/>
        </p:nvSpPr>
        <p:spPr>
          <a:xfrm>
            <a:off x="200025" y="669066"/>
            <a:ext cx="4256227" cy="276999"/>
          </a:xfrm>
          <a:prstGeom prst="rect">
            <a:avLst/>
          </a:prstGeom>
          <a:solidFill>
            <a:schemeClr val="bg1"/>
          </a:solidFill>
        </p:spPr>
        <p:txBody>
          <a:bodyPr wrap="square" rtlCol="0">
            <a:spAutoFit/>
          </a:bodyPr>
          <a:lstStyle/>
          <a:p>
            <a:r>
              <a:rPr lang="en-US" sz="1200">
                <a:solidFill>
                  <a:srgbClr val="353531"/>
                </a:solidFill>
                <a:latin typeface="Ubuntu Medium" panose="020B0604030602030204" pitchFamily="34" charset="0"/>
                <a:ea typeface="Source Sans Pro" charset="0"/>
                <a:cs typeface="Source Sans Pro" charset="0"/>
              </a:rPr>
              <a:t>(P):  Primary  |  (S): Secondary  |  (G): The Greys</a:t>
            </a:r>
          </a:p>
        </p:txBody>
      </p:sp>
    </p:spTree>
    <p:extLst>
      <p:ext uri="{BB962C8B-B14F-4D97-AF65-F5344CB8AC3E}">
        <p14:creationId xmlns:p14="http://schemas.microsoft.com/office/powerpoint/2010/main" val="2776233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Rectangle 105">
            <a:extLst>
              <a:ext uri="{FF2B5EF4-FFF2-40B4-BE49-F238E27FC236}">
                <a16:creationId xmlns:a16="http://schemas.microsoft.com/office/drawing/2014/main" id="{76FE5172-F82A-48D2-BBAB-ECD49D8D8AB9}"/>
              </a:ext>
            </a:extLst>
          </p:cNvPr>
          <p:cNvSpPr/>
          <p:nvPr/>
        </p:nvSpPr>
        <p:spPr>
          <a:xfrm>
            <a:off x="8154751" y="1294110"/>
            <a:ext cx="847725" cy="371475"/>
          </a:xfrm>
          <a:prstGeom prst="rect">
            <a:avLst/>
          </a:prstGeom>
          <a:solidFill>
            <a:srgbClr val="FF9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7F6189C3-A8C4-40F5-9286-5DA19E41F252}"/>
              </a:ext>
            </a:extLst>
          </p:cNvPr>
          <p:cNvSpPr/>
          <p:nvPr/>
        </p:nvSpPr>
        <p:spPr>
          <a:xfrm>
            <a:off x="7202252" y="1294110"/>
            <a:ext cx="847725" cy="371475"/>
          </a:xfrm>
          <a:prstGeom prst="rect">
            <a:avLst/>
          </a:prstGeom>
          <a:solidFill>
            <a:srgbClr val="E74F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9370AC1F-D0FA-49D5-BC26-EDF302216303}"/>
              </a:ext>
            </a:extLst>
          </p:cNvPr>
          <p:cNvSpPr/>
          <p:nvPr/>
        </p:nvSpPr>
        <p:spPr>
          <a:xfrm>
            <a:off x="7202252" y="2755939"/>
            <a:ext cx="847725" cy="371475"/>
          </a:xfrm>
          <a:prstGeom prst="rect">
            <a:avLst/>
          </a:prstGeom>
          <a:solidFill>
            <a:srgbClr val="C43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53EE182C-716B-4CE1-A8E5-154C19C8D9C8}"/>
              </a:ext>
            </a:extLst>
          </p:cNvPr>
          <p:cNvSpPr/>
          <p:nvPr/>
        </p:nvSpPr>
        <p:spPr>
          <a:xfrm>
            <a:off x="8154752" y="2755939"/>
            <a:ext cx="847725" cy="371475"/>
          </a:xfrm>
          <a:prstGeom prst="rect">
            <a:avLst/>
          </a:prstGeom>
          <a:solidFill>
            <a:srgbClr val="F58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43CEB672-E5A3-40FA-8CEC-DF3FFDCD9651}"/>
              </a:ext>
            </a:extLst>
          </p:cNvPr>
          <p:cNvSpPr/>
          <p:nvPr/>
        </p:nvSpPr>
        <p:spPr>
          <a:xfrm>
            <a:off x="9107252" y="2755939"/>
            <a:ext cx="847725" cy="371475"/>
          </a:xfrm>
          <a:prstGeom prst="rect">
            <a:avLst/>
          </a:prstGeom>
          <a:solidFill>
            <a:srgbClr val="FFC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EB2FAA62-63F5-45C9-A179-3035080F2EAF}"/>
              </a:ext>
            </a:extLst>
          </p:cNvPr>
          <p:cNvSpPr/>
          <p:nvPr/>
        </p:nvSpPr>
        <p:spPr>
          <a:xfrm>
            <a:off x="10059752" y="2755939"/>
            <a:ext cx="847725" cy="371475"/>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18432801-A07C-40EC-B3D8-0246B65144D4}"/>
              </a:ext>
            </a:extLst>
          </p:cNvPr>
          <p:cNvSpPr/>
          <p:nvPr/>
        </p:nvSpPr>
        <p:spPr>
          <a:xfrm>
            <a:off x="11012252" y="2755939"/>
            <a:ext cx="847725" cy="371475"/>
          </a:xfrm>
          <a:prstGeom prst="rect">
            <a:avLst/>
          </a:prstGeom>
          <a:solidFill>
            <a:srgbClr val="368B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E89EA023-2744-471B-8C88-415E91BBF1C8}"/>
              </a:ext>
            </a:extLst>
          </p:cNvPr>
          <p:cNvSpPr/>
          <p:nvPr/>
        </p:nvSpPr>
        <p:spPr>
          <a:xfrm>
            <a:off x="7202252" y="3222664"/>
            <a:ext cx="847725" cy="371475"/>
          </a:xfrm>
          <a:prstGeom prst="rect">
            <a:avLst/>
          </a:prstGeom>
          <a:solidFill>
            <a:srgbClr val="0C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B4386527-2570-4FA5-860A-DF2DDFB8D820}"/>
              </a:ext>
            </a:extLst>
          </p:cNvPr>
          <p:cNvSpPr/>
          <p:nvPr/>
        </p:nvSpPr>
        <p:spPr>
          <a:xfrm>
            <a:off x="7219950" y="4245568"/>
            <a:ext cx="847725" cy="371475"/>
          </a:xfrm>
          <a:prstGeom prst="rect">
            <a:avLst/>
          </a:prstGeom>
          <a:solidFill>
            <a:srgbClr val="3535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C9541326-5C55-402B-9C66-AC6AF79F9024}"/>
              </a:ext>
            </a:extLst>
          </p:cNvPr>
          <p:cNvSpPr/>
          <p:nvPr/>
        </p:nvSpPr>
        <p:spPr>
          <a:xfrm>
            <a:off x="8172450" y="4245568"/>
            <a:ext cx="847725" cy="371475"/>
          </a:xfrm>
          <a:prstGeom prst="rect">
            <a:avLst/>
          </a:prstGeom>
          <a:solidFill>
            <a:srgbClr val="7E7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4F754550-CE1D-447B-A4E7-932666FBB315}"/>
              </a:ext>
            </a:extLst>
          </p:cNvPr>
          <p:cNvSpPr/>
          <p:nvPr/>
        </p:nvSpPr>
        <p:spPr>
          <a:xfrm>
            <a:off x="9124950" y="4245568"/>
            <a:ext cx="847725" cy="371475"/>
          </a:xfrm>
          <a:prstGeom prst="rect">
            <a:avLst/>
          </a:prstGeom>
          <a:solidFill>
            <a:srgbClr val="F6F6F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7" name="Picture 116">
            <a:extLst>
              <a:ext uri="{FF2B5EF4-FFF2-40B4-BE49-F238E27FC236}">
                <a16:creationId xmlns:a16="http://schemas.microsoft.com/office/drawing/2014/main" id="{94255646-AA85-4899-AD74-67F1666A3735}"/>
              </a:ext>
            </a:extLst>
          </p:cNvPr>
          <p:cNvPicPr>
            <a:picLocks noChangeAspect="1"/>
          </p:cNvPicPr>
          <p:nvPr/>
        </p:nvPicPr>
        <p:blipFill>
          <a:blip r:embed="rId2"/>
          <a:stretch>
            <a:fillRect/>
          </a:stretch>
        </p:blipFill>
        <p:spPr>
          <a:xfrm>
            <a:off x="272934" y="1336711"/>
            <a:ext cx="1237187" cy="2749304"/>
          </a:xfrm>
          <a:prstGeom prst="rect">
            <a:avLst/>
          </a:prstGeom>
        </p:spPr>
      </p:pic>
      <p:pic>
        <p:nvPicPr>
          <p:cNvPr id="118" name="Picture 117">
            <a:extLst>
              <a:ext uri="{FF2B5EF4-FFF2-40B4-BE49-F238E27FC236}">
                <a16:creationId xmlns:a16="http://schemas.microsoft.com/office/drawing/2014/main" id="{A470D78B-FE22-47CE-A29E-DE2B63DDE4D4}"/>
              </a:ext>
            </a:extLst>
          </p:cNvPr>
          <p:cNvPicPr>
            <a:picLocks noChangeAspect="1"/>
          </p:cNvPicPr>
          <p:nvPr/>
        </p:nvPicPr>
        <p:blipFill>
          <a:blip r:embed="rId3"/>
          <a:stretch>
            <a:fillRect/>
          </a:stretch>
        </p:blipFill>
        <p:spPr>
          <a:xfrm>
            <a:off x="272934" y="4245568"/>
            <a:ext cx="1271265" cy="1849086"/>
          </a:xfrm>
          <a:prstGeom prst="rect">
            <a:avLst/>
          </a:prstGeom>
        </p:spPr>
      </p:pic>
      <p:cxnSp>
        <p:nvCxnSpPr>
          <p:cNvPr id="132" name="Straight Connector 131">
            <a:extLst>
              <a:ext uri="{FF2B5EF4-FFF2-40B4-BE49-F238E27FC236}">
                <a16:creationId xmlns:a16="http://schemas.microsoft.com/office/drawing/2014/main" id="{B018FFC6-5184-4E6C-B40E-B3A469FABC0A}"/>
              </a:ext>
            </a:extLst>
          </p:cNvPr>
          <p:cNvCxnSpPr/>
          <p:nvPr/>
        </p:nvCxnSpPr>
        <p:spPr>
          <a:xfrm>
            <a:off x="138601" y="4178892"/>
            <a:ext cx="1532259" cy="0"/>
          </a:xfrm>
          <a:prstGeom prst="line">
            <a:avLst/>
          </a:prstGeom>
          <a:ln>
            <a:solidFill>
              <a:srgbClr val="353531"/>
            </a:solidFill>
          </a:ln>
        </p:spPr>
        <p:style>
          <a:lnRef idx="1">
            <a:schemeClr val="accent1"/>
          </a:lnRef>
          <a:fillRef idx="0">
            <a:schemeClr val="accent1"/>
          </a:fillRef>
          <a:effectRef idx="0">
            <a:schemeClr val="accent1"/>
          </a:effectRef>
          <a:fontRef idx="minor">
            <a:schemeClr val="tx1"/>
          </a:fontRef>
        </p:style>
      </p:cxnSp>
      <p:sp>
        <p:nvSpPr>
          <p:cNvPr id="133" name="Rectangle 132">
            <a:extLst>
              <a:ext uri="{FF2B5EF4-FFF2-40B4-BE49-F238E27FC236}">
                <a16:creationId xmlns:a16="http://schemas.microsoft.com/office/drawing/2014/main" id="{DEB27DC8-7730-4A45-A845-1C2140C07B7C}"/>
              </a:ext>
            </a:extLst>
          </p:cNvPr>
          <p:cNvSpPr/>
          <p:nvPr/>
        </p:nvSpPr>
        <p:spPr>
          <a:xfrm>
            <a:off x="256925" y="3350144"/>
            <a:ext cx="1237185" cy="159383"/>
          </a:xfrm>
          <a:prstGeom prst="rect">
            <a:avLst/>
          </a:prstGeom>
          <a:no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TextBox 133">
            <a:extLst>
              <a:ext uri="{FF2B5EF4-FFF2-40B4-BE49-F238E27FC236}">
                <a16:creationId xmlns:a16="http://schemas.microsoft.com/office/drawing/2014/main" id="{54E0A6D7-C5D9-41DF-803D-C9AA1F065E91}"/>
              </a:ext>
            </a:extLst>
          </p:cNvPr>
          <p:cNvSpPr txBox="1"/>
          <p:nvPr/>
        </p:nvSpPr>
        <p:spPr>
          <a:xfrm>
            <a:off x="1929387" y="1204015"/>
            <a:ext cx="5023863" cy="5078313"/>
          </a:xfrm>
          <a:prstGeom prst="rect">
            <a:avLst/>
          </a:prstGeom>
          <a:noFill/>
        </p:spPr>
        <p:txBody>
          <a:bodyPr wrap="square" rtlCol="0">
            <a:spAutoFit/>
          </a:bodyPr>
          <a:lstStyle/>
          <a:p>
            <a:r>
              <a:rPr lang="en-US" sz="1600" b="1">
                <a:latin typeface="Open Sans" panose="020B0606030504020204" pitchFamily="34" charset="0"/>
                <a:ea typeface="Open Sans" panose="020B0606030504020204" pitchFamily="34" charset="0"/>
                <a:cs typeface="Open Sans" panose="020B0606030504020204" pitchFamily="34" charset="0"/>
              </a:rPr>
              <a:t>PRIMARY</a:t>
            </a:r>
            <a:r>
              <a:rPr lang="en-US" b="1">
                <a:latin typeface="Ubuntu" panose="020B0504030602030204" pitchFamily="34" charset="0"/>
              </a:rPr>
              <a:t> </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All primary colors must be in RGB for PowerPoint</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Take the Shape Fill Color, Shape Outline, Text Color, etc. and</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Choose the option Eyedropper.</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Click on the specific color that you want to choose as the primary color.</a:t>
            </a:r>
          </a:p>
          <a:p>
            <a:endParaRPr lang="en-US" sz="1200">
              <a:latin typeface="Source Sans Pro" panose="020B0503030403020204" pitchFamily="34" charset="0"/>
              <a:ea typeface="Source Sans Pro" panose="020B0503030403020204" pitchFamily="34" charset="0"/>
            </a:endParaRPr>
          </a:p>
          <a:p>
            <a:endParaRPr lang="en-US" b="1">
              <a:latin typeface="Ubuntu" panose="020B0504030602030204" pitchFamily="34" charset="0"/>
            </a:endParaRPr>
          </a:p>
          <a:p>
            <a:r>
              <a:rPr lang="en-US" sz="1600" b="1">
                <a:latin typeface="Open Sans" panose="020B0606030504020204" pitchFamily="34" charset="0"/>
                <a:ea typeface="Open Sans" panose="020B0606030504020204" pitchFamily="34" charset="0"/>
                <a:cs typeface="Open Sans" panose="020B0606030504020204" pitchFamily="34" charset="0"/>
              </a:rPr>
              <a:t>SECONDARY</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All secondary colors must be in RGB for PowerPoint</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Take the Shape Fill Color, Shape Outline, Text Color, etc. and</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Choose the option Eyedropper.</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Click on the specific color that you want to choose as the secondary color.</a:t>
            </a:r>
          </a:p>
          <a:p>
            <a:br>
              <a:rPr lang="en-US" b="1">
                <a:latin typeface="Open Sans" panose="020B0606030504020204" pitchFamily="34" charset="0"/>
                <a:ea typeface="Open Sans" panose="020B0606030504020204" pitchFamily="34" charset="0"/>
                <a:cs typeface="Open Sans" panose="020B0606030504020204" pitchFamily="34" charset="0"/>
              </a:rPr>
            </a:br>
            <a:r>
              <a:rPr lang="en-US" sz="1600" b="1">
                <a:latin typeface="Open Sans" panose="020B0606030504020204" pitchFamily="34" charset="0"/>
                <a:ea typeface="Open Sans" panose="020B0606030504020204" pitchFamily="34" charset="0"/>
                <a:cs typeface="Open Sans" panose="020B0606030504020204" pitchFamily="34" charset="0"/>
              </a:rPr>
              <a:t>GREY COLORS</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All the greys colors must be in RGB for PowerPoint</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Take the Shape Fill Color, Shape Outline, Text Color, etc. and</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Choose the option Eyedropper.</a:t>
            </a:r>
          </a:p>
          <a:p>
            <a:r>
              <a:rPr lang="en-US" sz="1400">
                <a:latin typeface="Open Sans Light" panose="020B0306030504020204" pitchFamily="34" charset="0"/>
                <a:ea typeface="Open Sans Light" panose="020B0306030504020204" pitchFamily="34" charset="0"/>
                <a:cs typeface="Open Sans Light" panose="020B0306030504020204" pitchFamily="34" charset="0"/>
              </a:rPr>
              <a:t>Click on the specific color that you want to choose as the primary color.</a:t>
            </a:r>
          </a:p>
          <a:p>
            <a:endParaRPr lang="en-US" sz="1200">
              <a:solidFill>
                <a:srgbClr val="353531"/>
              </a:solidFill>
              <a:latin typeface="Source Sans Pro" panose="020B0503030403020204" pitchFamily="34" charset="0"/>
              <a:ea typeface="Source Sans Pro" panose="020B0503030403020204" pitchFamily="34" charset="0"/>
            </a:endParaRPr>
          </a:p>
        </p:txBody>
      </p:sp>
      <p:sp>
        <p:nvSpPr>
          <p:cNvPr id="135" name="Rectangle 134">
            <a:extLst>
              <a:ext uri="{FF2B5EF4-FFF2-40B4-BE49-F238E27FC236}">
                <a16:creationId xmlns:a16="http://schemas.microsoft.com/office/drawing/2014/main" id="{4280187D-FF25-4B50-BD95-41A69DEDDC7D}"/>
              </a:ext>
            </a:extLst>
          </p:cNvPr>
          <p:cNvSpPr/>
          <p:nvPr/>
        </p:nvSpPr>
        <p:spPr>
          <a:xfrm>
            <a:off x="519573" y="5929962"/>
            <a:ext cx="974538" cy="167123"/>
          </a:xfrm>
          <a:prstGeom prst="rect">
            <a:avLst/>
          </a:prstGeom>
          <a:no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D0D9EEE5-AFFC-482B-9484-9FE190C2D3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45" name="TextBox 44">
            <a:extLst>
              <a:ext uri="{FF2B5EF4-FFF2-40B4-BE49-F238E27FC236}">
                <a16:creationId xmlns:a16="http://schemas.microsoft.com/office/drawing/2014/main" id="{934F16D1-FC4E-4C89-B53D-799FC9713355}"/>
              </a:ext>
            </a:extLst>
          </p:cNvPr>
          <p:cNvSpPr txBox="1"/>
          <p:nvPr/>
        </p:nvSpPr>
        <p:spPr>
          <a:xfrm>
            <a:off x="200025" y="268956"/>
            <a:ext cx="5993511"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Colors – Eyedropper Tool For PowerPoint</a:t>
            </a:r>
          </a:p>
        </p:txBody>
      </p:sp>
      <p:cxnSp>
        <p:nvCxnSpPr>
          <p:cNvPr id="46" name="Straight Connector 45">
            <a:extLst>
              <a:ext uri="{FF2B5EF4-FFF2-40B4-BE49-F238E27FC236}">
                <a16:creationId xmlns:a16="http://schemas.microsoft.com/office/drawing/2014/main" id="{ADC9507E-2AEA-46BA-A513-2AD0BD8D099F}"/>
              </a:ext>
            </a:extLst>
          </p:cNvPr>
          <p:cNvCxnSpPr/>
          <p:nvPr/>
        </p:nvCxnSpPr>
        <p:spPr>
          <a:xfrm flipH="1">
            <a:off x="200025" y="923059"/>
            <a:ext cx="11665611" cy="0"/>
          </a:xfrm>
          <a:prstGeom prst="line">
            <a:avLst/>
          </a:prstGeom>
          <a:ln>
            <a:solidFill>
              <a:srgbClr val="1B545F"/>
            </a:solidFill>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447A9B79-859F-454C-8BBA-78D77B3D92B4}"/>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23" name="Rectangle 22">
            <a:extLst>
              <a:ext uri="{FF2B5EF4-FFF2-40B4-BE49-F238E27FC236}">
                <a16:creationId xmlns:a16="http://schemas.microsoft.com/office/drawing/2014/main" id="{61023856-6F8F-4445-A9AF-E8A2364712EB}"/>
              </a:ext>
            </a:extLst>
          </p:cNvPr>
          <p:cNvSpPr/>
          <p:nvPr/>
        </p:nvSpPr>
        <p:spPr>
          <a:xfrm>
            <a:off x="7026916" y="5001050"/>
            <a:ext cx="5165082" cy="630942"/>
          </a:xfrm>
          <a:prstGeom prst="rect">
            <a:avLst/>
          </a:prstGeom>
        </p:spPr>
        <p:txBody>
          <a:bodyPr wrap="square">
            <a:spAutoFit/>
          </a:bodyPr>
          <a:lstStyle/>
          <a:p>
            <a:r>
              <a:rPr lang="en-US" sz="1100" b="1">
                <a:solidFill>
                  <a:srgbClr val="353531"/>
                </a:solidFill>
                <a:latin typeface="Open Sans" panose="020B0606030504020204" pitchFamily="34" charset="0"/>
                <a:ea typeface="Open Sans" panose="020B0606030504020204" pitchFamily="34" charset="0"/>
                <a:cs typeface="Open Sans" panose="020B0606030504020204" pitchFamily="34" charset="0"/>
              </a:rPr>
              <a:t>Disclaimer:</a:t>
            </a:r>
          </a:p>
          <a:p>
            <a:r>
              <a:rPr lang="en-US" sz="1200">
                <a:solidFill>
                  <a:srgbClr val="353531"/>
                </a:solidFill>
                <a:latin typeface="Open Sans Light" panose="020B0306030504020204" pitchFamily="34" charset="0"/>
                <a:ea typeface="Open Sans Light" panose="020B0306030504020204" pitchFamily="34" charset="0"/>
                <a:cs typeface="Open Sans Light" panose="020B0306030504020204" pitchFamily="34" charset="0"/>
              </a:rPr>
              <a:t>Do not add any other colors to this palette and in any other documents and collateral items.  </a:t>
            </a:r>
          </a:p>
        </p:txBody>
      </p:sp>
    </p:spTree>
    <p:extLst>
      <p:ext uri="{BB962C8B-B14F-4D97-AF65-F5344CB8AC3E}">
        <p14:creationId xmlns:p14="http://schemas.microsoft.com/office/powerpoint/2010/main" val="2095709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B545F"/>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277BC1FD-B5D5-45FF-A8A1-5127BBD240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131" y="333665"/>
            <a:ext cx="6377281" cy="6377281"/>
          </a:xfrm>
          <a:prstGeom prst="rect">
            <a:avLst/>
          </a:prstGeom>
        </p:spPr>
      </p:pic>
      <p:sp>
        <p:nvSpPr>
          <p:cNvPr id="6" name="TextBox 5">
            <a:extLst>
              <a:ext uri="{FF2B5EF4-FFF2-40B4-BE49-F238E27FC236}">
                <a16:creationId xmlns:a16="http://schemas.microsoft.com/office/drawing/2014/main" id="{1C0F8C4E-C4FE-44C8-A90F-37A5135A07A6}"/>
              </a:ext>
            </a:extLst>
          </p:cNvPr>
          <p:cNvSpPr txBox="1"/>
          <p:nvPr/>
        </p:nvSpPr>
        <p:spPr>
          <a:xfrm>
            <a:off x="5055577" y="2721339"/>
            <a:ext cx="6459511" cy="1200329"/>
          </a:xfrm>
          <a:prstGeom prst="rect">
            <a:avLst/>
          </a:prstGeom>
          <a:noFill/>
        </p:spPr>
        <p:txBody>
          <a:bodyPr wrap="square" rtlCol="0">
            <a:spAutoFit/>
          </a:bodyPr>
          <a:lstStyle/>
          <a:p>
            <a:pPr algn="r"/>
            <a:r>
              <a:rPr lang="en-US" sz="7200" b="1">
                <a:solidFill>
                  <a:schemeClr val="bg1"/>
                </a:solidFill>
                <a:latin typeface="Ubuntu" panose="020B0504030602030204" pitchFamily="34" charset="0"/>
              </a:rPr>
              <a:t>Icons</a:t>
            </a:r>
          </a:p>
        </p:txBody>
      </p:sp>
    </p:spTree>
    <p:extLst>
      <p:ext uri="{BB962C8B-B14F-4D97-AF65-F5344CB8AC3E}">
        <p14:creationId xmlns:p14="http://schemas.microsoft.com/office/powerpoint/2010/main" val="3377736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Rectangle 322">
            <a:extLst>
              <a:ext uri="{FF2B5EF4-FFF2-40B4-BE49-F238E27FC236}">
                <a16:creationId xmlns:a16="http://schemas.microsoft.com/office/drawing/2014/main" id="{6BA8DAD3-A813-40E2-A5E6-95233A9B2DE9}"/>
              </a:ext>
            </a:extLst>
          </p:cNvPr>
          <p:cNvSpPr/>
          <p:nvPr/>
        </p:nvSpPr>
        <p:spPr>
          <a:xfrm>
            <a:off x="220362" y="2021895"/>
            <a:ext cx="2209218" cy="290199"/>
          </a:xfrm>
          <a:prstGeom prst="rect">
            <a:avLst/>
          </a:prstGeom>
          <a:gradFill>
            <a:gsLst>
              <a:gs pos="23000">
                <a:srgbClr val="E74F29"/>
              </a:gs>
              <a:gs pos="67000">
                <a:srgbClr val="F5875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24" name="Rectangle 323">
            <a:extLst>
              <a:ext uri="{FF2B5EF4-FFF2-40B4-BE49-F238E27FC236}">
                <a16:creationId xmlns:a16="http://schemas.microsoft.com/office/drawing/2014/main" id="{C4EB3512-678F-45B0-AF89-C7789D7D83CD}"/>
              </a:ext>
            </a:extLst>
          </p:cNvPr>
          <p:cNvSpPr/>
          <p:nvPr/>
        </p:nvSpPr>
        <p:spPr>
          <a:xfrm>
            <a:off x="247516" y="3365465"/>
            <a:ext cx="2209217" cy="296708"/>
          </a:xfrm>
          <a:prstGeom prst="rect">
            <a:avLst/>
          </a:prstGeom>
          <a:gradFill>
            <a:gsLst>
              <a:gs pos="23000">
                <a:srgbClr val="368B98"/>
              </a:gs>
              <a:gs pos="67000">
                <a:srgbClr val="0CD3D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25" name="Rectangle 324">
            <a:extLst>
              <a:ext uri="{FF2B5EF4-FFF2-40B4-BE49-F238E27FC236}">
                <a16:creationId xmlns:a16="http://schemas.microsoft.com/office/drawing/2014/main" id="{2392FD8E-EC7F-409A-BDBF-CD1E13D0D0B2}"/>
              </a:ext>
            </a:extLst>
          </p:cNvPr>
          <p:cNvSpPr/>
          <p:nvPr/>
        </p:nvSpPr>
        <p:spPr>
          <a:xfrm>
            <a:off x="249498" y="4804126"/>
            <a:ext cx="2209217" cy="296708"/>
          </a:xfrm>
          <a:prstGeom prst="rect">
            <a:avLst/>
          </a:prstGeom>
          <a:gradFill>
            <a:gsLst>
              <a:gs pos="23000">
                <a:srgbClr val="FF9505"/>
              </a:gs>
              <a:gs pos="67000">
                <a:srgbClr val="FFC70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9" name="Rectangle 78">
            <a:extLst>
              <a:ext uri="{FF2B5EF4-FFF2-40B4-BE49-F238E27FC236}">
                <a16:creationId xmlns:a16="http://schemas.microsoft.com/office/drawing/2014/main" id="{BE2F9A77-B554-412F-B386-1A9752EECA56}"/>
              </a:ext>
            </a:extLst>
          </p:cNvPr>
          <p:cNvSpPr/>
          <p:nvPr/>
        </p:nvSpPr>
        <p:spPr>
          <a:xfrm>
            <a:off x="200025" y="998957"/>
            <a:ext cx="11339276" cy="470498"/>
          </a:xfrm>
          <a:prstGeom prst="rect">
            <a:avLst/>
          </a:prstGeom>
        </p:spPr>
        <p:txBody>
          <a:bodyPr wrap="square">
            <a:spAutoFit/>
          </a:bodyPr>
          <a:lstStyle/>
          <a:p>
            <a:r>
              <a:rPr lang="en-US" sz="1200"/>
              <a:t>Use these icons to represent Catalyst Health Network. They should only appear with color gradients, and not with solid colors. If additional icons are needed, notify marketing department. </a:t>
            </a:r>
            <a:endParaRPr lang="en-US" sz="1200">
              <a:solidFill>
                <a:srgbClr val="353531"/>
              </a:solidFill>
              <a:latin typeface="Source Sans Pro" panose="020B0503030403020204" pitchFamily="34" charset="0"/>
              <a:ea typeface="Source Sans Pro" panose="020B0503030403020204" pitchFamily="34" charset="0"/>
            </a:endParaRP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Icons</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grpSp>
        <p:nvGrpSpPr>
          <p:cNvPr id="7" name="Graphic 82">
            <a:extLst>
              <a:ext uri="{FF2B5EF4-FFF2-40B4-BE49-F238E27FC236}">
                <a16:creationId xmlns:a16="http://schemas.microsoft.com/office/drawing/2014/main" id="{22A33C0E-4D27-4585-9B7B-D5A250C703C3}"/>
              </a:ext>
            </a:extLst>
          </p:cNvPr>
          <p:cNvGrpSpPr/>
          <p:nvPr/>
        </p:nvGrpSpPr>
        <p:grpSpPr>
          <a:xfrm>
            <a:off x="3350401" y="2012219"/>
            <a:ext cx="253712" cy="245254"/>
            <a:chOff x="92532" y="1270378"/>
            <a:chExt cx="3579505" cy="3460180"/>
          </a:xfrm>
          <a:gradFill>
            <a:gsLst>
              <a:gs pos="23000">
                <a:srgbClr val="E74F29"/>
              </a:gs>
              <a:gs pos="67000">
                <a:srgbClr val="FEBC79"/>
              </a:gs>
            </a:gsLst>
            <a:lin ang="2700000" scaled="0"/>
          </a:gradFill>
        </p:grpSpPr>
        <p:sp>
          <p:nvSpPr>
            <p:cNvPr id="8" name="Freeform: Shape 7">
              <a:extLst>
                <a:ext uri="{FF2B5EF4-FFF2-40B4-BE49-F238E27FC236}">
                  <a16:creationId xmlns:a16="http://schemas.microsoft.com/office/drawing/2014/main" id="{DCEFC255-A4B6-4220-8901-DB18E656C349}"/>
                </a:ext>
              </a:extLst>
            </p:cNvPr>
            <p:cNvSpPr/>
            <p:nvPr/>
          </p:nvSpPr>
          <p:spPr>
            <a:xfrm>
              <a:off x="1446448" y="1270378"/>
              <a:ext cx="1981200" cy="504825"/>
            </a:xfrm>
            <a:custGeom>
              <a:avLst/>
              <a:gdLst>
                <a:gd name="connsiteX0" fmla="*/ 1874593 w 1981200"/>
                <a:gd name="connsiteY0" fmla="*/ 8096 h 504825"/>
                <a:gd name="connsiteX1" fmla="*/ 1977463 w 1981200"/>
                <a:gd name="connsiteY1" fmla="*/ 164306 h 504825"/>
                <a:gd name="connsiteX2" fmla="*/ 1976511 w 1981200"/>
                <a:gd name="connsiteY2" fmla="*/ 379571 h 504825"/>
                <a:gd name="connsiteX3" fmla="*/ 1854591 w 1981200"/>
                <a:gd name="connsiteY3" fmla="*/ 502444 h 504825"/>
                <a:gd name="connsiteX4" fmla="*/ 1525978 w 1981200"/>
                <a:gd name="connsiteY4" fmla="*/ 502444 h 504825"/>
                <a:gd name="connsiteX5" fmla="*/ 155331 w 1981200"/>
                <a:gd name="connsiteY5" fmla="*/ 503396 h 504825"/>
                <a:gd name="connsiteX6" fmla="*/ 7693 w 1981200"/>
                <a:gd name="connsiteY6" fmla="*/ 356711 h 504825"/>
                <a:gd name="connsiteX7" fmla="*/ 7693 w 1981200"/>
                <a:gd name="connsiteY7" fmla="*/ 169069 h 504825"/>
                <a:gd name="connsiteX8" fmla="*/ 103896 w 1981200"/>
                <a:gd name="connsiteY8" fmla="*/ 7144 h 504825"/>
                <a:gd name="connsiteX9" fmla="*/ 1874593 w 1981200"/>
                <a:gd name="connsiteY9" fmla="*/ 8096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1200" h="504825">
                  <a:moveTo>
                    <a:pt x="1874593" y="8096"/>
                  </a:moveTo>
                  <a:cubicBezTo>
                    <a:pt x="1953651" y="30956"/>
                    <a:pt x="1981273" y="85249"/>
                    <a:pt x="1977463" y="164306"/>
                  </a:cubicBezTo>
                  <a:cubicBezTo>
                    <a:pt x="1973653" y="235744"/>
                    <a:pt x="1977463" y="308134"/>
                    <a:pt x="1976511" y="379571"/>
                  </a:cubicBezTo>
                  <a:cubicBezTo>
                    <a:pt x="1975558" y="454819"/>
                    <a:pt x="1929838" y="502444"/>
                    <a:pt x="1854591" y="502444"/>
                  </a:cubicBezTo>
                  <a:cubicBezTo>
                    <a:pt x="1745053" y="503396"/>
                    <a:pt x="1635516" y="502444"/>
                    <a:pt x="1525978" y="502444"/>
                  </a:cubicBezTo>
                  <a:cubicBezTo>
                    <a:pt x="1068778" y="502444"/>
                    <a:pt x="612531" y="500539"/>
                    <a:pt x="155331" y="503396"/>
                  </a:cubicBezTo>
                  <a:cubicBezTo>
                    <a:pt x="55318" y="504349"/>
                    <a:pt x="1978" y="447199"/>
                    <a:pt x="7693" y="356711"/>
                  </a:cubicBezTo>
                  <a:cubicBezTo>
                    <a:pt x="11503" y="293846"/>
                    <a:pt x="11503" y="230981"/>
                    <a:pt x="7693" y="169069"/>
                  </a:cubicBezTo>
                  <a:cubicBezTo>
                    <a:pt x="2931" y="90964"/>
                    <a:pt x="28648" y="35719"/>
                    <a:pt x="103896" y="7144"/>
                  </a:cubicBezTo>
                  <a:cubicBezTo>
                    <a:pt x="694446" y="8096"/>
                    <a:pt x="1284996" y="8096"/>
                    <a:pt x="1874593" y="8096"/>
                  </a:cubicBez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8174BD81-6F21-4748-AA7C-FBD95A13BF17}"/>
                </a:ext>
              </a:extLst>
            </p:cNvPr>
            <p:cNvSpPr/>
            <p:nvPr/>
          </p:nvSpPr>
          <p:spPr>
            <a:xfrm>
              <a:off x="1691790" y="2745800"/>
              <a:ext cx="1495425" cy="1000125"/>
            </a:xfrm>
            <a:custGeom>
              <a:avLst/>
              <a:gdLst>
                <a:gd name="connsiteX0" fmla="*/ 745331 w 1495425"/>
                <a:gd name="connsiteY0" fmla="*/ 998696 h 1000125"/>
                <a:gd name="connsiteX1" fmla="*/ 63341 w 1495425"/>
                <a:gd name="connsiteY1" fmla="*/ 998696 h 1000125"/>
                <a:gd name="connsiteX2" fmla="*/ 7144 w 1495425"/>
                <a:gd name="connsiteY2" fmla="*/ 944404 h 1000125"/>
                <a:gd name="connsiteX3" fmla="*/ 7144 w 1495425"/>
                <a:gd name="connsiteY3" fmla="*/ 58579 h 1000125"/>
                <a:gd name="connsiteX4" fmla="*/ 58579 w 1495425"/>
                <a:gd name="connsiteY4" fmla="*/ 7144 h 1000125"/>
                <a:gd name="connsiteX5" fmla="*/ 1437799 w 1495425"/>
                <a:gd name="connsiteY5" fmla="*/ 7144 h 1000125"/>
                <a:gd name="connsiteX6" fmla="*/ 1488281 w 1495425"/>
                <a:gd name="connsiteY6" fmla="*/ 59531 h 1000125"/>
                <a:gd name="connsiteX7" fmla="*/ 1488281 w 1495425"/>
                <a:gd name="connsiteY7" fmla="*/ 945356 h 1000125"/>
                <a:gd name="connsiteX8" fmla="*/ 1434941 w 1495425"/>
                <a:gd name="connsiteY8" fmla="*/ 997744 h 1000125"/>
                <a:gd name="connsiteX9" fmla="*/ 745331 w 1495425"/>
                <a:gd name="connsiteY9" fmla="*/ 998696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5425" h="1000125">
                  <a:moveTo>
                    <a:pt x="745331" y="998696"/>
                  </a:moveTo>
                  <a:cubicBezTo>
                    <a:pt x="517684" y="998696"/>
                    <a:pt x="290989" y="998696"/>
                    <a:pt x="63341" y="998696"/>
                  </a:cubicBezTo>
                  <a:cubicBezTo>
                    <a:pt x="10001" y="998696"/>
                    <a:pt x="7144" y="996791"/>
                    <a:pt x="7144" y="944404"/>
                  </a:cubicBezTo>
                  <a:cubicBezTo>
                    <a:pt x="7144" y="649129"/>
                    <a:pt x="7144" y="353854"/>
                    <a:pt x="7144" y="58579"/>
                  </a:cubicBezTo>
                  <a:cubicBezTo>
                    <a:pt x="7144" y="10954"/>
                    <a:pt x="10954" y="7144"/>
                    <a:pt x="58579" y="7144"/>
                  </a:cubicBezTo>
                  <a:cubicBezTo>
                    <a:pt x="518636" y="7144"/>
                    <a:pt x="977741" y="7144"/>
                    <a:pt x="1437799" y="7144"/>
                  </a:cubicBezTo>
                  <a:cubicBezTo>
                    <a:pt x="1484471" y="7144"/>
                    <a:pt x="1488281" y="11906"/>
                    <a:pt x="1488281" y="59531"/>
                  </a:cubicBezTo>
                  <a:cubicBezTo>
                    <a:pt x="1488281" y="354806"/>
                    <a:pt x="1488281" y="650081"/>
                    <a:pt x="1488281" y="945356"/>
                  </a:cubicBezTo>
                  <a:cubicBezTo>
                    <a:pt x="1488281" y="994886"/>
                    <a:pt x="1485424" y="997744"/>
                    <a:pt x="1434941" y="997744"/>
                  </a:cubicBezTo>
                  <a:cubicBezTo>
                    <a:pt x="1204436" y="999649"/>
                    <a:pt x="974884" y="998696"/>
                    <a:pt x="745331" y="998696"/>
                  </a:cubicBez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3D93AC9-6CC2-4510-941F-E41E349F5F89}"/>
                </a:ext>
              </a:extLst>
            </p:cNvPr>
            <p:cNvSpPr/>
            <p:nvPr/>
          </p:nvSpPr>
          <p:spPr>
            <a:xfrm>
              <a:off x="953389" y="3978083"/>
              <a:ext cx="1495425" cy="752475"/>
            </a:xfrm>
            <a:custGeom>
              <a:avLst/>
              <a:gdLst>
                <a:gd name="connsiteX0" fmla="*/ 745545 w 1495425"/>
                <a:gd name="connsiteY0" fmla="*/ 748441 h 752475"/>
                <a:gd name="connsiteX1" fmla="*/ 373117 w 1495425"/>
                <a:gd name="connsiteY1" fmla="*/ 748441 h 752475"/>
                <a:gd name="connsiteX2" fmla="*/ 8310 w 1495425"/>
                <a:gd name="connsiteY2" fmla="*/ 417923 h 752475"/>
                <a:gd name="connsiteX3" fmla="*/ 342637 w 1495425"/>
                <a:gd name="connsiteY3" fmla="*/ 12158 h 752475"/>
                <a:gd name="connsiteX4" fmla="*/ 836032 w 1495425"/>
                <a:gd name="connsiteY4" fmla="*/ 7396 h 752475"/>
                <a:gd name="connsiteX5" fmla="*/ 1153215 w 1495425"/>
                <a:gd name="connsiteY5" fmla="*/ 12158 h 752475"/>
                <a:gd name="connsiteX6" fmla="*/ 1482780 w 1495425"/>
                <a:gd name="connsiteY6" fmla="*/ 313148 h 752475"/>
                <a:gd name="connsiteX7" fmla="*/ 1113210 w 1495425"/>
                <a:gd name="connsiteY7" fmla="*/ 749393 h 752475"/>
                <a:gd name="connsiteX8" fmla="*/ 745545 w 1495425"/>
                <a:gd name="connsiteY8" fmla="*/ 748441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5425" h="752475">
                  <a:moveTo>
                    <a:pt x="745545" y="748441"/>
                  </a:moveTo>
                  <a:cubicBezTo>
                    <a:pt x="621720" y="748441"/>
                    <a:pt x="497895" y="748441"/>
                    <a:pt x="373117" y="748441"/>
                  </a:cubicBezTo>
                  <a:cubicBezTo>
                    <a:pt x="187380" y="748441"/>
                    <a:pt x="19740" y="593183"/>
                    <a:pt x="8310" y="417923"/>
                  </a:cubicBezTo>
                  <a:cubicBezTo>
                    <a:pt x="-9788" y="161701"/>
                    <a:pt x="186427" y="16921"/>
                    <a:pt x="342637" y="12158"/>
                  </a:cubicBezTo>
                  <a:cubicBezTo>
                    <a:pt x="507420" y="7396"/>
                    <a:pt x="671250" y="7396"/>
                    <a:pt x="836032" y="7396"/>
                  </a:cubicBezTo>
                  <a:cubicBezTo>
                    <a:pt x="941760" y="7396"/>
                    <a:pt x="1047487" y="5491"/>
                    <a:pt x="1153215" y="12158"/>
                  </a:cubicBezTo>
                  <a:cubicBezTo>
                    <a:pt x="1317997" y="22636"/>
                    <a:pt x="1451347" y="152176"/>
                    <a:pt x="1482780" y="313148"/>
                  </a:cubicBezTo>
                  <a:cubicBezTo>
                    <a:pt x="1527547" y="539843"/>
                    <a:pt x="1334190" y="755108"/>
                    <a:pt x="1113210" y="749393"/>
                  </a:cubicBezTo>
                  <a:cubicBezTo>
                    <a:pt x="991290" y="746536"/>
                    <a:pt x="868417" y="748441"/>
                    <a:pt x="745545" y="748441"/>
                  </a:cubicBez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7C1A2FF4-6A07-4CC1-A4A5-D1482E7D97B6}"/>
                </a:ext>
              </a:extLst>
            </p:cNvPr>
            <p:cNvSpPr/>
            <p:nvPr/>
          </p:nvSpPr>
          <p:spPr>
            <a:xfrm>
              <a:off x="2386162" y="1889436"/>
              <a:ext cx="1285875" cy="2838450"/>
            </a:xfrm>
            <a:custGeom>
              <a:avLst/>
              <a:gdLst>
                <a:gd name="connsiteX0" fmla="*/ 7144 w 1285875"/>
                <a:gd name="connsiteY0" fmla="*/ 2837089 h 2838450"/>
                <a:gd name="connsiteX1" fmla="*/ 153829 w 1285875"/>
                <a:gd name="connsiteY1" fmla="*/ 2608489 h 2838450"/>
                <a:gd name="connsiteX2" fmla="*/ 189071 w 1285875"/>
                <a:gd name="connsiteY2" fmla="*/ 2588486 h 2838450"/>
                <a:gd name="connsiteX3" fmla="*/ 780574 w 1285875"/>
                <a:gd name="connsiteY3" fmla="*/ 2587533 h 2838450"/>
                <a:gd name="connsiteX4" fmla="*/ 1032986 w 1285875"/>
                <a:gd name="connsiteY4" fmla="*/ 2342741 h 2838450"/>
                <a:gd name="connsiteX5" fmla="*/ 1033939 w 1285875"/>
                <a:gd name="connsiteY5" fmla="*/ 940661 h 2838450"/>
                <a:gd name="connsiteX6" fmla="*/ 1033939 w 1285875"/>
                <a:gd name="connsiteY6" fmla="*/ 642528 h 2838450"/>
                <a:gd name="connsiteX7" fmla="*/ 835819 w 1285875"/>
                <a:gd name="connsiteY7" fmla="*/ 384401 h 2838450"/>
                <a:gd name="connsiteX8" fmla="*/ 545306 w 1285875"/>
                <a:gd name="connsiteY8" fmla="*/ 72933 h 2838450"/>
                <a:gd name="connsiteX9" fmla="*/ 599599 w 1285875"/>
                <a:gd name="connsiteY9" fmla="*/ 7211 h 2838450"/>
                <a:gd name="connsiteX10" fmla="*/ 760571 w 1285875"/>
                <a:gd name="connsiteY10" fmla="*/ 8163 h 2838450"/>
                <a:gd name="connsiteX11" fmla="*/ 792004 w 1285875"/>
                <a:gd name="connsiteY11" fmla="*/ 31023 h 2838450"/>
                <a:gd name="connsiteX12" fmla="*/ 902494 w 1285875"/>
                <a:gd name="connsiteY12" fmla="*/ 142466 h 2838450"/>
                <a:gd name="connsiteX13" fmla="*/ 1130142 w 1285875"/>
                <a:gd name="connsiteY13" fmla="*/ 264386 h 2838450"/>
                <a:gd name="connsiteX14" fmla="*/ 1284446 w 1285875"/>
                <a:gd name="connsiteY14" fmla="*/ 620621 h 2838450"/>
                <a:gd name="connsiteX15" fmla="*/ 1284446 w 1285875"/>
                <a:gd name="connsiteY15" fmla="*/ 2344646 h 2838450"/>
                <a:gd name="connsiteX16" fmla="*/ 787242 w 1285875"/>
                <a:gd name="connsiteY16" fmla="*/ 2839946 h 2838450"/>
                <a:gd name="connsiteX17" fmla="*/ 58579 w 1285875"/>
                <a:gd name="connsiteY17" fmla="*/ 2839946 h 2838450"/>
                <a:gd name="connsiteX18" fmla="*/ 7144 w 1285875"/>
                <a:gd name="connsiteY18" fmla="*/ 2837089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85875" h="2838450">
                  <a:moveTo>
                    <a:pt x="7144" y="2837089"/>
                  </a:moveTo>
                  <a:cubicBezTo>
                    <a:pt x="76676" y="2766603"/>
                    <a:pt x="127159" y="2695166"/>
                    <a:pt x="153829" y="2608489"/>
                  </a:cubicBezTo>
                  <a:cubicBezTo>
                    <a:pt x="156686" y="2598964"/>
                    <a:pt x="176689" y="2588486"/>
                    <a:pt x="189071" y="2588486"/>
                  </a:cubicBezTo>
                  <a:cubicBezTo>
                    <a:pt x="386239" y="2587533"/>
                    <a:pt x="583406" y="2587533"/>
                    <a:pt x="780574" y="2587533"/>
                  </a:cubicBezTo>
                  <a:cubicBezTo>
                    <a:pt x="928211" y="2587533"/>
                    <a:pt x="1032034" y="2490378"/>
                    <a:pt x="1032986" y="2342741"/>
                  </a:cubicBezTo>
                  <a:cubicBezTo>
                    <a:pt x="1034892" y="1875064"/>
                    <a:pt x="1033939" y="1408338"/>
                    <a:pt x="1033939" y="940661"/>
                  </a:cubicBezTo>
                  <a:cubicBezTo>
                    <a:pt x="1033939" y="841601"/>
                    <a:pt x="1033939" y="742541"/>
                    <a:pt x="1033939" y="642528"/>
                  </a:cubicBezTo>
                  <a:cubicBezTo>
                    <a:pt x="1033939" y="504416"/>
                    <a:pt x="970121" y="420596"/>
                    <a:pt x="835819" y="384401"/>
                  </a:cubicBezTo>
                  <a:cubicBezTo>
                    <a:pt x="674846" y="340586"/>
                    <a:pt x="575786" y="238668"/>
                    <a:pt x="545306" y="72933"/>
                  </a:cubicBezTo>
                  <a:cubicBezTo>
                    <a:pt x="534829" y="14831"/>
                    <a:pt x="541496" y="6258"/>
                    <a:pt x="599599" y="7211"/>
                  </a:cubicBezTo>
                  <a:cubicBezTo>
                    <a:pt x="652939" y="8163"/>
                    <a:pt x="707231" y="6258"/>
                    <a:pt x="760571" y="8163"/>
                  </a:cubicBezTo>
                  <a:cubicBezTo>
                    <a:pt x="772001" y="9116"/>
                    <a:pt x="791051" y="21498"/>
                    <a:pt x="792004" y="31023"/>
                  </a:cubicBezTo>
                  <a:cubicBezTo>
                    <a:pt x="800576" y="97698"/>
                    <a:pt x="844392" y="127226"/>
                    <a:pt x="902494" y="142466"/>
                  </a:cubicBezTo>
                  <a:cubicBezTo>
                    <a:pt x="988219" y="164373"/>
                    <a:pt x="1067276" y="201521"/>
                    <a:pt x="1130142" y="264386"/>
                  </a:cubicBezTo>
                  <a:cubicBezTo>
                    <a:pt x="1229201" y="361541"/>
                    <a:pt x="1284446" y="479651"/>
                    <a:pt x="1284446" y="620621"/>
                  </a:cubicBezTo>
                  <a:cubicBezTo>
                    <a:pt x="1285399" y="1194978"/>
                    <a:pt x="1285399" y="1770288"/>
                    <a:pt x="1284446" y="2344646"/>
                  </a:cubicBezTo>
                  <a:cubicBezTo>
                    <a:pt x="1284446" y="2623728"/>
                    <a:pt x="1065371" y="2839946"/>
                    <a:pt x="787242" y="2839946"/>
                  </a:cubicBezTo>
                  <a:cubicBezTo>
                    <a:pt x="544354" y="2839946"/>
                    <a:pt x="301466" y="2839946"/>
                    <a:pt x="58579" y="2839946"/>
                  </a:cubicBezTo>
                  <a:cubicBezTo>
                    <a:pt x="45244" y="2837089"/>
                    <a:pt x="30956" y="2837089"/>
                    <a:pt x="7144" y="2837089"/>
                  </a:cubicBez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B68DD46-690D-46DB-B7AF-E6C7E567BE29}"/>
                </a:ext>
              </a:extLst>
            </p:cNvPr>
            <p:cNvSpPr/>
            <p:nvPr/>
          </p:nvSpPr>
          <p:spPr>
            <a:xfrm>
              <a:off x="92532" y="3524711"/>
              <a:ext cx="1409700" cy="1085850"/>
            </a:xfrm>
            <a:custGeom>
              <a:avLst/>
              <a:gdLst>
                <a:gd name="connsiteX0" fmla="*/ 1303506 w 1409700"/>
                <a:gd name="connsiteY0" fmla="*/ 341705 h 1085850"/>
                <a:gd name="connsiteX1" fmla="*/ 996801 w 1409700"/>
                <a:gd name="connsiteY1" fmla="*/ 407428 h 1085850"/>
                <a:gd name="connsiteX2" fmla="*/ 753914 w 1409700"/>
                <a:gd name="connsiteY2" fmla="*/ 888440 h 1085850"/>
                <a:gd name="connsiteX3" fmla="*/ 713909 w 1409700"/>
                <a:gd name="connsiteY3" fmla="*/ 957973 h 1085850"/>
                <a:gd name="connsiteX4" fmla="*/ 452924 w 1409700"/>
                <a:gd name="connsiteY4" fmla="*/ 1070368 h 1085850"/>
                <a:gd name="connsiteX5" fmla="*/ 7154 w 1409700"/>
                <a:gd name="connsiteY5" fmla="*/ 720801 h 1085850"/>
                <a:gd name="connsiteX6" fmla="*/ 209084 w 1409700"/>
                <a:gd name="connsiteY6" fmla="*/ 380758 h 1085850"/>
                <a:gd name="connsiteX7" fmla="*/ 882501 w 1409700"/>
                <a:gd name="connsiteY7" fmla="*/ 43573 h 1085850"/>
                <a:gd name="connsiteX8" fmla="*/ 1399709 w 1409700"/>
                <a:gd name="connsiteY8" fmla="*/ 295033 h 1085850"/>
                <a:gd name="connsiteX9" fmla="*/ 1358751 w 1409700"/>
                <a:gd name="connsiteY9" fmla="*/ 342658 h 1085850"/>
                <a:gd name="connsiteX10" fmla="*/ 1303506 w 1409700"/>
                <a:gd name="connsiteY10" fmla="*/ 341705 h 108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9700" h="1085850">
                  <a:moveTo>
                    <a:pt x="1303506" y="341705"/>
                  </a:moveTo>
                  <a:cubicBezTo>
                    <a:pt x="1188254" y="335038"/>
                    <a:pt x="1087289" y="351230"/>
                    <a:pt x="996801" y="407428"/>
                  </a:cubicBezTo>
                  <a:cubicBezTo>
                    <a:pt x="819636" y="517918"/>
                    <a:pt x="734864" y="677938"/>
                    <a:pt x="753914" y="888440"/>
                  </a:cubicBezTo>
                  <a:cubicBezTo>
                    <a:pt x="757724" y="925588"/>
                    <a:pt x="746294" y="943686"/>
                    <a:pt x="713909" y="957973"/>
                  </a:cubicBezTo>
                  <a:cubicBezTo>
                    <a:pt x="627231" y="995120"/>
                    <a:pt x="543411" y="1045603"/>
                    <a:pt x="452924" y="1070368"/>
                  </a:cubicBezTo>
                  <a:cubicBezTo>
                    <a:pt x="233849" y="1129423"/>
                    <a:pt x="10011" y="947495"/>
                    <a:pt x="7154" y="720801"/>
                  </a:cubicBezTo>
                  <a:cubicBezTo>
                    <a:pt x="6201" y="566495"/>
                    <a:pt x="72876" y="451243"/>
                    <a:pt x="209084" y="380758"/>
                  </a:cubicBezTo>
                  <a:cubicBezTo>
                    <a:pt x="431969" y="265505"/>
                    <a:pt x="656759" y="152158"/>
                    <a:pt x="882501" y="43573"/>
                  </a:cubicBezTo>
                  <a:cubicBezTo>
                    <a:pt x="1094909" y="-59297"/>
                    <a:pt x="1345416" y="65480"/>
                    <a:pt x="1399709" y="295033"/>
                  </a:cubicBezTo>
                  <a:cubicBezTo>
                    <a:pt x="1409234" y="334086"/>
                    <a:pt x="1398756" y="344563"/>
                    <a:pt x="1358751" y="342658"/>
                  </a:cubicBezTo>
                  <a:cubicBezTo>
                    <a:pt x="1336844" y="340753"/>
                    <a:pt x="1314936" y="341705"/>
                    <a:pt x="1303506" y="341705"/>
                  </a:cubicBez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81B037F-B8C9-466D-829F-EF720BCB0C88}"/>
                </a:ext>
              </a:extLst>
            </p:cNvPr>
            <p:cNvSpPr/>
            <p:nvPr/>
          </p:nvSpPr>
          <p:spPr>
            <a:xfrm>
              <a:off x="1198157" y="1889265"/>
              <a:ext cx="752475" cy="1647825"/>
            </a:xfrm>
            <a:custGeom>
              <a:avLst/>
              <a:gdLst>
                <a:gd name="connsiteX0" fmla="*/ 502682 w 752475"/>
                <a:gd name="connsiteY0" fmla="*/ 7382 h 1647825"/>
                <a:gd name="connsiteX1" fmla="*/ 732234 w 752475"/>
                <a:gd name="connsiteY1" fmla="*/ 8334 h 1647825"/>
                <a:gd name="connsiteX2" fmla="*/ 750332 w 752475"/>
                <a:gd name="connsiteY2" fmla="*/ 51197 h 1647825"/>
                <a:gd name="connsiteX3" fmla="*/ 476012 w 752475"/>
                <a:gd name="connsiteY3" fmla="*/ 377904 h 1647825"/>
                <a:gd name="connsiteX4" fmla="*/ 285512 w 752475"/>
                <a:gd name="connsiteY4" fmla="*/ 518874 h 1647825"/>
                <a:gd name="connsiteX5" fmla="*/ 258842 w 752475"/>
                <a:gd name="connsiteY5" fmla="*/ 639842 h 1647825"/>
                <a:gd name="connsiteX6" fmla="*/ 257889 w 752475"/>
                <a:gd name="connsiteY6" fmla="*/ 1599009 h 1647825"/>
                <a:gd name="connsiteX7" fmla="*/ 257889 w 752475"/>
                <a:gd name="connsiteY7" fmla="*/ 1647587 h 1647825"/>
                <a:gd name="connsiteX8" fmla="*/ 26432 w 752475"/>
                <a:gd name="connsiteY8" fmla="*/ 1534239 h 1647825"/>
                <a:gd name="connsiteX9" fmla="*/ 8334 w 752475"/>
                <a:gd name="connsiteY9" fmla="*/ 1498045 h 1647825"/>
                <a:gd name="connsiteX10" fmla="*/ 7382 w 752475"/>
                <a:gd name="connsiteY10" fmla="*/ 1216104 h 1647825"/>
                <a:gd name="connsiteX11" fmla="*/ 7382 w 752475"/>
                <a:gd name="connsiteY11" fmla="*/ 644604 h 1647825"/>
                <a:gd name="connsiteX12" fmla="*/ 391239 w 752475"/>
                <a:gd name="connsiteY12" fmla="*/ 144542 h 1647825"/>
                <a:gd name="connsiteX13" fmla="*/ 502682 w 752475"/>
                <a:gd name="connsiteY13" fmla="*/ 7382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2475" h="1647825">
                  <a:moveTo>
                    <a:pt x="502682" y="7382"/>
                  </a:moveTo>
                  <a:cubicBezTo>
                    <a:pt x="580787" y="7382"/>
                    <a:pt x="656034" y="6429"/>
                    <a:pt x="732234" y="8334"/>
                  </a:cubicBezTo>
                  <a:cubicBezTo>
                    <a:pt x="761762" y="9287"/>
                    <a:pt x="752237" y="35004"/>
                    <a:pt x="750332" y="51197"/>
                  </a:cubicBezTo>
                  <a:cubicBezTo>
                    <a:pt x="735092" y="204549"/>
                    <a:pt x="624602" y="336947"/>
                    <a:pt x="476012" y="377904"/>
                  </a:cubicBezTo>
                  <a:cubicBezTo>
                    <a:pt x="394097" y="400764"/>
                    <a:pt x="320754" y="436007"/>
                    <a:pt x="285512" y="518874"/>
                  </a:cubicBezTo>
                  <a:cubicBezTo>
                    <a:pt x="270272" y="556022"/>
                    <a:pt x="259794" y="598884"/>
                    <a:pt x="258842" y="639842"/>
                  </a:cubicBezTo>
                  <a:cubicBezTo>
                    <a:pt x="256937" y="959882"/>
                    <a:pt x="257889" y="1279922"/>
                    <a:pt x="257889" y="1599009"/>
                  </a:cubicBezTo>
                  <a:cubicBezTo>
                    <a:pt x="257889" y="1612345"/>
                    <a:pt x="257889" y="1626632"/>
                    <a:pt x="257889" y="1647587"/>
                  </a:cubicBezTo>
                  <a:cubicBezTo>
                    <a:pt x="184547" y="1590437"/>
                    <a:pt x="111204" y="1550432"/>
                    <a:pt x="26432" y="1534239"/>
                  </a:cubicBezTo>
                  <a:cubicBezTo>
                    <a:pt x="17859" y="1532334"/>
                    <a:pt x="8334" y="1510427"/>
                    <a:pt x="8334" y="1498045"/>
                  </a:cubicBezTo>
                  <a:cubicBezTo>
                    <a:pt x="6429" y="1403747"/>
                    <a:pt x="7382" y="1310402"/>
                    <a:pt x="7382" y="1216104"/>
                  </a:cubicBezTo>
                  <a:cubicBezTo>
                    <a:pt x="7382" y="1025604"/>
                    <a:pt x="7382" y="835104"/>
                    <a:pt x="7382" y="644604"/>
                  </a:cubicBezTo>
                  <a:cubicBezTo>
                    <a:pt x="7382" y="395049"/>
                    <a:pt x="150257" y="208359"/>
                    <a:pt x="391239" y="144542"/>
                  </a:cubicBezTo>
                  <a:cubicBezTo>
                    <a:pt x="461724" y="123587"/>
                    <a:pt x="497919" y="81677"/>
                    <a:pt x="502682" y="7382"/>
                  </a:cubicBezTo>
                  <a:close/>
                </a:path>
              </a:pathLst>
            </a:custGeom>
            <a:grpFill/>
            <a:ln w="9525" cap="flat">
              <a:noFill/>
              <a:prstDash val="solid"/>
              <a:miter/>
            </a:ln>
          </p:spPr>
          <p:txBody>
            <a:bodyPr rtlCol="0" anchor="ctr"/>
            <a:lstStyle/>
            <a:p>
              <a:endParaRPr lang="en-US"/>
            </a:p>
          </p:txBody>
        </p:sp>
      </p:grpSp>
      <p:sp>
        <p:nvSpPr>
          <p:cNvPr id="15" name="Freeform: Shape 14">
            <a:extLst>
              <a:ext uri="{FF2B5EF4-FFF2-40B4-BE49-F238E27FC236}">
                <a16:creationId xmlns:a16="http://schemas.microsoft.com/office/drawing/2014/main" id="{754D618C-DD03-49E2-BD08-21B10014E29D}"/>
              </a:ext>
            </a:extLst>
          </p:cNvPr>
          <p:cNvSpPr/>
          <p:nvPr/>
        </p:nvSpPr>
        <p:spPr>
          <a:xfrm>
            <a:off x="3818191" y="2019247"/>
            <a:ext cx="289441" cy="261340"/>
          </a:xfrm>
          <a:custGeom>
            <a:avLst/>
            <a:gdLst>
              <a:gd name="connsiteX0" fmla="*/ 494144 w 981075"/>
              <a:gd name="connsiteY0" fmla="*/ 108194 h 885825"/>
              <a:gd name="connsiteX1" fmla="*/ 557009 w 981075"/>
              <a:gd name="connsiteY1" fmla="*/ 53902 h 885825"/>
              <a:gd name="connsiteX2" fmla="*/ 747509 w 981075"/>
              <a:gd name="connsiteY2" fmla="*/ 10087 h 885825"/>
              <a:gd name="connsiteX3" fmla="*/ 973252 w 981075"/>
              <a:gd name="connsiteY3" fmla="*/ 211064 h 885825"/>
              <a:gd name="connsiteX4" fmla="*/ 897052 w 981075"/>
              <a:gd name="connsiteY4" fmla="*/ 478717 h 885825"/>
              <a:gd name="connsiteX5" fmla="*/ 686550 w 981075"/>
              <a:gd name="connsiteY5" fmla="*/ 691124 h 885825"/>
              <a:gd name="connsiteX6" fmla="*/ 502717 w 981075"/>
              <a:gd name="connsiteY6" fmla="*/ 875909 h 885825"/>
              <a:gd name="connsiteX7" fmla="*/ 491287 w 981075"/>
              <a:gd name="connsiteY7" fmla="*/ 886387 h 885825"/>
              <a:gd name="connsiteX8" fmla="*/ 486525 w 981075"/>
              <a:gd name="connsiteY8" fmla="*/ 882577 h 885825"/>
              <a:gd name="connsiteX9" fmla="*/ 408419 w 981075"/>
              <a:gd name="connsiteY9" fmla="*/ 797804 h 885825"/>
              <a:gd name="connsiteX10" fmla="*/ 97905 w 981075"/>
              <a:gd name="connsiteY10" fmla="*/ 485384 h 885825"/>
              <a:gd name="connsiteX11" fmla="*/ 9322 w 981075"/>
              <a:gd name="connsiteY11" fmla="*/ 312982 h 885825"/>
              <a:gd name="connsiteX12" fmla="*/ 71234 w 981075"/>
              <a:gd name="connsiteY12" fmla="*/ 104384 h 885825"/>
              <a:gd name="connsiteX13" fmla="*/ 274117 w 981075"/>
              <a:gd name="connsiteY13" fmla="*/ 8182 h 885825"/>
              <a:gd name="connsiteX14" fmla="*/ 458902 w 981075"/>
              <a:gd name="connsiteY14" fmla="*/ 77714 h 885825"/>
              <a:gd name="connsiteX15" fmla="*/ 494144 w 981075"/>
              <a:gd name="connsiteY15" fmla="*/ 108194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5" h="885825">
                <a:moveTo>
                  <a:pt x="494144" y="108194"/>
                </a:moveTo>
                <a:cubicBezTo>
                  <a:pt x="516052" y="90097"/>
                  <a:pt x="535102" y="70094"/>
                  <a:pt x="557009" y="53902"/>
                </a:cubicBezTo>
                <a:cubicBezTo>
                  <a:pt x="614159" y="13897"/>
                  <a:pt x="678930" y="562"/>
                  <a:pt x="747509" y="10087"/>
                </a:cubicBezTo>
                <a:cubicBezTo>
                  <a:pt x="855142" y="24374"/>
                  <a:pt x="947534" y="106289"/>
                  <a:pt x="973252" y="211064"/>
                </a:cubicBezTo>
                <a:cubicBezTo>
                  <a:pt x="998017" y="313934"/>
                  <a:pt x="971347" y="403469"/>
                  <a:pt x="897052" y="478717"/>
                </a:cubicBezTo>
                <a:cubicBezTo>
                  <a:pt x="827519" y="550154"/>
                  <a:pt x="757034" y="620639"/>
                  <a:pt x="686550" y="691124"/>
                </a:cubicBezTo>
                <a:cubicBezTo>
                  <a:pt x="625590" y="753037"/>
                  <a:pt x="564630" y="813997"/>
                  <a:pt x="502717" y="875909"/>
                </a:cubicBezTo>
                <a:cubicBezTo>
                  <a:pt x="498907" y="879719"/>
                  <a:pt x="495097" y="882577"/>
                  <a:pt x="491287" y="886387"/>
                </a:cubicBezTo>
                <a:cubicBezTo>
                  <a:pt x="489382" y="884482"/>
                  <a:pt x="487477" y="883529"/>
                  <a:pt x="486525" y="882577"/>
                </a:cubicBezTo>
                <a:cubicBezTo>
                  <a:pt x="460807" y="854002"/>
                  <a:pt x="435090" y="825427"/>
                  <a:pt x="408419" y="797804"/>
                </a:cubicBezTo>
                <a:cubicBezTo>
                  <a:pt x="305550" y="693029"/>
                  <a:pt x="200775" y="589207"/>
                  <a:pt x="97905" y="485384"/>
                </a:cubicBezTo>
                <a:cubicBezTo>
                  <a:pt x="50279" y="437759"/>
                  <a:pt x="17895" y="380609"/>
                  <a:pt x="9322" y="312982"/>
                </a:cubicBezTo>
                <a:cubicBezTo>
                  <a:pt x="-203" y="234877"/>
                  <a:pt x="21704" y="164392"/>
                  <a:pt x="71234" y="104384"/>
                </a:cubicBezTo>
                <a:cubicBezTo>
                  <a:pt x="123622" y="41519"/>
                  <a:pt x="192202" y="11992"/>
                  <a:pt x="274117" y="8182"/>
                </a:cubicBezTo>
                <a:cubicBezTo>
                  <a:pt x="346507" y="4372"/>
                  <a:pt x="405562" y="32947"/>
                  <a:pt x="458902" y="77714"/>
                </a:cubicBezTo>
                <a:cubicBezTo>
                  <a:pt x="471284" y="88192"/>
                  <a:pt x="482715" y="98669"/>
                  <a:pt x="494144" y="108194"/>
                </a:cubicBezTo>
                <a:close/>
              </a:path>
            </a:pathLst>
          </a:custGeom>
          <a:gradFill>
            <a:gsLst>
              <a:gs pos="23000">
                <a:srgbClr val="E74F29"/>
              </a:gs>
              <a:gs pos="67000">
                <a:srgbClr val="FEBC79"/>
              </a:gs>
            </a:gsLst>
            <a:lin ang="2700000" scaled="0"/>
          </a:gradFill>
          <a:ln w="9525" cap="flat">
            <a:noFill/>
            <a:prstDash val="solid"/>
            <a:miter/>
          </a:ln>
        </p:spPr>
        <p:txBody>
          <a:bodyPr rtlCol="0" anchor="ctr"/>
          <a:lstStyle/>
          <a:p>
            <a:endParaRPr lang="en-US"/>
          </a:p>
        </p:txBody>
      </p:sp>
      <p:grpSp>
        <p:nvGrpSpPr>
          <p:cNvPr id="16" name="Group 15">
            <a:extLst>
              <a:ext uri="{FF2B5EF4-FFF2-40B4-BE49-F238E27FC236}">
                <a16:creationId xmlns:a16="http://schemas.microsoft.com/office/drawing/2014/main" id="{450B0738-4D8E-4D8C-8C54-F66136114501}"/>
              </a:ext>
            </a:extLst>
          </p:cNvPr>
          <p:cNvGrpSpPr/>
          <p:nvPr/>
        </p:nvGrpSpPr>
        <p:grpSpPr>
          <a:xfrm>
            <a:off x="4332608" y="2009373"/>
            <a:ext cx="306864" cy="250100"/>
            <a:chOff x="3385508" y="1288476"/>
            <a:chExt cx="1040130" cy="847725"/>
          </a:xfrm>
          <a:gradFill>
            <a:gsLst>
              <a:gs pos="23000">
                <a:srgbClr val="E74F29"/>
              </a:gs>
              <a:gs pos="67000">
                <a:srgbClr val="FEBC79"/>
              </a:gs>
            </a:gsLst>
            <a:lin ang="2700000" scaled="0"/>
          </a:gradFill>
        </p:grpSpPr>
        <p:sp>
          <p:nvSpPr>
            <p:cNvPr id="17" name="Freeform: Shape 16">
              <a:extLst>
                <a:ext uri="{FF2B5EF4-FFF2-40B4-BE49-F238E27FC236}">
                  <a16:creationId xmlns:a16="http://schemas.microsoft.com/office/drawing/2014/main" id="{8AB69604-345D-4323-845E-A13896EC4C7C}"/>
                </a:ext>
              </a:extLst>
            </p:cNvPr>
            <p:cNvSpPr/>
            <p:nvPr/>
          </p:nvSpPr>
          <p:spPr>
            <a:xfrm>
              <a:off x="3385508" y="1431351"/>
              <a:ext cx="152400" cy="704850"/>
            </a:xfrm>
            <a:custGeom>
              <a:avLst/>
              <a:gdLst>
                <a:gd name="connsiteX0" fmla="*/ 7144 w 152400"/>
                <a:gd name="connsiteY0" fmla="*/ 107156 h 704850"/>
                <a:gd name="connsiteX1" fmla="*/ 12859 w 152400"/>
                <a:gd name="connsiteY1" fmla="*/ 89059 h 704850"/>
                <a:gd name="connsiteX2" fmla="*/ 115729 w 152400"/>
                <a:gd name="connsiteY2" fmla="*/ 9049 h 704850"/>
                <a:gd name="connsiteX3" fmla="*/ 146209 w 152400"/>
                <a:gd name="connsiteY3" fmla="*/ 7144 h 704850"/>
                <a:gd name="connsiteX4" fmla="*/ 153829 w 152400"/>
                <a:gd name="connsiteY4" fmla="*/ 14764 h 704850"/>
                <a:gd name="connsiteX5" fmla="*/ 153829 w 152400"/>
                <a:gd name="connsiteY5" fmla="*/ 19526 h 704850"/>
                <a:gd name="connsiteX6" fmla="*/ 153829 w 152400"/>
                <a:gd name="connsiteY6" fmla="*/ 685324 h 704850"/>
                <a:gd name="connsiteX7" fmla="*/ 141446 w 152400"/>
                <a:gd name="connsiteY7" fmla="*/ 697706 h 704850"/>
                <a:gd name="connsiteX8" fmla="*/ 9049 w 152400"/>
                <a:gd name="connsiteY8" fmla="*/ 596741 h 704850"/>
                <a:gd name="connsiteX9" fmla="*/ 7144 w 152400"/>
                <a:gd name="connsiteY9" fmla="*/ 594836 h 704850"/>
                <a:gd name="connsiteX10" fmla="*/ 7144 w 152400"/>
                <a:gd name="connsiteY10" fmla="*/ 107156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400" h="704850">
                  <a:moveTo>
                    <a:pt x="7144" y="107156"/>
                  </a:moveTo>
                  <a:cubicBezTo>
                    <a:pt x="10954" y="101441"/>
                    <a:pt x="10001" y="94774"/>
                    <a:pt x="12859" y="89059"/>
                  </a:cubicBezTo>
                  <a:cubicBezTo>
                    <a:pt x="30956" y="42386"/>
                    <a:pt x="65246" y="15716"/>
                    <a:pt x="115729" y="9049"/>
                  </a:cubicBezTo>
                  <a:cubicBezTo>
                    <a:pt x="126206" y="8096"/>
                    <a:pt x="135731" y="7144"/>
                    <a:pt x="146209" y="7144"/>
                  </a:cubicBezTo>
                  <a:cubicBezTo>
                    <a:pt x="151924" y="7144"/>
                    <a:pt x="154781" y="8096"/>
                    <a:pt x="153829" y="14764"/>
                  </a:cubicBezTo>
                  <a:cubicBezTo>
                    <a:pt x="153829" y="16669"/>
                    <a:pt x="153829" y="17621"/>
                    <a:pt x="153829" y="19526"/>
                  </a:cubicBezTo>
                  <a:cubicBezTo>
                    <a:pt x="153829" y="241459"/>
                    <a:pt x="153829" y="463391"/>
                    <a:pt x="153829" y="685324"/>
                  </a:cubicBezTo>
                  <a:cubicBezTo>
                    <a:pt x="153829" y="695801"/>
                    <a:pt x="150971" y="696754"/>
                    <a:pt x="141446" y="697706"/>
                  </a:cubicBezTo>
                  <a:cubicBezTo>
                    <a:pt x="81439" y="701516"/>
                    <a:pt x="15716" y="647224"/>
                    <a:pt x="9049" y="596741"/>
                  </a:cubicBezTo>
                  <a:cubicBezTo>
                    <a:pt x="9049" y="595789"/>
                    <a:pt x="8096" y="595789"/>
                    <a:pt x="7144" y="594836"/>
                  </a:cubicBezTo>
                  <a:cubicBezTo>
                    <a:pt x="7144" y="431959"/>
                    <a:pt x="7144" y="270034"/>
                    <a:pt x="7144" y="107156"/>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AAC7C0A8-D04D-4802-B982-5B0C8C5A2A72}"/>
                </a:ext>
              </a:extLst>
            </p:cNvPr>
            <p:cNvSpPr/>
            <p:nvPr/>
          </p:nvSpPr>
          <p:spPr>
            <a:xfrm>
              <a:off x="4263713" y="1431351"/>
              <a:ext cx="161925" cy="704850"/>
            </a:xfrm>
            <a:custGeom>
              <a:avLst/>
              <a:gdLst>
                <a:gd name="connsiteX0" fmla="*/ 7144 w 161925"/>
                <a:gd name="connsiteY0" fmla="*/ 351949 h 704850"/>
                <a:gd name="connsiteX1" fmla="*/ 7144 w 161925"/>
                <a:gd name="connsiteY1" fmla="*/ 19526 h 704850"/>
                <a:gd name="connsiteX2" fmla="*/ 19526 w 161925"/>
                <a:gd name="connsiteY2" fmla="*/ 7144 h 704850"/>
                <a:gd name="connsiteX3" fmla="*/ 130016 w 161925"/>
                <a:gd name="connsiteY3" fmla="*/ 55721 h 704850"/>
                <a:gd name="connsiteX4" fmla="*/ 153829 w 161925"/>
                <a:gd name="connsiteY4" fmla="*/ 130016 h 704850"/>
                <a:gd name="connsiteX5" fmla="*/ 154781 w 161925"/>
                <a:gd name="connsiteY5" fmla="*/ 571024 h 704850"/>
                <a:gd name="connsiteX6" fmla="*/ 12859 w 161925"/>
                <a:gd name="connsiteY6" fmla="*/ 697706 h 704850"/>
                <a:gd name="connsiteX7" fmla="*/ 7144 w 161925"/>
                <a:gd name="connsiteY7" fmla="*/ 691991 h 704850"/>
                <a:gd name="connsiteX8" fmla="*/ 7144 w 161925"/>
                <a:gd name="connsiteY8" fmla="*/ 684371 h 704850"/>
                <a:gd name="connsiteX9" fmla="*/ 7144 w 161925"/>
                <a:gd name="connsiteY9" fmla="*/ 351949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925" h="704850">
                  <a:moveTo>
                    <a:pt x="7144" y="351949"/>
                  </a:moveTo>
                  <a:cubicBezTo>
                    <a:pt x="7144" y="241459"/>
                    <a:pt x="7144" y="130016"/>
                    <a:pt x="7144" y="19526"/>
                  </a:cubicBezTo>
                  <a:cubicBezTo>
                    <a:pt x="7144" y="9049"/>
                    <a:pt x="10001" y="7144"/>
                    <a:pt x="19526" y="7144"/>
                  </a:cubicBezTo>
                  <a:cubicBezTo>
                    <a:pt x="63341" y="7144"/>
                    <a:pt x="101441" y="20479"/>
                    <a:pt x="130016" y="55721"/>
                  </a:cubicBezTo>
                  <a:cubicBezTo>
                    <a:pt x="147161" y="77629"/>
                    <a:pt x="153829" y="102394"/>
                    <a:pt x="153829" y="130016"/>
                  </a:cubicBezTo>
                  <a:cubicBezTo>
                    <a:pt x="153829" y="276701"/>
                    <a:pt x="151924" y="424339"/>
                    <a:pt x="154781" y="571024"/>
                  </a:cubicBezTo>
                  <a:cubicBezTo>
                    <a:pt x="155734" y="645319"/>
                    <a:pt x="80486" y="704374"/>
                    <a:pt x="12859" y="697706"/>
                  </a:cubicBezTo>
                  <a:cubicBezTo>
                    <a:pt x="8096" y="697706"/>
                    <a:pt x="7144" y="695801"/>
                    <a:pt x="7144" y="691991"/>
                  </a:cubicBezTo>
                  <a:cubicBezTo>
                    <a:pt x="7144" y="689134"/>
                    <a:pt x="7144" y="686276"/>
                    <a:pt x="7144" y="684371"/>
                  </a:cubicBezTo>
                  <a:cubicBezTo>
                    <a:pt x="7144" y="572929"/>
                    <a:pt x="7144" y="462439"/>
                    <a:pt x="7144" y="351949"/>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E9B1AD5-B99A-48B3-BD6B-2411896D5472}"/>
                </a:ext>
              </a:extLst>
            </p:cNvPr>
            <p:cNvSpPr/>
            <p:nvPr/>
          </p:nvSpPr>
          <p:spPr>
            <a:xfrm>
              <a:off x="3583628" y="1288476"/>
              <a:ext cx="638175" cy="847725"/>
            </a:xfrm>
            <a:custGeom>
              <a:avLst/>
              <a:gdLst>
                <a:gd name="connsiteX0" fmla="*/ 634841 w 638175"/>
                <a:gd name="connsiteY0" fmla="*/ 159544 h 847725"/>
                <a:gd name="connsiteX1" fmla="*/ 625316 w 638175"/>
                <a:gd name="connsiteY1" fmla="*/ 150019 h 847725"/>
                <a:gd name="connsiteX2" fmla="*/ 552926 w 638175"/>
                <a:gd name="connsiteY2" fmla="*/ 150019 h 847725"/>
                <a:gd name="connsiteX3" fmla="*/ 542449 w 638175"/>
                <a:gd name="connsiteY3" fmla="*/ 139541 h 847725"/>
                <a:gd name="connsiteX4" fmla="*/ 542449 w 638175"/>
                <a:gd name="connsiteY4" fmla="*/ 64294 h 847725"/>
                <a:gd name="connsiteX5" fmla="*/ 529114 w 638175"/>
                <a:gd name="connsiteY5" fmla="*/ 30004 h 847725"/>
                <a:gd name="connsiteX6" fmla="*/ 477679 w 638175"/>
                <a:gd name="connsiteY6" fmla="*/ 7144 h 847725"/>
                <a:gd name="connsiteX7" fmla="*/ 158591 w 638175"/>
                <a:gd name="connsiteY7" fmla="*/ 7144 h 847725"/>
                <a:gd name="connsiteX8" fmla="*/ 97631 w 638175"/>
                <a:gd name="connsiteY8" fmla="*/ 67151 h 847725"/>
                <a:gd name="connsiteX9" fmla="*/ 98584 w 638175"/>
                <a:gd name="connsiteY9" fmla="*/ 140494 h 847725"/>
                <a:gd name="connsiteX10" fmla="*/ 89059 w 638175"/>
                <a:gd name="connsiteY10" fmla="*/ 150019 h 847725"/>
                <a:gd name="connsiteX11" fmla="*/ 19526 w 638175"/>
                <a:gd name="connsiteY11" fmla="*/ 150019 h 847725"/>
                <a:gd name="connsiteX12" fmla="*/ 7144 w 638175"/>
                <a:gd name="connsiteY12" fmla="*/ 162401 h 847725"/>
                <a:gd name="connsiteX13" fmla="*/ 7144 w 638175"/>
                <a:gd name="connsiteY13" fmla="*/ 493871 h 847725"/>
                <a:gd name="connsiteX14" fmla="*/ 7144 w 638175"/>
                <a:gd name="connsiteY14" fmla="*/ 829151 h 847725"/>
                <a:gd name="connsiteX15" fmla="*/ 18574 w 638175"/>
                <a:gd name="connsiteY15" fmla="*/ 840581 h 847725"/>
                <a:gd name="connsiteX16" fmla="*/ 623411 w 638175"/>
                <a:gd name="connsiteY16" fmla="*/ 840581 h 847725"/>
                <a:gd name="connsiteX17" fmla="*/ 633889 w 638175"/>
                <a:gd name="connsiteY17" fmla="*/ 831056 h 847725"/>
                <a:gd name="connsiteX18" fmla="*/ 634841 w 638175"/>
                <a:gd name="connsiteY18" fmla="*/ 159544 h 847725"/>
                <a:gd name="connsiteX19" fmla="*/ 173831 w 638175"/>
                <a:gd name="connsiteY19" fmla="*/ 87154 h 847725"/>
                <a:gd name="connsiteX20" fmla="*/ 181451 w 638175"/>
                <a:gd name="connsiteY20" fmla="*/ 78581 h 847725"/>
                <a:gd name="connsiteX21" fmla="*/ 462439 w 638175"/>
                <a:gd name="connsiteY21" fmla="*/ 78581 h 847725"/>
                <a:gd name="connsiteX22" fmla="*/ 470059 w 638175"/>
                <a:gd name="connsiteY22" fmla="*/ 86201 h 847725"/>
                <a:gd name="connsiteX23" fmla="*/ 470059 w 638175"/>
                <a:gd name="connsiteY23" fmla="*/ 141446 h 847725"/>
                <a:gd name="connsiteX24" fmla="*/ 460534 w 638175"/>
                <a:gd name="connsiteY24" fmla="*/ 150971 h 847725"/>
                <a:gd name="connsiteX25" fmla="*/ 321469 w 638175"/>
                <a:gd name="connsiteY25" fmla="*/ 150971 h 847725"/>
                <a:gd name="connsiteX26" fmla="*/ 184309 w 638175"/>
                <a:gd name="connsiteY26" fmla="*/ 150971 h 847725"/>
                <a:gd name="connsiteX27" fmla="*/ 173831 w 638175"/>
                <a:gd name="connsiteY27" fmla="*/ 140494 h 847725"/>
                <a:gd name="connsiteX28" fmla="*/ 173831 w 638175"/>
                <a:gd name="connsiteY28" fmla="*/ 87154 h 847725"/>
                <a:gd name="connsiteX29" fmla="*/ 519589 w 638175"/>
                <a:gd name="connsiteY29" fmla="*/ 560546 h 847725"/>
                <a:gd name="connsiteX30" fmla="*/ 406241 w 638175"/>
                <a:gd name="connsiteY30" fmla="*/ 560546 h 847725"/>
                <a:gd name="connsiteX31" fmla="*/ 395764 w 638175"/>
                <a:gd name="connsiteY31" fmla="*/ 570071 h 847725"/>
                <a:gd name="connsiteX32" fmla="*/ 395764 w 638175"/>
                <a:gd name="connsiteY32" fmla="*/ 673894 h 847725"/>
                <a:gd name="connsiteX33" fmla="*/ 373856 w 638175"/>
                <a:gd name="connsiteY33" fmla="*/ 695801 h 847725"/>
                <a:gd name="connsiteX34" fmla="*/ 266224 w 638175"/>
                <a:gd name="connsiteY34" fmla="*/ 695801 h 847725"/>
                <a:gd name="connsiteX35" fmla="*/ 246221 w 638175"/>
                <a:gd name="connsiteY35" fmla="*/ 675799 h 847725"/>
                <a:gd name="connsiteX36" fmla="*/ 246221 w 638175"/>
                <a:gd name="connsiteY36" fmla="*/ 571024 h 847725"/>
                <a:gd name="connsiteX37" fmla="*/ 235744 w 638175"/>
                <a:gd name="connsiteY37" fmla="*/ 560546 h 847725"/>
                <a:gd name="connsiteX38" fmla="*/ 123349 w 638175"/>
                <a:gd name="connsiteY38" fmla="*/ 560546 h 847725"/>
                <a:gd name="connsiteX39" fmla="*/ 100489 w 638175"/>
                <a:gd name="connsiteY39" fmla="*/ 537686 h 847725"/>
                <a:gd name="connsiteX40" fmla="*/ 100489 w 638175"/>
                <a:gd name="connsiteY40" fmla="*/ 444341 h 847725"/>
                <a:gd name="connsiteX41" fmla="*/ 119539 w 638175"/>
                <a:gd name="connsiteY41" fmla="*/ 425291 h 847725"/>
                <a:gd name="connsiteX42" fmla="*/ 177641 w 638175"/>
                <a:gd name="connsiteY42" fmla="*/ 425291 h 847725"/>
                <a:gd name="connsiteX43" fmla="*/ 234791 w 638175"/>
                <a:gd name="connsiteY43" fmla="*/ 425291 h 847725"/>
                <a:gd name="connsiteX44" fmla="*/ 245269 w 638175"/>
                <a:gd name="connsiteY44" fmla="*/ 414814 h 847725"/>
                <a:gd name="connsiteX45" fmla="*/ 245269 w 638175"/>
                <a:gd name="connsiteY45" fmla="*/ 311944 h 847725"/>
                <a:gd name="connsiteX46" fmla="*/ 269081 w 638175"/>
                <a:gd name="connsiteY46" fmla="*/ 289084 h 847725"/>
                <a:gd name="connsiteX47" fmla="*/ 371951 w 638175"/>
                <a:gd name="connsiteY47" fmla="*/ 289084 h 847725"/>
                <a:gd name="connsiteX48" fmla="*/ 395764 w 638175"/>
                <a:gd name="connsiteY48" fmla="*/ 312896 h 847725"/>
                <a:gd name="connsiteX49" fmla="*/ 395764 w 638175"/>
                <a:gd name="connsiteY49" fmla="*/ 415766 h 847725"/>
                <a:gd name="connsiteX50" fmla="*/ 405289 w 638175"/>
                <a:gd name="connsiteY50" fmla="*/ 425291 h 847725"/>
                <a:gd name="connsiteX51" fmla="*/ 519589 w 638175"/>
                <a:gd name="connsiteY51" fmla="*/ 425291 h 847725"/>
                <a:gd name="connsiteX52" fmla="*/ 541496 w 638175"/>
                <a:gd name="connsiteY52" fmla="*/ 447199 h 847725"/>
                <a:gd name="connsiteX53" fmla="*/ 541496 w 638175"/>
                <a:gd name="connsiteY53" fmla="*/ 538639 h 847725"/>
                <a:gd name="connsiteX54" fmla="*/ 519589 w 638175"/>
                <a:gd name="connsiteY54" fmla="*/ 560546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38175" h="847725">
                  <a:moveTo>
                    <a:pt x="634841" y="159544"/>
                  </a:moveTo>
                  <a:cubicBezTo>
                    <a:pt x="634841" y="151924"/>
                    <a:pt x="632936" y="150019"/>
                    <a:pt x="625316" y="150019"/>
                  </a:cubicBezTo>
                  <a:cubicBezTo>
                    <a:pt x="601504" y="150971"/>
                    <a:pt x="577691" y="150019"/>
                    <a:pt x="552926" y="150019"/>
                  </a:cubicBezTo>
                  <a:cubicBezTo>
                    <a:pt x="544354" y="150019"/>
                    <a:pt x="542449" y="147161"/>
                    <a:pt x="542449" y="139541"/>
                  </a:cubicBezTo>
                  <a:cubicBezTo>
                    <a:pt x="543401" y="114776"/>
                    <a:pt x="542449" y="89059"/>
                    <a:pt x="542449" y="64294"/>
                  </a:cubicBezTo>
                  <a:cubicBezTo>
                    <a:pt x="542449" y="50959"/>
                    <a:pt x="537686" y="40481"/>
                    <a:pt x="529114" y="30004"/>
                  </a:cubicBezTo>
                  <a:cubicBezTo>
                    <a:pt x="515779" y="14764"/>
                    <a:pt x="498634" y="7144"/>
                    <a:pt x="477679" y="7144"/>
                  </a:cubicBezTo>
                  <a:cubicBezTo>
                    <a:pt x="370999" y="8096"/>
                    <a:pt x="265271" y="8096"/>
                    <a:pt x="158591" y="7144"/>
                  </a:cubicBezTo>
                  <a:cubicBezTo>
                    <a:pt x="130969" y="7144"/>
                    <a:pt x="94774" y="38576"/>
                    <a:pt x="97631" y="67151"/>
                  </a:cubicBezTo>
                  <a:cubicBezTo>
                    <a:pt x="100489" y="90964"/>
                    <a:pt x="97631" y="115729"/>
                    <a:pt x="98584" y="140494"/>
                  </a:cubicBezTo>
                  <a:cubicBezTo>
                    <a:pt x="98584" y="148114"/>
                    <a:pt x="96679" y="150019"/>
                    <a:pt x="89059" y="150019"/>
                  </a:cubicBezTo>
                  <a:cubicBezTo>
                    <a:pt x="66199" y="150019"/>
                    <a:pt x="42386" y="150019"/>
                    <a:pt x="19526" y="150019"/>
                  </a:cubicBezTo>
                  <a:cubicBezTo>
                    <a:pt x="9049" y="150019"/>
                    <a:pt x="7144" y="152876"/>
                    <a:pt x="7144" y="162401"/>
                  </a:cubicBezTo>
                  <a:cubicBezTo>
                    <a:pt x="7144" y="272891"/>
                    <a:pt x="7144" y="383381"/>
                    <a:pt x="7144" y="493871"/>
                  </a:cubicBezTo>
                  <a:cubicBezTo>
                    <a:pt x="7144" y="605314"/>
                    <a:pt x="7144" y="716756"/>
                    <a:pt x="7144" y="829151"/>
                  </a:cubicBezTo>
                  <a:cubicBezTo>
                    <a:pt x="7144" y="838676"/>
                    <a:pt x="10001" y="840581"/>
                    <a:pt x="18574" y="840581"/>
                  </a:cubicBezTo>
                  <a:cubicBezTo>
                    <a:pt x="220504" y="840581"/>
                    <a:pt x="421481" y="840581"/>
                    <a:pt x="623411" y="840581"/>
                  </a:cubicBezTo>
                  <a:cubicBezTo>
                    <a:pt x="631031" y="840581"/>
                    <a:pt x="633889" y="839629"/>
                    <a:pt x="633889" y="831056"/>
                  </a:cubicBezTo>
                  <a:cubicBezTo>
                    <a:pt x="634841" y="607219"/>
                    <a:pt x="634841" y="383381"/>
                    <a:pt x="634841" y="159544"/>
                  </a:cubicBezTo>
                  <a:close/>
                  <a:moveTo>
                    <a:pt x="173831" y="87154"/>
                  </a:moveTo>
                  <a:cubicBezTo>
                    <a:pt x="173831" y="81439"/>
                    <a:pt x="174784" y="78581"/>
                    <a:pt x="181451" y="78581"/>
                  </a:cubicBezTo>
                  <a:cubicBezTo>
                    <a:pt x="274796" y="78581"/>
                    <a:pt x="369094" y="78581"/>
                    <a:pt x="462439" y="78581"/>
                  </a:cubicBezTo>
                  <a:cubicBezTo>
                    <a:pt x="468154" y="78581"/>
                    <a:pt x="470059" y="80486"/>
                    <a:pt x="470059" y="86201"/>
                  </a:cubicBezTo>
                  <a:cubicBezTo>
                    <a:pt x="470059" y="104299"/>
                    <a:pt x="469106" y="122396"/>
                    <a:pt x="470059" y="141446"/>
                  </a:cubicBezTo>
                  <a:cubicBezTo>
                    <a:pt x="470059" y="149066"/>
                    <a:pt x="468154" y="150971"/>
                    <a:pt x="460534" y="150971"/>
                  </a:cubicBezTo>
                  <a:cubicBezTo>
                    <a:pt x="413861" y="150971"/>
                    <a:pt x="367189" y="150971"/>
                    <a:pt x="321469" y="150971"/>
                  </a:cubicBezTo>
                  <a:cubicBezTo>
                    <a:pt x="275749" y="150971"/>
                    <a:pt x="230029" y="150971"/>
                    <a:pt x="184309" y="150971"/>
                  </a:cubicBezTo>
                  <a:cubicBezTo>
                    <a:pt x="175736" y="150971"/>
                    <a:pt x="172879" y="149066"/>
                    <a:pt x="173831" y="140494"/>
                  </a:cubicBezTo>
                  <a:cubicBezTo>
                    <a:pt x="173831" y="122396"/>
                    <a:pt x="173831" y="105251"/>
                    <a:pt x="173831" y="87154"/>
                  </a:cubicBezTo>
                  <a:close/>
                  <a:moveTo>
                    <a:pt x="519589" y="560546"/>
                  </a:moveTo>
                  <a:cubicBezTo>
                    <a:pt x="481489" y="560546"/>
                    <a:pt x="444341" y="560546"/>
                    <a:pt x="406241" y="560546"/>
                  </a:cubicBezTo>
                  <a:cubicBezTo>
                    <a:pt x="398621" y="560546"/>
                    <a:pt x="395764" y="562451"/>
                    <a:pt x="395764" y="570071"/>
                  </a:cubicBezTo>
                  <a:cubicBezTo>
                    <a:pt x="396716" y="604361"/>
                    <a:pt x="395764" y="639604"/>
                    <a:pt x="395764" y="673894"/>
                  </a:cubicBezTo>
                  <a:cubicBezTo>
                    <a:pt x="395764" y="689134"/>
                    <a:pt x="388144" y="695801"/>
                    <a:pt x="373856" y="695801"/>
                  </a:cubicBezTo>
                  <a:cubicBezTo>
                    <a:pt x="337661" y="695801"/>
                    <a:pt x="302419" y="695801"/>
                    <a:pt x="266224" y="695801"/>
                  </a:cubicBezTo>
                  <a:cubicBezTo>
                    <a:pt x="252889" y="695801"/>
                    <a:pt x="246221" y="689134"/>
                    <a:pt x="246221" y="675799"/>
                  </a:cubicBezTo>
                  <a:cubicBezTo>
                    <a:pt x="246221" y="640556"/>
                    <a:pt x="246221" y="605314"/>
                    <a:pt x="246221" y="571024"/>
                  </a:cubicBezTo>
                  <a:cubicBezTo>
                    <a:pt x="246221" y="562451"/>
                    <a:pt x="244316" y="560546"/>
                    <a:pt x="235744" y="560546"/>
                  </a:cubicBezTo>
                  <a:cubicBezTo>
                    <a:pt x="198596" y="561499"/>
                    <a:pt x="161449" y="560546"/>
                    <a:pt x="123349" y="560546"/>
                  </a:cubicBezTo>
                  <a:cubicBezTo>
                    <a:pt x="106204" y="560546"/>
                    <a:pt x="100489" y="554831"/>
                    <a:pt x="100489" y="537686"/>
                  </a:cubicBezTo>
                  <a:cubicBezTo>
                    <a:pt x="100489" y="506254"/>
                    <a:pt x="100489" y="474821"/>
                    <a:pt x="100489" y="444341"/>
                  </a:cubicBezTo>
                  <a:cubicBezTo>
                    <a:pt x="100489" y="431959"/>
                    <a:pt x="106204" y="425291"/>
                    <a:pt x="119539" y="425291"/>
                  </a:cubicBezTo>
                  <a:cubicBezTo>
                    <a:pt x="138589" y="425291"/>
                    <a:pt x="158591" y="425291"/>
                    <a:pt x="177641" y="425291"/>
                  </a:cubicBezTo>
                  <a:cubicBezTo>
                    <a:pt x="196691" y="425291"/>
                    <a:pt x="215741" y="425291"/>
                    <a:pt x="234791" y="425291"/>
                  </a:cubicBezTo>
                  <a:cubicBezTo>
                    <a:pt x="243364" y="425291"/>
                    <a:pt x="246221" y="423386"/>
                    <a:pt x="245269" y="414814"/>
                  </a:cubicBezTo>
                  <a:cubicBezTo>
                    <a:pt x="244316" y="380524"/>
                    <a:pt x="245269" y="346234"/>
                    <a:pt x="245269" y="311944"/>
                  </a:cubicBezTo>
                  <a:cubicBezTo>
                    <a:pt x="245269" y="294799"/>
                    <a:pt x="250984" y="289084"/>
                    <a:pt x="269081" y="289084"/>
                  </a:cubicBezTo>
                  <a:cubicBezTo>
                    <a:pt x="303371" y="289084"/>
                    <a:pt x="337661" y="289084"/>
                    <a:pt x="371951" y="289084"/>
                  </a:cubicBezTo>
                  <a:cubicBezTo>
                    <a:pt x="389096" y="289084"/>
                    <a:pt x="395764" y="295751"/>
                    <a:pt x="395764" y="312896"/>
                  </a:cubicBezTo>
                  <a:cubicBezTo>
                    <a:pt x="395764" y="347186"/>
                    <a:pt x="395764" y="381476"/>
                    <a:pt x="395764" y="415766"/>
                  </a:cubicBezTo>
                  <a:cubicBezTo>
                    <a:pt x="395764" y="423386"/>
                    <a:pt x="397669" y="425291"/>
                    <a:pt x="405289" y="425291"/>
                  </a:cubicBezTo>
                  <a:cubicBezTo>
                    <a:pt x="443389" y="425291"/>
                    <a:pt x="481489" y="425291"/>
                    <a:pt x="519589" y="425291"/>
                  </a:cubicBezTo>
                  <a:cubicBezTo>
                    <a:pt x="533876" y="425291"/>
                    <a:pt x="541496" y="431959"/>
                    <a:pt x="541496" y="447199"/>
                  </a:cubicBezTo>
                  <a:cubicBezTo>
                    <a:pt x="541496" y="477679"/>
                    <a:pt x="541496" y="508159"/>
                    <a:pt x="541496" y="538639"/>
                  </a:cubicBezTo>
                  <a:cubicBezTo>
                    <a:pt x="542449" y="552926"/>
                    <a:pt x="534829" y="560546"/>
                    <a:pt x="519589" y="560546"/>
                  </a:cubicBezTo>
                  <a:close/>
                </a:path>
              </a:pathLst>
            </a:custGeom>
            <a:grpFill/>
            <a:ln w="9525" cap="flat">
              <a:noFill/>
              <a:prstDash val="solid"/>
              <a:miter/>
            </a:ln>
          </p:spPr>
          <p:txBody>
            <a:bodyPr rtlCol="0" anchor="ctr"/>
            <a:lstStyle/>
            <a:p>
              <a:endParaRPr lang="en-US"/>
            </a:p>
          </p:txBody>
        </p:sp>
      </p:grpSp>
      <p:grpSp>
        <p:nvGrpSpPr>
          <p:cNvPr id="20" name="Group 19">
            <a:extLst>
              <a:ext uri="{FF2B5EF4-FFF2-40B4-BE49-F238E27FC236}">
                <a16:creationId xmlns:a16="http://schemas.microsoft.com/office/drawing/2014/main" id="{F02B7067-E786-4400-92A5-8F35FB9BAFFA}"/>
              </a:ext>
            </a:extLst>
          </p:cNvPr>
          <p:cNvGrpSpPr/>
          <p:nvPr/>
        </p:nvGrpSpPr>
        <p:grpSpPr>
          <a:xfrm>
            <a:off x="4846310" y="1992288"/>
            <a:ext cx="336642" cy="287797"/>
            <a:chOff x="5115957" y="1323306"/>
            <a:chExt cx="918070" cy="784862"/>
          </a:xfrm>
          <a:gradFill>
            <a:gsLst>
              <a:gs pos="23000">
                <a:srgbClr val="E74F29"/>
              </a:gs>
              <a:gs pos="67000">
                <a:srgbClr val="FEBC79"/>
              </a:gs>
            </a:gsLst>
            <a:lin ang="2700000" scaled="0"/>
          </a:gradFill>
        </p:grpSpPr>
        <p:grpSp>
          <p:nvGrpSpPr>
            <p:cNvPr id="21" name="Group 20">
              <a:extLst>
                <a:ext uri="{FF2B5EF4-FFF2-40B4-BE49-F238E27FC236}">
                  <a16:creationId xmlns:a16="http://schemas.microsoft.com/office/drawing/2014/main" id="{9827F60A-ED10-4CD3-885D-D679AD3E637C}"/>
                </a:ext>
              </a:extLst>
            </p:cNvPr>
            <p:cNvGrpSpPr/>
            <p:nvPr/>
          </p:nvGrpSpPr>
          <p:grpSpPr>
            <a:xfrm>
              <a:off x="5115957" y="1323306"/>
              <a:ext cx="395682" cy="784862"/>
              <a:chOff x="4755472" y="1284405"/>
              <a:chExt cx="655176" cy="1299585"/>
            </a:xfrm>
            <a:grpFill/>
          </p:grpSpPr>
          <p:sp>
            <p:nvSpPr>
              <p:cNvPr id="25" name="Freeform: Shape 24">
                <a:extLst>
                  <a:ext uri="{FF2B5EF4-FFF2-40B4-BE49-F238E27FC236}">
                    <a16:creationId xmlns:a16="http://schemas.microsoft.com/office/drawing/2014/main" id="{9DDB8C7A-1DA0-41D3-A211-156ADD7DA4D2}"/>
                  </a:ext>
                </a:extLst>
              </p:cNvPr>
              <p:cNvSpPr/>
              <p:nvPr/>
            </p:nvSpPr>
            <p:spPr>
              <a:xfrm>
                <a:off x="4755472" y="1564815"/>
                <a:ext cx="333375" cy="1019175"/>
              </a:xfrm>
              <a:custGeom>
                <a:avLst/>
                <a:gdLst>
                  <a:gd name="connsiteX0" fmla="*/ 169494 w 333375"/>
                  <a:gd name="connsiteY0" fmla="*/ 357301 h 1019175"/>
                  <a:gd name="connsiteX1" fmla="*/ 134252 w 333375"/>
                  <a:gd name="connsiteY1" fmla="*/ 465886 h 1019175"/>
                  <a:gd name="connsiteX2" fmla="*/ 69482 w 333375"/>
                  <a:gd name="connsiteY2" fmla="*/ 517321 h 1019175"/>
                  <a:gd name="connsiteX3" fmla="*/ 22809 w 333375"/>
                  <a:gd name="connsiteY3" fmla="*/ 493508 h 1019175"/>
                  <a:gd name="connsiteX4" fmla="*/ 15189 w 333375"/>
                  <a:gd name="connsiteY4" fmla="*/ 419213 h 1019175"/>
                  <a:gd name="connsiteX5" fmla="*/ 59004 w 333375"/>
                  <a:gd name="connsiteY5" fmla="*/ 289673 h 1019175"/>
                  <a:gd name="connsiteX6" fmla="*/ 132347 w 333375"/>
                  <a:gd name="connsiteY6" fmla="*/ 62978 h 1019175"/>
                  <a:gd name="connsiteX7" fmla="*/ 203784 w 333375"/>
                  <a:gd name="connsiteY7" fmla="*/ 10591 h 1019175"/>
                  <a:gd name="connsiteX8" fmla="*/ 239027 w 333375"/>
                  <a:gd name="connsiteY8" fmla="*/ 10591 h 1019175"/>
                  <a:gd name="connsiteX9" fmla="*/ 215214 w 333375"/>
                  <a:gd name="connsiteY9" fmla="*/ 83933 h 1019175"/>
                  <a:gd name="connsiteX10" fmla="*/ 203784 w 333375"/>
                  <a:gd name="connsiteY10" fmla="*/ 102031 h 1019175"/>
                  <a:gd name="connsiteX11" fmla="*/ 200927 w 333375"/>
                  <a:gd name="connsiteY11" fmla="*/ 129653 h 1019175"/>
                  <a:gd name="connsiteX12" fmla="*/ 234264 w 333375"/>
                  <a:gd name="connsiteY12" fmla="*/ 140131 h 1019175"/>
                  <a:gd name="connsiteX13" fmla="*/ 242837 w 333375"/>
                  <a:gd name="connsiteY13" fmla="*/ 101078 h 1019175"/>
                  <a:gd name="connsiteX14" fmla="*/ 234264 w 333375"/>
                  <a:gd name="connsiteY14" fmla="*/ 61073 h 1019175"/>
                  <a:gd name="connsiteX15" fmla="*/ 246647 w 333375"/>
                  <a:gd name="connsiteY15" fmla="*/ 28688 h 1019175"/>
                  <a:gd name="connsiteX16" fmla="*/ 285700 w 333375"/>
                  <a:gd name="connsiteY16" fmla="*/ 7733 h 1019175"/>
                  <a:gd name="connsiteX17" fmla="*/ 312369 w 333375"/>
                  <a:gd name="connsiteY17" fmla="*/ 11543 h 1019175"/>
                  <a:gd name="connsiteX18" fmla="*/ 327609 w 333375"/>
                  <a:gd name="connsiteY18" fmla="*/ 29641 h 1019175"/>
                  <a:gd name="connsiteX19" fmla="*/ 325704 w 333375"/>
                  <a:gd name="connsiteY19" fmla="*/ 131558 h 1019175"/>
                  <a:gd name="connsiteX20" fmla="*/ 326657 w 333375"/>
                  <a:gd name="connsiteY20" fmla="*/ 365873 h 1019175"/>
                  <a:gd name="connsiteX21" fmla="*/ 319037 w 333375"/>
                  <a:gd name="connsiteY21" fmla="*/ 583996 h 1019175"/>
                  <a:gd name="connsiteX22" fmla="*/ 315227 w 333375"/>
                  <a:gd name="connsiteY22" fmla="*/ 923086 h 1019175"/>
                  <a:gd name="connsiteX23" fmla="*/ 260934 w 333375"/>
                  <a:gd name="connsiteY23" fmla="*/ 1010716 h 1019175"/>
                  <a:gd name="connsiteX24" fmla="*/ 218072 w 333375"/>
                  <a:gd name="connsiteY24" fmla="*/ 1005953 h 1019175"/>
                  <a:gd name="connsiteX25" fmla="*/ 179972 w 333375"/>
                  <a:gd name="connsiteY25" fmla="*/ 921181 h 1019175"/>
                  <a:gd name="connsiteX26" fmla="*/ 181877 w 333375"/>
                  <a:gd name="connsiteY26" fmla="*/ 749731 h 1019175"/>
                  <a:gd name="connsiteX27" fmla="*/ 179972 w 333375"/>
                  <a:gd name="connsiteY27" fmla="*/ 626858 h 1019175"/>
                  <a:gd name="connsiteX28" fmla="*/ 181877 w 333375"/>
                  <a:gd name="connsiteY28" fmla="*/ 601141 h 1019175"/>
                  <a:gd name="connsiteX29" fmla="*/ 171400 w 333375"/>
                  <a:gd name="connsiteY29" fmla="*/ 581138 h 1019175"/>
                  <a:gd name="connsiteX30" fmla="*/ 159017 w 333375"/>
                  <a:gd name="connsiteY30" fmla="*/ 558278 h 1019175"/>
                  <a:gd name="connsiteX31" fmla="*/ 170447 w 333375"/>
                  <a:gd name="connsiteY31" fmla="*/ 399211 h 1019175"/>
                  <a:gd name="connsiteX32" fmla="*/ 169494 w 333375"/>
                  <a:gd name="connsiteY32" fmla="*/ 35730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375" h="1019175">
                    <a:moveTo>
                      <a:pt x="169494" y="357301"/>
                    </a:moveTo>
                    <a:cubicBezTo>
                      <a:pt x="155207" y="392543"/>
                      <a:pt x="145682" y="429691"/>
                      <a:pt x="134252" y="465886"/>
                    </a:cubicBezTo>
                    <a:cubicBezTo>
                      <a:pt x="123775" y="500176"/>
                      <a:pt x="100914" y="518273"/>
                      <a:pt x="69482" y="517321"/>
                    </a:cubicBezTo>
                    <a:cubicBezTo>
                      <a:pt x="50432" y="516368"/>
                      <a:pt x="35192" y="507796"/>
                      <a:pt x="22809" y="493508"/>
                    </a:cubicBezTo>
                    <a:cubicBezTo>
                      <a:pt x="1854" y="469696"/>
                      <a:pt x="4712" y="443978"/>
                      <a:pt x="15189" y="419213"/>
                    </a:cubicBezTo>
                    <a:cubicBezTo>
                      <a:pt x="34239" y="377303"/>
                      <a:pt x="44717" y="332536"/>
                      <a:pt x="59004" y="289673"/>
                    </a:cubicBezTo>
                    <a:cubicBezTo>
                      <a:pt x="82817" y="214426"/>
                      <a:pt x="107582" y="138226"/>
                      <a:pt x="132347" y="62978"/>
                    </a:cubicBezTo>
                    <a:cubicBezTo>
                      <a:pt x="145682" y="21068"/>
                      <a:pt x="159017" y="12496"/>
                      <a:pt x="203784" y="10591"/>
                    </a:cubicBezTo>
                    <a:cubicBezTo>
                      <a:pt x="215214" y="10591"/>
                      <a:pt x="225692" y="10591"/>
                      <a:pt x="239027" y="10591"/>
                    </a:cubicBezTo>
                    <a:cubicBezTo>
                      <a:pt x="224739" y="34403"/>
                      <a:pt x="224739" y="60121"/>
                      <a:pt x="215214" y="83933"/>
                    </a:cubicBezTo>
                    <a:cubicBezTo>
                      <a:pt x="212357" y="90601"/>
                      <a:pt x="208547" y="97268"/>
                      <a:pt x="203784" y="102031"/>
                    </a:cubicBezTo>
                    <a:cubicBezTo>
                      <a:pt x="194259" y="113461"/>
                      <a:pt x="193307" y="120128"/>
                      <a:pt x="200927" y="129653"/>
                    </a:cubicBezTo>
                    <a:cubicBezTo>
                      <a:pt x="209500" y="141083"/>
                      <a:pt x="222834" y="144893"/>
                      <a:pt x="234264" y="140131"/>
                    </a:cubicBezTo>
                    <a:cubicBezTo>
                      <a:pt x="253314" y="131558"/>
                      <a:pt x="257125" y="116318"/>
                      <a:pt x="242837" y="101078"/>
                    </a:cubicBezTo>
                    <a:cubicBezTo>
                      <a:pt x="232359" y="89648"/>
                      <a:pt x="230455" y="75361"/>
                      <a:pt x="234264" y="61073"/>
                    </a:cubicBezTo>
                    <a:cubicBezTo>
                      <a:pt x="238075" y="49643"/>
                      <a:pt x="241884" y="39166"/>
                      <a:pt x="246647" y="28688"/>
                    </a:cubicBezTo>
                    <a:cubicBezTo>
                      <a:pt x="254267" y="12496"/>
                      <a:pt x="267602" y="4876"/>
                      <a:pt x="285700" y="7733"/>
                    </a:cubicBezTo>
                    <a:cubicBezTo>
                      <a:pt x="294272" y="8686"/>
                      <a:pt x="303797" y="9638"/>
                      <a:pt x="312369" y="11543"/>
                    </a:cubicBezTo>
                    <a:cubicBezTo>
                      <a:pt x="325704" y="13448"/>
                      <a:pt x="329515" y="16306"/>
                      <a:pt x="327609" y="29641"/>
                    </a:cubicBezTo>
                    <a:cubicBezTo>
                      <a:pt x="323800" y="62978"/>
                      <a:pt x="325704" y="97268"/>
                      <a:pt x="325704" y="131558"/>
                    </a:cubicBezTo>
                    <a:cubicBezTo>
                      <a:pt x="325704" y="209663"/>
                      <a:pt x="326657" y="287768"/>
                      <a:pt x="326657" y="365873"/>
                    </a:cubicBezTo>
                    <a:cubicBezTo>
                      <a:pt x="326657" y="438263"/>
                      <a:pt x="322847" y="510653"/>
                      <a:pt x="319037" y="583996"/>
                    </a:cubicBezTo>
                    <a:cubicBezTo>
                      <a:pt x="314275" y="697343"/>
                      <a:pt x="315227" y="809738"/>
                      <a:pt x="315227" y="923086"/>
                    </a:cubicBezTo>
                    <a:cubicBezTo>
                      <a:pt x="315227" y="963091"/>
                      <a:pt x="301892" y="995476"/>
                      <a:pt x="260934" y="1010716"/>
                    </a:cubicBezTo>
                    <a:cubicBezTo>
                      <a:pt x="246647" y="1016431"/>
                      <a:pt x="231407" y="1015478"/>
                      <a:pt x="218072" y="1005953"/>
                    </a:cubicBezTo>
                    <a:cubicBezTo>
                      <a:pt x="189497" y="984998"/>
                      <a:pt x="179972" y="954518"/>
                      <a:pt x="179972" y="921181"/>
                    </a:cubicBezTo>
                    <a:cubicBezTo>
                      <a:pt x="179972" y="864031"/>
                      <a:pt x="181877" y="806881"/>
                      <a:pt x="181877" y="749731"/>
                    </a:cubicBezTo>
                    <a:cubicBezTo>
                      <a:pt x="181877" y="708773"/>
                      <a:pt x="180925" y="667816"/>
                      <a:pt x="179972" y="626858"/>
                    </a:cubicBezTo>
                    <a:cubicBezTo>
                      <a:pt x="179972" y="618286"/>
                      <a:pt x="179972" y="609713"/>
                      <a:pt x="181877" y="601141"/>
                    </a:cubicBezTo>
                    <a:cubicBezTo>
                      <a:pt x="183782" y="592568"/>
                      <a:pt x="181877" y="584948"/>
                      <a:pt x="171400" y="581138"/>
                    </a:cubicBezTo>
                    <a:cubicBezTo>
                      <a:pt x="160922" y="578281"/>
                      <a:pt x="158064" y="569708"/>
                      <a:pt x="159017" y="558278"/>
                    </a:cubicBezTo>
                    <a:cubicBezTo>
                      <a:pt x="163780" y="504938"/>
                      <a:pt x="167589" y="452551"/>
                      <a:pt x="170447" y="399211"/>
                    </a:cubicBezTo>
                    <a:cubicBezTo>
                      <a:pt x="172352" y="383971"/>
                      <a:pt x="170447" y="370636"/>
                      <a:pt x="169494" y="357301"/>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A48742D-0885-4FA9-B058-E4508DBD3AB1}"/>
                  </a:ext>
                </a:extLst>
              </p:cNvPr>
              <p:cNvSpPr/>
              <p:nvPr/>
            </p:nvSpPr>
            <p:spPr>
              <a:xfrm>
                <a:off x="5086798" y="1563214"/>
                <a:ext cx="323850" cy="1019175"/>
              </a:xfrm>
              <a:custGeom>
                <a:avLst/>
                <a:gdLst>
                  <a:gd name="connsiteX0" fmla="*/ 64863 w 323850"/>
                  <a:gd name="connsiteY0" fmla="*/ 9334 h 1019175"/>
                  <a:gd name="connsiteX1" fmla="*/ 141063 w 323850"/>
                  <a:gd name="connsiteY1" fmla="*/ 8381 h 1019175"/>
                  <a:gd name="connsiteX2" fmla="*/ 201071 w 323850"/>
                  <a:gd name="connsiteY2" fmla="*/ 57911 h 1019175"/>
                  <a:gd name="connsiteX3" fmla="*/ 257268 w 323850"/>
                  <a:gd name="connsiteY3" fmla="*/ 236029 h 1019175"/>
                  <a:gd name="connsiteX4" fmla="*/ 320133 w 323850"/>
                  <a:gd name="connsiteY4" fmla="*/ 437006 h 1019175"/>
                  <a:gd name="connsiteX5" fmla="*/ 274413 w 323850"/>
                  <a:gd name="connsiteY5" fmla="*/ 517016 h 1019175"/>
                  <a:gd name="connsiteX6" fmla="*/ 205833 w 323850"/>
                  <a:gd name="connsiteY6" fmla="*/ 481774 h 1019175"/>
                  <a:gd name="connsiteX7" fmla="*/ 174401 w 323850"/>
                  <a:gd name="connsiteY7" fmla="*/ 384619 h 1019175"/>
                  <a:gd name="connsiteX8" fmla="*/ 158208 w 323850"/>
                  <a:gd name="connsiteY8" fmla="*/ 366521 h 1019175"/>
                  <a:gd name="connsiteX9" fmla="*/ 165828 w 323850"/>
                  <a:gd name="connsiteY9" fmla="*/ 435101 h 1019175"/>
                  <a:gd name="connsiteX10" fmla="*/ 181068 w 323850"/>
                  <a:gd name="connsiteY10" fmla="*/ 556069 h 1019175"/>
                  <a:gd name="connsiteX11" fmla="*/ 161066 w 323850"/>
                  <a:gd name="connsiteY11" fmla="*/ 578929 h 1019175"/>
                  <a:gd name="connsiteX12" fmla="*/ 146778 w 323850"/>
                  <a:gd name="connsiteY12" fmla="*/ 595121 h 1019175"/>
                  <a:gd name="connsiteX13" fmla="*/ 148683 w 323850"/>
                  <a:gd name="connsiteY13" fmla="*/ 666559 h 1019175"/>
                  <a:gd name="connsiteX14" fmla="*/ 147731 w 323850"/>
                  <a:gd name="connsiteY14" fmla="*/ 866584 h 1019175"/>
                  <a:gd name="connsiteX15" fmla="*/ 148683 w 323850"/>
                  <a:gd name="connsiteY15" fmla="*/ 934211 h 1019175"/>
                  <a:gd name="connsiteX16" fmla="*/ 130586 w 323850"/>
                  <a:gd name="connsiteY16" fmla="*/ 987551 h 1019175"/>
                  <a:gd name="connsiteX17" fmla="*/ 25811 w 323850"/>
                  <a:gd name="connsiteY17" fmla="*/ 978026 h 1019175"/>
                  <a:gd name="connsiteX18" fmla="*/ 14381 w 323850"/>
                  <a:gd name="connsiteY18" fmla="*/ 931354 h 1019175"/>
                  <a:gd name="connsiteX19" fmla="*/ 17238 w 323850"/>
                  <a:gd name="connsiteY19" fmla="*/ 765619 h 1019175"/>
                  <a:gd name="connsiteX20" fmla="*/ 9618 w 323850"/>
                  <a:gd name="connsiteY20" fmla="*/ 528446 h 1019175"/>
                  <a:gd name="connsiteX21" fmla="*/ 7713 w 323850"/>
                  <a:gd name="connsiteY21" fmla="*/ 311276 h 1019175"/>
                  <a:gd name="connsiteX22" fmla="*/ 10571 w 323850"/>
                  <a:gd name="connsiteY22" fmla="*/ 66484 h 1019175"/>
                  <a:gd name="connsiteX23" fmla="*/ 8666 w 323850"/>
                  <a:gd name="connsiteY23" fmla="*/ 35051 h 1019175"/>
                  <a:gd name="connsiteX24" fmla="*/ 15333 w 323850"/>
                  <a:gd name="connsiteY24" fmla="*/ 13144 h 1019175"/>
                  <a:gd name="connsiteX25" fmla="*/ 45813 w 323850"/>
                  <a:gd name="connsiteY25" fmla="*/ 13144 h 1019175"/>
                  <a:gd name="connsiteX26" fmla="*/ 61053 w 323850"/>
                  <a:gd name="connsiteY26" fmla="*/ 31241 h 1019175"/>
                  <a:gd name="connsiteX27" fmla="*/ 82008 w 323850"/>
                  <a:gd name="connsiteY27" fmla="*/ 130301 h 1019175"/>
                  <a:gd name="connsiteX28" fmla="*/ 73436 w 323850"/>
                  <a:gd name="connsiteY28" fmla="*/ 147446 h 1019175"/>
                  <a:gd name="connsiteX29" fmla="*/ 48671 w 323850"/>
                  <a:gd name="connsiteY29" fmla="*/ 205549 h 1019175"/>
                  <a:gd name="connsiteX30" fmla="*/ 51528 w 323850"/>
                  <a:gd name="connsiteY30" fmla="*/ 246506 h 1019175"/>
                  <a:gd name="connsiteX31" fmla="*/ 59148 w 323850"/>
                  <a:gd name="connsiteY31" fmla="*/ 261746 h 1019175"/>
                  <a:gd name="connsiteX32" fmla="*/ 75341 w 323850"/>
                  <a:gd name="connsiteY32" fmla="*/ 258889 h 1019175"/>
                  <a:gd name="connsiteX33" fmla="*/ 76293 w 323850"/>
                  <a:gd name="connsiteY33" fmla="*/ 242696 h 1019175"/>
                  <a:gd name="connsiteX34" fmla="*/ 64863 w 323850"/>
                  <a:gd name="connsiteY34" fmla="*/ 177926 h 1019175"/>
                  <a:gd name="connsiteX35" fmla="*/ 88676 w 323850"/>
                  <a:gd name="connsiteY35" fmla="*/ 160781 h 1019175"/>
                  <a:gd name="connsiteX36" fmla="*/ 108678 w 323850"/>
                  <a:gd name="connsiteY36" fmla="*/ 178879 h 1019175"/>
                  <a:gd name="connsiteX37" fmla="*/ 99153 w 323850"/>
                  <a:gd name="connsiteY37" fmla="*/ 241744 h 1019175"/>
                  <a:gd name="connsiteX38" fmla="*/ 98201 w 323850"/>
                  <a:gd name="connsiteY38" fmla="*/ 256984 h 1019175"/>
                  <a:gd name="connsiteX39" fmla="*/ 112488 w 323850"/>
                  <a:gd name="connsiteY39" fmla="*/ 260794 h 1019175"/>
                  <a:gd name="connsiteX40" fmla="*/ 122966 w 323850"/>
                  <a:gd name="connsiteY40" fmla="*/ 246506 h 1019175"/>
                  <a:gd name="connsiteX41" fmla="*/ 124871 w 323850"/>
                  <a:gd name="connsiteY41" fmla="*/ 189356 h 1019175"/>
                  <a:gd name="connsiteX42" fmla="*/ 105821 w 323850"/>
                  <a:gd name="connsiteY42" fmla="*/ 152209 h 1019175"/>
                  <a:gd name="connsiteX43" fmla="*/ 97248 w 323850"/>
                  <a:gd name="connsiteY43" fmla="*/ 134111 h 1019175"/>
                  <a:gd name="connsiteX44" fmla="*/ 71531 w 323850"/>
                  <a:gd name="connsiteY44" fmla="*/ 20764 h 1019175"/>
                  <a:gd name="connsiteX45" fmla="*/ 64863 w 323850"/>
                  <a:gd name="connsiteY45" fmla="*/ 9334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3850" h="1019175">
                    <a:moveTo>
                      <a:pt x="64863" y="9334"/>
                    </a:moveTo>
                    <a:cubicBezTo>
                      <a:pt x="91533" y="8381"/>
                      <a:pt x="116298" y="5524"/>
                      <a:pt x="141063" y="8381"/>
                    </a:cubicBezTo>
                    <a:cubicBezTo>
                      <a:pt x="174401" y="12191"/>
                      <a:pt x="190593" y="25526"/>
                      <a:pt x="201071" y="57911"/>
                    </a:cubicBezTo>
                    <a:cubicBezTo>
                      <a:pt x="220121" y="116966"/>
                      <a:pt x="238218" y="176974"/>
                      <a:pt x="257268" y="236029"/>
                    </a:cubicBezTo>
                    <a:cubicBezTo>
                      <a:pt x="278223" y="302704"/>
                      <a:pt x="299178" y="370331"/>
                      <a:pt x="320133" y="437006"/>
                    </a:cubicBezTo>
                    <a:cubicBezTo>
                      <a:pt x="332516" y="476059"/>
                      <a:pt x="313466" y="507491"/>
                      <a:pt x="274413" y="517016"/>
                    </a:cubicBezTo>
                    <a:cubicBezTo>
                      <a:pt x="244886" y="523684"/>
                      <a:pt x="218216" y="510349"/>
                      <a:pt x="205833" y="481774"/>
                    </a:cubicBezTo>
                    <a:cubicBezTo>
                      <a:pt x="192498" y="450341"/>
                      <a:pt x="183926" y="417004"/>
                      <a:pt x="174401" y="384619"/>
                    </a:cubicBezTo>
                    <a:cubicBezTo>
                      <a:pt x="171543" y="376999"/>
                      <a:pt x="169638" y="368426"/>
                      <a:pt x="158208" y="366521"/>
                    </a:cubicBezTo>
                    <a:cubicBezTo>
                      <a:pt x="161066" y="389381"/>
                      <a:pt x="162971" y="412241"/>
                      <a:pt x="165828" y="435101"/>
                    </a:cubicBezTo>
                    <a:cubicBezTo>
                      <a:pt x="170591" y="475106"/>
                      <a:pt x="176306" y="516064"/>
                      <a:pt x="181068" y="556069"/>
                    </a:cubicBezTo>
                    <a:cubicBezTo>
                      <a:pt x="182973" y="573214"/>
                      <a:pt x="180116" y="577024"/>
                      <a:pt x="161066" y="578929"/>
                    </a:cubicBezTo>
                    <a:cubicBezTo>
                      <a:pt x="150588" y="579881"/>
                      <a:pt x="144873" y="584644"/>
                      <a:pt x="146778" y="595121"/>
                    </a:cubicBezTo>
                    <a:cubicBezTo>
                      <a:pt x="150588" y="618934"/>
                      <a:pt x="148683" y="642746"/>
                      <a:pt x="148683" y="666559"/>
                    </a:cubicBezTo>
                    <a:cubicBezTo>
                      <a:pt x="146778" y="733234"/>
                      <a:pt x="147731" y="799909"/>
                      <a:pt x="147731" y="866584"/>
                    </a:cubicBezTo>
                    <a:cubicBezTo>
                      <a:pt x="147731" y="889444"/>
                      <a:pt x="148683" y="911351"/>
                      <a:pt x="148683" y="934211"/>
                    </a:cubicBezTo>
                    <a:cubicBezTo>
                      <a:pt x="148683" y="953261"/>
                      <a:pt x="143921" y="972311"/>
                      <a:pt x="130586" y="987551"/>
                    </a:cubicBezTo>
                    <a:cubicBezTo>
                      <a:pt x="98201" y="1025651"/>
                      <a:pt x="51528" y="1022794"/>
                      <a:pt x="25811" y="978026"/>
                    </a:cubicBezTo>
                    <a:cubicBezTo>
                      <a:pt x="17238" y="963739"/>
                      <a:pt x="13428" y="947546"/>
                      <a:pt x="14381" y="931354"/>
                    </a:cubicBezTo>
                    <a:cubicBezTo>
                      <a:pt x="15333" y="876109"/>
                      <a:pt x="15333" y="820864"/>
                      <a:pt x="17238" y="765619"/>
                    </a:cubicBezTo>
                    <a:cubicBezTo>
                      <a:pt x="19143" y="686561"/>
                      <a:pt x="13428" y="607504"/>
                      <a:pt x="9618" y="528446"/>
                    </a:cubicBezTo>
                    <a:cubicBezTo>
                      <a:pt x="6761" y="456056"/>
                      <a:pt x="6761" y="383666"/>
                      <a:pt x="7713" y="311276"/>
                    </a:cubicBezTo>
                    <a:cubicBezTo>
                      <a:pt x="9618" y="229361"/>
                      <a:pt x="10571" y="148399"/>
                      <a:pt x="10571" y="66484"/>
                    </a:cubicBezTo>
                    <a:cubicBezTo>
                      <a:pt x="10571" y="56006"/>
                      <a:pt x="9618" y="45529"/>
                      <a:pt x="8666" y="35051"/>
                    </a:cubicBezTo>
                    <a:cubicBezTo>
                      <a:pt x="7713" y="26479"/>
                      <a:pt x="6761" y="17906"/>
                      <a:pt x="15333" y="13144"/>
                    </a:cubicBezTo>
                    <a:cubicBezTo>
                      <a:pt x="24858" y="8381"/>
                      <a:pt x="35336" y="7429"/>
                      <a:pt x="45813" y="13144"/>
                    </a:cubicBezTo>
                    <a:cubicBezTo>
                      <a:pt x="52481" y="17906"/>
                      <a:pt x="57243" y="24574"/>
                      <a:pt x="61053" y="31241"/>
                    </a:cubicBezTo>
                    <a:cubicBezTo>
                      <a:pt x="78198" y="61721"/>
                      <a:pt x="83913" y="95059"/>
                      <a:pt x="82008" y="130301"/>
                    </a:cubicBezTo>
                    <a:cubicBezTo>
                      <a:pt x="82008" y="136969"/>
                      <a:pt x="80103" y="143636"/>
                      <a:pt x="73436" y="147446"/>
                    </a:cubicBezTo>
                    <a:cubicBezTo>
                      <a:pt x="48671" y="159829"/>
                      <a:pt x="45813" y="181736"/>
                      <a:pt x="48671" y="205549"/>
                    </a:cubicBezTo>
                    <a:cubicBezTo>
                      <a:pt x="50576" y="218884"/>
                      <a:pt x="53433" y="232219"/>
                      <a:pt x="51528" y="246506"/>
                    </a:cubicBezTo>
                    <a:cubicBezTo>
                      <a:pt x="50576" y="253174"/>
                      <a:pt x="52481" y="258889"/>
                      <a:pt x="59148" y="261746"/>
                    </a:cubicBezTo>
                    <a:cubicBezTo>
                      <a:pt x="64863" y="264604"/>
                      <a:pt x="70578" y="262699"/>
                      <a:pt x="75341" y="258889"/>
                    </a:cubicBezTo>
                    <a:cubicBezTo>
                      <a:pt x="81056" y="254126"/>
                      <a:pt x="79151" y="247459"/>
                      <a:pt x="76293" y="242696"/>
                    </a:cubicBezTo>
                    <a:cubicBezTo>
                      <a:pt x="65816" y="222694"/>
                      <a:pt x="61053" y="200786"/>
                      <a:pt x="64863" y="177926"/>
                    </a:cubicBezTo>
                    <a:cubicBezTo>
                      <a:pt x="66768" y="165544"/>
                      <a:pt x="74388" y="159829"/>
                      <a:pt x="88676" y="160781"/>
                    </a:cubicBezTo>
                    <a:cubicBezTo>
                      <a:pt x="101058" y="160781"/>
                      <a:pt x="107726" y="166496"/>
                      <a:pt x="108678" y="178879"/>
                    </a:cubicBezTo>
                    <a:cubicBezTo>
                      <a:pt x="110583" y="200786"/>
                      <a:pt x="110583" y="221741"/>
                      <a:pt x="99153" y="241744"/>
                    </a:cubicBezTo>
                    <a:cubicBezTo>
                      <a:pt x="96296" y="246506"/>
                      <a:pt x="92486" y="251269"/>
                      <a:pt x="98201" y="256984"/>
                    </a:cubicBezTo>
                    <a:cubicBezTo>
                      <a:pt x="102011" y="260794"/>
                      <a:pt x="107726" y="262699"/>
                      <a:pt x="112488" y="260794"/>
                    </a:cubicBezTo>
                    <a:cubicBezTo>
                      <a:pt x="119156" y="258889"/>
                      <a:pt x="122966" y="253174"/>
                      <a:pt x="122966" y="246506"/>
                    </a:cubicBezTo>
                    <a:cubicBezTo>
                      <a:pt x="121061" y="227456"/>
                      <a:pt x="123918" y="208406"/>
                      <a:pt x="124871" y="189356"/>
                    </a:cubicBezTo>
                    <a:cubicBezTo>
                      <a:pt x="125823" y="173164"/>
                      <a:pt x="119156" y="160781"/>
                      <a:pt x="105821" y="152209"/>
                    </a:cubicBezTo>
                    <a:cubicBezTo>
                      <a:pt x="99153" y="147446"/>
                      <a:pt x="97248" y="142684"/>
                      <a:pt x="97248" y="134111"/>
                    </a:cubicBezTo>
                    <a:cubicBezTo>
                      <a:pt x="101058" y="93154"/>
                      <a:pt x="90581" y="56006"/>
                      <a:pt x="71531" y="20764"/>
                    </a:cubicBezTo>
                    <a:cubicBezTo>
                      <a:pt x="68673" y="16954"/>
                      <a:pt x="66768" y="14096"/>
                      <a:pt x="64863" y="9334"/>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E9825D2A-FD26-434C-9767-D70BB489FC3A}"/>
                  </a:ext>
                </a:extLst>
              </p:cNvPr>
              <p:cNvSpPr/>
              <p:nvPr/>
            </p:nvSpPr>
            <p:spPr>
              <a:xfrm>
                <a:off x="4953065" y="1284405"/>
                <a:ext cx="257175" cy="257175"/>
              </a:xfrm>
              <a:custGeom>
                <a:avLst/>
                <a:gdLst>
                  <a:gd name="connsiteX0" fmla="*/ 131921 w 257175"/>
                  <a:gd name="connsiteY0" fmla="*/ 255758 h 257175"/>
                  <a:gd name="connsiteX1" fmla="*/ 7144 w 257175"/>
                  <a:gd name="connsiteY1" fmla="*/ 131933 h 257175"/>
                  <a:gd name="connsiteX2" fmla="*/ 133826 w 257175"/>
                  <a:gd name="connsiteY2" fmla="*/ 7156 h 257175"/>
                  <a:gd name="connsiteX3" fmla="*/ 254794 w 257175"/>
                  <a:gd name="connsiteY3" fmla="*/ 134791 h 257175"/>
                  <a:gd name="connsiteX4" fmla="*/ 131921 w 257175"/>
                  <a:gd name="connsiteY4" fmla="*/ 255758 h 25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257175">
                    <a:moveTo>
                      <a:pt x="131921" y="255758"/>
                    </a:moveTo>
                    <a:cubicBezTo>
                      <a:pt x="63341" y="254806"/>
                      <a:pt x="7144" y="206228"/>
                      <a:pt x="7144" y="131933"/>
                    </a:cubicBezTo>
                    <a:cubicBezTo>
                      <a:pt x="7144" y="62401"/>
                      <a:pt x="65246" y="6203"/>
                      <a:pt x="133826" y="7156"/>
                    </a:cubicBezTo>
                    <a:cubicBezTo>
                      <a:pt x="200501" y="8108"/>
                      <a:pt x="255746" y="65258"/>
                      <a:pt x="254794" y="134791"/>
                    </a:cubicBezTo>
                    <a:cubicBezTo>
                      <a:pt x="254794" y="203371"/>
                      <a:pt x="200501" y="256711"/>
                      <a:pt x="131921" y="255758"/>
                    </a:cubicBezTo>
                    <a:close/>
                  </a:path>
                </a:pathLst>
              </a:custGeom>
              <a:grpFill/>
              <a:ln w="9525" cap="flat">
                <a:noFill/>
                <a:prstDash val="solid"/>
                <a:miter/>
              </a:ln>
            </p:spPr>
            <p:txBody>
              <a:bodyPr rtlCol="0" anchor="ctr"/>
              <a:lstStyle/>
              <a:p>
                <a:endParaRPr lang="en-US"/>
              </a:p>
            </p:txBody>
          </p:sp>
        </p:grpSp>
        <p:grpSp>
          <p:nvGrpSpPr>
            <p:cNvPr id="22" name="Group 21">
              <a:extLst>
                <a:ext uri="{FF2B5EF4-FFF2-40B4-BE49-F238E27FC236}">
                  <a16:creationId xmlns:a16="http://schemas.microsoft.com/office/drawing/2014/main" id="{39FEB699-34D2-44BE-9B72-29939254CE1F}"/>
                </a:ext>
              </a:extLst>
            </p:cNvPr>
            <p:cNvGrpSpPr/>
            <p:nvPr/>
          </p:nvGrpSpPr>
          <p:grpSpPr>
            <a:xfrm>
              <a:off x="5642860" y="1323306"/>
              <a:ext cx="391167" cy="777732"/>
              <a:chOff x="5540158" y="1277749"/>
              <a:chExt cx="647700" cy="1287780"/>
            </a:xfrm>
            <a:grpFill/>
          </p:grpSpPr>
          <p:sp>
            <p:nvSpPr>
              <p:cNvPr id="23" name="Freeform: Shape 22">
                <a:extLst>
                  <a:ext uri="{FF2B5EF4-FFF2-40B4-BE49-F238E27FC236}">
                    <a16:creationId xmlns:a16="http://schemas.microsoft.com/office/drawing/2014/main" id="{F971470C-9B2D-428D-84A3-6D1B230AF8F3}"/>
                  </a:ext>
                </a:extLst>
              </p:cNvPr>
              <p:cNvSpPr/>
              <p:nvPr/>
            </p:nvSpPr>
            <p:spPr>
              <a:xfrm>
                <a:off x="5540158" y="1565404"/>
                <a:ext cx="647700" cy="1000125"/>
              </a:xfrm>
              <a:custGeom>
                <a:avLst/>
                <a:gdLst>
                  <a:gd name="connsiteX0" fmla="*/ 171574 w 647700"/>
                  <a:gd name="connsiteY0" fmla="*/ 315754 h 1000125"/>
                  <a:gd name="connsiteX1" fmla="*/ 127758 w 647700"/>
                  <a:gd name="connsiteY1" fmla="*/ 462439 h 1000125"/>
                  <a:gd name="connsiteX2" fmla="*/ 47749 w 647700"/>
                  <a:gd name="connsiteY2" fmla="*/ 505301 h 1000125"/>
                  <a:gd name="connsiteX3" fmla="*/ 10601 w 647700"/>
                  <a:gd name="connsiteY3" fmla="*/ 427196 h 1000125"/>
                  <a:gd name="connsiteX4" fmla="*/ 106804 w 647700"/>
                  <a:gd name="connsiteY4" fmla="*/ 121444 h 1000125"/>
                  <a:gd name="connsiteX5" fmla="*/ 126806 w 647700"/>
                  <a:gd name="connsiteY5" fmla="*/ 58579 h 1000125"/>
                  <a:gd name="connsiteX6" fmla="*/ 196339 w 647700"/>
                  <a:gd name="connsiteY6" fmla="*/ 7144 h 1000125"/>
                  <a:gd name="connsiteX7" fmla="*/ 441131 w 647700"/>
                  <a:gd name="connsiteY7" fmla="*/ 7144 h 1000125"/>
                  <a:gd name="connsiteX8" fmla="*/ 528761 w 647700"/>
                  <a:gd name="connsiteY8" fmla="*/ 70961 h 1000125"/>
                  <a:gd name="connsiteX9" fmla="*/ 637346 w 647700"/>
                  <a:gd name="connsiteY9" fmla="*/ 406241 h 1000125"/>
                  <a:gd name="connsiteX10" fmla="*/ 646871 w 647700"/>
                  <a:gd name="connsiteY10" fmla="*/ 453866 h 1000125"/>
                  <a:gd name="connsiteX11" fmla="*/ 603056 w 647700"/>
                  <a:gd name="connsiteY11" fmla="*/ 509111 h 1000125"/>
                  <a:gd name="connsiteX12" fmla="*/ 539239 w 647700"/>
                  <a:gd name="connsiteY12" fmla="*/ 487204 h 1000125"/>
                  <a:gd name="connsiteX13" fmla="*/ 522093 w 647700"/>
                  <a:gd name="connsiteY13" fmla="*/ 447199 h 1000125"/>
                  <a:gd name="connsiteX14" fmla="*/ 483041 w 647700"/>
                  <a:gd name="connsiteY14" fmla="*/ 324326 h 1000125"/>
                  <a:gd name="connsiteX15" fmla="*/ 479231 w 647700"/>
                  <a:gd name="connsiteY15" fmla="*/ 324326 h 1000125"/>
                  <a:gd name="connsiteX16" fmla="*/ 479231 w 647700"/>
                  <a:gd name="connsiteY16" fmla="*/ 370999 h 1000125"/>
                  <a:gd name="connsiteX17" fmla="*/ 476374 w 647700"/>
                  <a:gd name="connsiteY17" fmla="*/ 912971 h 1000125"/>
                  <a:gd name="connsiteX18" fmla="*/ 474468 w 647700"/>
                  <a:gd name="connsiteY18" fmla="*/ 943451 h 1000125"/>
                  <a:gd name="connsiteX19" fmla="*/ 449704 w 647700"/>
                  <a:gd name="connsiteY19" fmla="*/ 982504 h 1000125"/>
                  <a:gd name="connsiteX20" fmla="*/ 412556 w 647700"/>
                  <a:gd name="connsiteY20" fmla="*/ 997744 h 1000125"/>
                  <a:gd name="connsiteX21" fmla="*/ 344929 w 647700"/>
                  <a:gd name="connsiteY21" fmla="*/ 947261 h 1000125"/>
                  <a:gd name="connsiteX22" fmla="*/ 342071 w 647700"/>
                  <a:gd name="connsiteY22" fmla="*/ 877729 h 1000125"/>
                  <a:gd name="connsiteX23" fmla="*/ 343024 w 647700"/>
                  <a:gd name="connsiteY23" fmla="*/ 751046 h 1000125"/>
                  <a:gd name="connsiteX24" fmla="*/ 342071 w 647700"/>
                  <a:gd name="connsiteY24" fmla="*/ 574834 h 1000125"/>
                  <a:gd name="connsiteX25" fmla="*/ 343024 w 647700"/>
                  <a:gd name="connsiteY25" fmla="*/ 547211 h 1000125"/>
                  <a:gd name="connsiteX26" fmla="*/ 326831 w 647700"/>
                  <a:gd name="connsiteY26" fmla="*/ 534829 h 1000125"/>
                  <a:gd name="connsiteX27" fmla="*/ 311591 w 647700"/>
                  <a:gd name="connsiteY27" fmla="*/ 548164 h 1000125"/>
                  <a:gd name="connsiteX28" fmla="*/ 313496 w 647700"/>
                  <a:gd name="connsiteY28" fmla="*/ 888206 h 1000125"/>
                  <a:gd name="connsiteX29" fmla="*/ 308733 w 647700"/>
                  <a:gd name="connsiteY29" fmla="*/ 944404 h 1000125"/>
                  <a:gd name="connsiteX30" fmla="*/ 224914 w 647700"/>
                  <a:gd name="connsiteY30" fmla="*/ 995839 h 1000125"/>
                  <a:gd name="connsiteX31" fmla="*/ 201101 w 647700"/>
                  <a:gd name="connsiteY31" fmla="*/ 978694 h 1000125"/>
                  <a:gd name="connsiteX32" fmla="*/ 177289 w 647700"/>
                  <a:gd name="connsiteY32" fmla="*/ 912019 h 1000125"/>
                  <a:gd name="connsiteX33" fmla="*/ 177289 w 647700"/>
                  <a:gd name="connsiteY33" fmla="*/ 565309 h 1000125"/>
                  <a:gd name="connsiteX34" fmla="*/ 174431 w 647700"/>
                  <a:gd name="connsiteY34" fmla="*/ 359569 h 1000125"/>
                  <a:gd name="connsiteX35" fmla="*/ 174431 w 647700"/>
                  <a:gd name="connsiteY35" fmla="*/ 314801 h 1000125"/>
                  <a:gd name="connsiteX36" fmla="*/ 171574 w 647700"/>
                  <a:gd name="connsiteY36" fmla="*/ 315754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47700" h="1000125">
                    <a:moveTo>
                      <a:pt x="171574" y="315754"/>
                    </a:moveTo>
                    <a:cubicBezTo>
                      <a:pt x="157286" y="364331"/>
                      <a:pt x="141093" y="413861"/>
                      <a:pt x="127758" y="462439"/>
                    </a:cubicBezTo>
                    <a:cubicBezTo>
                      <a:pt x="116329" y="504349"/>
                      <a:pt x="82991" y="513874"/>
                      <a:pt x="47749" y="505301"/>
                    </a:cubicBezTo>
                    <a:cubicBezTo>
                      <a:pt x="21079" y="498634"/>
                      <a:pt x="-1782" y="465296"/>
                      <a:pt x="10601" y="427196"/>
                    </a:cubicBezTo>
                    <a:cubicBezTo>
                      <a:pt x="42986" y="325279"/>
                      <a:pt x="75371" y="223361"/>
                      <a:pt x="106804" y="121444"/>
                    </a:cubicBezTo>
                    <a:cubicBezTo>
                      <a:pt x="113471" y="100489"/>
                      <a:pt x="120139" y="79534"/>
                      <a:pt x="126806" y="58579"/>
                    </a:cubicBezTo>
                    <a:cubicBezTo>
                      <a:pt x="137283" y="23336"/>
                      <a:pt x="160143" y="7144"/>
                      <a:pt x="196339" y="7144"/>
                    </a:cubicBezTo>
                    <a:cubicBezTo>
                      <a:pt x="278254" y="7144"/>
                      <a:pt x="359216" y="7144"/>
                      <a:pt x="441131" y="7144"/>
                    </a:cubicBezTo>
                    <a:cubicBezTo>
                      <a:pt x="488756" y="7144"/>
                      <a:pt x="513521" y="25241"/>
                      <a:pt x="528761" y="70961"/>
                    </a:cubicBezTo>
                    <a:cubicBezTo>
                      <a:pt x="564956" y="182404"/>
                      <a:pt x="600199" y="293846"/>
                      <a:pt x="637346" y="406241"/>
                    </a:cubicBezTo>
                    <a:cubicBezTo>
                      <a:pt x="642108" y="421481"/>
                      <a:pt x="647824" y="436721"/>
                      <a:pt x="646871" y="453866"/>
                    </a:cubicBezTo>
                    <a:cubicBezTo>
                      <a:pt x="645918" y="476726"/>
                      <a:pt x="627821" y="501491"/>
                      <a:pt x="603056" y="509111"/>
                    </a:cubicBezTo>
                    <a:cubicBezTo>
                      <a:pt x="580196" y="515779"/>
                      <a:pt x="553526" y="506254"/>
                      <a:pt x="539239" y="487204"/>
                    </a:cubicBezTo>
                    <a:cubicBezTo>
                      <a:pt x="530666" y="474821"/>
                      <a:pt x="525904" y="460534"/>
                      <a:pt x="522093" y="447199"/>
                    </a:cubicBezTo>
                    <a:cubicBezTo>
                      <a:pt x="508758" y="406241"/>
                      <a:pt x="495424" y="365284"/>
                      <a:pt x="483041" y="324326"/>
                    </a:cubicBezTo>
                    <a:cubicBezTo>
                      <a:pt x="482089" y="324326"/>
                      <a:pt x="480183" y="324326"/>
                      <a:pt x="479231" y="324326"/>
                    </a:cubicBezTo>
                    <a:cubicBezTo>
                      <a:pt x="479231" y="339566"/>
                      <a:pt x="479231" y="355759"/>
                      <a:pt x="479231" y="370999"/>
                    </a:cubicBezTo>
                    <a:cubicBezTo>
                      <a:pt x="476374" y="551974"/>
                      <a:pt x="476374" y="731996"/>
                      <a:pt x="476374" y="912971"/>
                    </a:cubicBezTo>
                    <a:cubicBezTo>
                      <a:pt x="476374" y="923449"/>
                      <a:pt x="475421" y="933926"/>
                      <a:pt x="474468" y="943451"/>
                    </a:cubicBezTo>
                    <a:cubicBezTo>
                      <a:pt x="472564" y="959644"/>
                      <a:pt x="464943" y="973931"/>
                      <a:pt x="449704" y="982504"/>
                    </a:cubicBezTo>
                    <a:cubicBezTo>
                      <a:pt x="438274" y="989171"/>
                      <a:pt x="425891" y="995839"/>
                      <a:pt x="412556" y="997744"/>
                    </a:cubicBezTo>
                    <a:cubicBezTo>
                      <a:pt x="377314" y="1001554"/>
                      <a:pt x="350643" y="971074"/>
                      <a:pt x="344929" y="947261"/>
                    </a:cubicBezTo>
                    <a:cubicBezTo>
                      <a:pt x="339214" y="924401"/>
                      <a:pt x="341118" y="901541"/>
                      <a:pt x="342071" y="877729"/>
                    </a:cubicBezTo>
                    <a:cubicBezTo>
                      <a:pt x="343024" y="835819"/>
                      <a:pt x="343024" y="792956"/>
                      <a:pt x="343024" y="751046"/>
                    </a:cubicBezTo>
                    <a:cubicBezTo>
                      <a:pt x="343024" y="691991"/>
                      <a:pt x="342071" y="633889"/>
                      <a:pt x="342071" y="574834"/>
                    </a:cubicBezTo>
                    <a:cubicBezTo>
                      <a:pt x="342071" y="565309"/>
                      <a:pt x="343024" y="556736"/>
                      <a:pt x="343024" y="547211"/>
                    </a:cubicBezTo>
                    <a:cubicBezTo>
                      <a:pt x="343976" y="535781"/>
                      <a:pt x="335404" y="534829"/>
                      <a:pt x="326831" y="534829"/>
                    </a:cubicBezTo>
                    <a:cubicBezTo>
                      <a:pt x="318258" y="534829"/>
                      <a:pt x="310639" y="537686"/>
                      <a:pt x="311591" y="548164"/>
                    </a:cubicBezTo>
                    <a:cubicBezTo>
                      <a:pt x="314449" y="661511"/>
                      <a:pt x="311591" y="774859"/>
                      <a:pt x="313496" y="888206"/>
                    </a:cubicBezTo>
                    <a:cubicBezTo>
                      <a:pt x="313496" y="907256"/>
                      <a:pt x="314449" y="926306"/>
                      <a:pt x="308733" y="944404"/>
                    </a:cubicBezTo>
                    <a:cubicBezTo>
                      <a:pt x="299208" y="979646"/>
                      <a:pt x="265871" y="1002506"/>
                      <a:pt x="224914" y="995839"/>
                    </a:cubicBezTo>
                    <a:cubicBezTo>
                      <a:pt x="215389" y="994886"/>
                      <a:pt x="207768" y="986314"/>
                      <a:pt x="201101" y="978694"/>
                    </a:cubicBezTo>
                    <a:cubicBezTo>
                      <a:pt x="183956" y="959644"/>
                      <a:pt x="177289" y="936784"/>
                      <a:pt x="177289" y="912019"/>
                    </a:cubicBezTo>
                    <a:cubicBezTo>
                      <a:pt x="177289" y="796766"/>
                      <a:pt x="177289" y="681514"/>
                      <a:pt x="177289" y="565309"/>
                    </a:cubicBezTo>
                    <a:cubicBezTo>
                      <a:pt x="177289" y="496729"/>
                      <a:pt x="175383" y="428149"/>
                      <a:pt x="174431" y="359569"/>
                    </a:cubicBezTo>
                    <a:cubicBezTo>
                      <a:pt x="174431" y="344329"/>
                      <a:pt x="174431" y="330041"/>
                      <a:pt x="174431" y="314801"/>
                    </a:cubicBezTo>
                    <a:cubicBezTo>
                      <a:pt x="173479" y="315754"/>
                      <a:pt x="172526" y="315754"/>
                      <a:pt x="171574" y="315754"/>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8095DF55-5EC6-44C0-99C3-8AC4AC092688}"/>
                  </a:ext>
                </a:extLst>
              </p:cNvPr>
              <p:cNvSpPr/>
              <p:nvPr/>
            </p:nvSpPr>
            <p:spPr>
              <a:xfrm>
                <a:off x="5734103" y="1277749"/>
                <a:ext cx="247650" cy="257175"/>
              </a:xfrm>
              <a:custGeom>
                <a:avLst/>
                <a:gdLst>
                  <a:gd name="connsiteX0" fmla="*/ 127172 w 247650"/>
                  <a:gd name="connsiteY0" fmla="*/ 7144 h 257175"/>
                  <a:gd name="connsiteX1" fmla="*/ 249091 w 247650"/>
                  <a:gd name="connsiteY1" fmla="*/ 130969 h 257175"/>
                  <a:gd name="connsiteX2" fmla="*/ 127172 w 247650"/>
                  <a:gd name="connsiteY2" fmla="*/ 252889 h 257175"/>
                  <a:gd name="connsiteX3" fmla="*/ 7157 w 247650"/>
                  <a:gd name="connsiteY3" fmla="*/ 130016 h 257175"/>
                  <a:gd name="connsiteX4" fmla="*/ 127172 w 247650"/>
                  <a:gd name="connsiteY4" fmla="*/ 7144 h 25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257175">
                    <a:moveTo>
                      <a:pt x="127172" y="7144"/>
                    </a:moveTo>
                    <a:cubicBezTo>
                      <a:pt x="194799" y="7144"/>
                      <a:pt x="249091" y="61436"/>
                      <a:pt x="249091" y="130969"/>
                    </a:cubicBezTo>
                    <a:cubicBezTo>
                      <a:pt x="249091" y="198596"/>
                      <a:pt x="193847" y="252889"/>
                      <a:pt x="127172" y="252889"/>
                    </a:cubicBezTo>
                    <a:cubicBezTo>
                      <a:pt x="59544" y="252889"/>
                      <a:pt x="6204" y="198596"/>
                      <a:pt x="7157" y="130016"/>
                    </a:cubicBezTo>
                    <a:cubicBezTo>
                      <a:pt x="6204" y="59531"/>
                      <a:pt x="58591" y="7144"/>
                      <a:pt x="127172" y="7144"/>
                    </a:cubicBezTo>
                    <a:close/>
                  </a:path>
                </a:pathLst>
              </a:custGeom>
              <a:grpFill/>
              <a:ln w="9525" cap="flat">
                <a:noFill/>
                <a:prstDash val="solid"/>
                <a:miter/>
              </a:ln>
            </p:spPr>
            <p:txBody>
              <a:bodyPr rtlCol="0" anchor="ctr"/>
              <a:lstStyle/>
              <a:p>
                <a:endParaRPr lang="en-US"/>
              </a:p>
            </p:txBody>
          </p:sp>
        </p:grpSp>
      </p:grpSp>
      <p:sp>
        <p:nvSpPr>
          <p:cNvPr id="28" name="Freeform: Shape 27">
            <a:extLst>
              <a:ext uri="{FF2B5EF4-FFF2-40B4-BE49-F238E27FC236}">
                <a16:creationId xmlns:a16="http://schemas.microsoft.com/office/drawing/2014/main" id="{03ED57F6-6638-46FE-BCD3-0E864BBF405D}"/>
              </a:ext>
            </a:extLst>
          </p:cNvPr>
          <p:cNvSpPr/>
          <p:nvPr/>
        </p:nvSpPr>
        <p:spPr>
          <a:xfrm>
            <a:off x="2925128" y="2015383"/>
            <a:ext cx="273571" cy="247629"/>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gradFill>
            <a:gsLst>
              <a:gs pos="23000">
                <a:srgbClr val="E74F29"/>
              </a:gs>
              <a:gs pos="67000">
                <a:srgbClr val="FEBC79"/>
              </a:gs>
            </a:gsLst>
            <a:lin ang="2700000" scaled="0"/>
          </a:gradFill>
          <a:ln w="9525" cap="flat">
            <a:noFill/>
            <a:prstDash val="solid"/>
            <a:miter/>
          </a:ln>
        </p:spPr>
        <p:txBody>
          <a:bodyPr rtlCol="0" anchor="ctr"/>
          <a:lstStyle/>
          <a:p>
            <a:endParaRPr lang="en-US"/>
          </a:p>
        </p:txBody>
      </p:sp>
      <p:grpSp>
        <p:nvGrpSpPr>
          <p:cNvPr id="29" name="Group 28">
            <a:extLst>
              <a:ext uri="{FF2B5EF4-FFF2-40B4-BE49-F238E27FC236}">
                <a16:creationId xmlns:a16="http://schemas.microsoft.com/office/drawing/2014/main" id="{15D35DC4-833A-4222-9D3C-96BD33FA6448}"/>
              </a:ext>
            </a:extLst>
          </p:cNvPr>
          <p:cNvGrpSpPr/>
          <p:nvPr/>
        </p:nvGrpSpPr>
        <p:grpSpPr>
          <a:xfrm>
            <a:off x="5880135" y="1938583"/>
            <a:ext cx="247913" cy="324986"/>
            <a:chOff x="6115668" y="1306949"/>
            <a:chExt cx="552467" cy="724221"/>
          </a:xfrm>
          <a:gradFill>
            <a:gsLst>
              <a:gs pos="23000">
                <a:srgbClr val="E74F29"/>
              </a:gs>
              <a:gs pos="67000">
                <a:srgbClr val="FEBC79"/>
              </a:gs>
            </a:gsLst>
            <a:lin ang="2700000" scaled="0"/>
          </a:gradFill>
        </p:grpSpPr>
        <p:sp>
          <p:nvSpPr>
            <p:cNvPr id="30" name="Freeform: Shape 29">
              <a:extLst>
                <a:ext uri="{FF2B5EF4-FFF2-40B4-BE49-F238E27FC236}">
                  <a16:creationId xmlns:a16="http://schemas.microsoft.com/office/drawing/2014/main" id="{E440EF9E-B1FE-4757-A282-F5CF40E116C1}"/>
                </a:ext>
              </a:extLst>
            </p:cNvPr>
            <p:cNvSpPr/>
            <p:nvPr/>
          </p:nvSpPr>
          <p:spPr>
            <a:xfrm>
              <a:off x="6115668" y="1674133"/>
              <a:ext cx="552467" cy="357037"/>
            </a:xfrm>
            <a:custGeom>
              <a:avLst/>
              <a:gdLst>
                <a:gd name="connsiteX0" fmla="*/ 276730 w 552466"/>
                <a:gd name="connsiteY0" fmla="*/ 355890 h 357036"/>
                <a:gd name="connsiteX1" fmla="*/ 30187 w 552466"/>
                <a:gd name="connsiteY1" fmla="*/ 355890 h 357036"/>
                <a:gd name="connsiteX2" fmla="*/ 8764 w 552466"/>
                <a:gd name="connsiteY2" fmla="*/ 341609 h 357036"/>
                <a:gd name="connsiteX3" fmla="*/ 2000 w 552466"/>
                <a:gd name="connsiteY3" fmla="*/ 304402 h 357036"/>
                <a:gd name="connsiteX4" fmla="*/ 2375 w 552466"/>
                <a:gd name="connsiteY4" fmla="*/ 31927 h 357036"/>
                <a:gd name="connsiteX5" fmla="*/ 12147 w 552466"/>
                <a:gd name="connsiteY5" fmla="*/ 4491 h 357036"/>
                <a:gd name="connsiteX6" fmla="*/ 18536 w 552466"/>
                <a:gd name="connsiteY6" fmla="*/ 2612 h 357036"/>
                <a:gd name="connsiteX7" fmla="*/ 42213 w 552466"/>
                <a:gd name="connsiteY7" fmla="*/ 1860 h 357036"/>
                <a:gd name="connsiteX8" fmla="*/ 510119 w 552466"/>
                <a:gd name="connsiteY8" fmla="*/ 1109 h 357036"/>
                <a:gd name="connsiteX9" fmla="*/ 526655 w 552466"/>
                <a:gd name="connsiteY9" fmla="*/ 1484 h 357036"/>
                <a:gd name="connsiteX10" fmla="*/ 545447 w 552466"/>
                <a:gd name="connsiteY10" fmla="*/ 13135 h 357036"/>
                <a:gd name="connsiteX11" fmla="*/ 551084 w 552466"/>
                <a:gd name="connsiteY11" fmla="*/ 46208 h 357036"/>
                <a:gd name="connsiteX12" fmla="*/ 551460 w 552466"/>
                <a:gd name="connsiteY12" fmla="*/ 322817 h 357036"/>
                <a:gd name="connsiteX13" fmla="*/ 518763 w 552466"/>
                <a:gd name="connsiteY13" fmla="*/ 355890 h 357036"/>
                <a:gd name="connsiteX14" fmla="*/ 276730 w 552466"/>
                <a:gd name="connsiteY14" fmla="*/ 355890 h 357036"/>
                <a:gd name="connsiteX15" fmla="*/ 276730 w 552466"/>
                <a:gd name="connsiteY15" fmla="*/ 355890 h 357036"/>
                <a:gd name="connsiteX16" fmla="*/ 239523 w 552466"/>
                <a:gd name="connsiteY16" fmla="*/ 210069 h 357036"/>
                <a:gd name="connsiteX17" fmla="*/ 241026 w 552466"/>
                <a:gd name="connsiteY17" fmla="*/ 213452 h 357036"/>
                <a:gd name="connsiteX18" fmla="*/ 241402 w 552466"/>
                <a:gd name="connsiteY18" fmla="*/ 260054 h 357036"/>
                <a:gd name="connsiteX19" fmla="*/ 251549 w 552466"/>
                <a:gd name="connsiteY19" fmla="*/ 270577 h 357036"/>
                <a:gd name="connsiteX20" fmla="*/ 289884 w 552466"/>
                <a:gd name="connsiteY20" fmla="*/ 270577 h 357036"/>
                <a:gd name="connsiteX21" fmla="*/ 312433 w 552466"/>
                <a:gd name="connsiteY21" fmla="*/ 247652 h 357036"/>
                <a:gd name="connsiteX22" fmla="*/ 312433 w 552466"/>
                <a:gd name="connsiteY22" fmla="*/ 210069 h 357036"/>
                <a:gd name="connsiteX23" fmla="*/ 364298 w 552466"/>
                <a:gd name="connsiteY23" fmla="*/ 210069 h 357036"/>
                <a:gd name="connsiteX24" fmla="*/ 372566 w 552466"/>
                <a:gd name="connsiteY24" fmla="*/ 202552 h 357036"/>
                <a:gd name="connsiteX25" fmla="*/ 372566 w 552466"/>
                <a:gd name="connsiteY25" fmla="*/ 151816 h 357036"/>
                <a:gd name="connsiteX26" fmla="*/ 361667 w 552466"/>
                <a:gd name="connsiteY26" fmla="*/ 141292 h 357036"/>
                <a:gd name="connsiteX27" fmla="*/ 322205 w 552466"/>
                <a:gd name="connsiteY27" fmla="*/ 141292 h 357036"/>
                <a:gd name="connsiteX28" fmla="*/ 312058 w 552466"/>
                <a:gd name="connsiteY28" fmla="*/ 131145 h 357036"/>
                <a:gd name="connsiteX29" fmla="*/ 312058 w 552466"/>
                <a:gd name="connsiteY29" fmla="*/ 89804 h 357036"/>
                <a:gd name="connsiteX30" fmla="*/ 301910 w 552466"/>
                <a:gd name="connsiteY30" fmla="*/ 78905 h 357036"/>
                <a:gd name="connsiteX31" fmla="*/ 251173 w 552466"/>
                <a:gd name="connsiteY31" fmla="*/ 78905 h 357036"/>
                <a:gd name="connsiteX32" fmla="*/ 241778 w 552466"/>
                <a:gd name="connsiteY32" fmla="*/ 88301 h 357036"/>
                <a:gd name="connsiteX33" fmla="*/ 241402 w 552466"/>
                <a:gd name="connsiteY33" fmla="*/ 131897 h 357036"/>
                <a:gd name="connsiteX34" fmla="*/ 232006 w 552466"/>
                <a:gd name="connsiteY34" fmla="*/ 141292 h 357036"/>
                <a:gd name="connsiteX35" fmla="*/ 194799 w 552466"/>
                <a:gd name="connsiteY35" fmla="*/ 140917 h 357036"/>
                <a:gd name="connsiteX36" fmla="*/ 180894 w 552466"/>
                <a:gd name="connsiteY36" fmla="*/ 153695 h 357036"/>
                <a:gd name="connsiteX37" fmla="*/ 180894 w 552466"/>
                <a:gd name="connsiteY37" fmla="*/ 200298 h 357036"/>
                <a:gd name="connsiteX38" fmla="*/ 190665 w 552466"/>
                <a:gd name="connsiteY38" fmla="*/ 209693 h 357036"/>
                <a:gd name="connsiteX39" fmla="*/ 239523 w 552466"/>
                <a:gd name="connsiteY39" fmla="*/ 210069 h 35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52466" h="357036">
                  <a:moveTo>
                    <a:pt x="276730" y="355890"/>
                  </a:moveTo>
                  <a:cubicBezTo>
                    <a:pt x="194423" y="355890"/>
                    <a:pt x="112493" y="355890"/>
                    <a:pt x="30187" y="355890"/>
                  </a:cubicBezTo>
                  <a:cubicBezTo>
                    <a:pt x="19288" y="355890"/>
                    <a:pt x="15154" y="348374"/>
                    <a:pt x="8764" y="341609"/>
                  </a:cubicBezTo>
                  <a:cubicBezTo>
                    <a:pt x="-2510" y="329958"/>
                    <a:pt x="2000" y="316804"/>
                    <a:pt x="2000" y="304402"/>
                  </a:cubicBezTo>
                  <a:cubicBezTo>
                    <a:pt x="1624" y="213452"/>
                    <a:pt x="1624" y="122877"/>
                    <a:pt x="2375" y="31927"/>
                  </a:cubicBezTo>
                  <a:cubicBezTo>
                    <a:pt x="2375" y="22907"/>
                    <a:pt x="8389" y="13511"/>
                    <a:pt x="12147" y="4491"/>
                  </a:cubicBezTo>
                  <a:cubicBezTo>
                    <a:pt x="12899" y="2988"/>
                    <a:pt x="16281" y="2612"/>
                    <a:pt x="18536" y="2612"/>
                  </a:cubicBezTo>
                  <a:cubicBezTo>
                    <a:pt x="26428" y="2236"/>
                    <a:pt x="34321" y="1860"/>
                    <a:pt x="42213" y="1860"/>
                  </a:cubicBezTo>
                  <a:cubicBezTo>
                    <a:pt x="198182" y="1484"/>
                    <a:pt x="354150" y="1484"/>
                    <a:pt x="510119" y="1109"/>
                  </a:cubicBezTo>
                  <a:cubicBezTo>
                    <a:pt x="515756" y="1109"/>
                    <a:pt x="521018" y="1109"/>
                    <a:pt x="526655" y="1484"/>
                  </a:cubicBezTo>
                  <a:cubicBezTo>
                    <a:pt x="534923" y="1860"/>
                    <a:pt x="540185" y="2988"/>
                    <a:pt x="545447" y="13135"/>
                  </a:cubicBezTo>
                  <a:cubicBezTo>
                    <a:pt x="551460" y="24786"/>
                    <a:pt x="551084" y="34933"/>
                    <a:pt x="551084" y="46208"/>
                  </a:cubicBezTo>
                  <a:cubicBezTo>
                    <a:pt x="551460" y="138286"/>
                    <a:pt x="551460" y="230364"/>
                    <a:pt x="551460" y="322817"/>
                  </a:cubicBezTo>
                  <a:cubicBezTo>
                    <a:pt x="551460" y="341985"/>
                    <a:pt x="537930" y="355890"/>
                    <a:pt x="518763" y="355890"/>
                  </a:cubicBezTo>
                  <a:cubicBezTo>
                    <a:pt x="438336" y="356266"/>
                    <a:pt x="357533" y="356266"/>
                    <a:pt x="276730" y="355890"/>
                  </a:cubicBezTo>
                  <a:cubicBezTo>
                    <a:pt x="276730" y="356266"/>
                    <a:pt x="276730" y="356266"/>
                    <a:pt x="276730" y="355890"/>
                  </a:cubicBezTo>
                  <a:close/>
                  <a:moveTo>
                    <a:pt x="239523" y="210069"/>
                  </a:moveTo>
                  <a:cubicBezTo>
                    <a:pt x="240650" y="211948"/>
                    <a:pt x="241026" y="212700"/>
                    <a:pt x="241026" y="213452"/>
                  </a:cubicBezTo>
                  <a:cubicBezTo>
                    <a:pt x="241402" y="228860"/>
                    <a:pt x="241778" y="244645"/>
                    <a:pt x="241402" y="260054"/>
                  </a:cubicBezTo>
                  <a:cubicBezTo>
                    <a:pt x="241402" y="267571"/>
                    <a:pt x="244408" y="270577"/>
                    <a:pt x="251549" y="270577"/>
                  </a:cubicBezTo>
                  <a:cubicBezTo>
                    <a:pt x="264327" y="270202"/>
                    <a:pt x="277106" y="270577"/>
                    <a:pt x="289884" y="270577"/>
                  </a:cubicBezTo>
                  <a:cubicBezTo>
                    <a:pt x="316943" y="270202"/>
                    <a:pt x="311682" y="272457"/>
                    <a:pt x="312433" y="247652"/>
                  </a:cubicBezTo>
                  <a:cubicBezTo>
                    <a:pt x="312809" y="235249"/>
                    <a:pt x="312433" y="223223"/>
                    <a:pt x="312433" y="210069"/>
                  </a:cubicBezTo>
                  <a:cubicBezTo>
                    <a:pt x="331225" y="210069"/>
                    <a:pt x="347761" y="210069"/>
                    <a:pt x="364298" y="210069"/>
                  </a:cubicBezTo>
                  <a:cubicBezTo>
                    <a:pt x="369559" y="210069"/>
                    <a:pt x="372942" y="208566"/>
                    <a:pt x="372566" y="202552"/>
                  </a:cubicBezTo>
                  <a:cubicBezTo>
                    <a:pt x="372566" y="185640"/>
                    <a:pt x="372566" y="168728"/>
                    <a:pt x="372566" y="151816"/>
                  </a:cubicBezTo>
                  <a:cubicBezTo>
                    <a:pt x="372566" y="144675"/>
                    <a:pt x="369183" y="141292"/>
                    <a:pt x="361667" y="141292"/>
                  </a:cubicBezTo>
                  <a:cubicBezTo>
                    <a:pt x="348513" y="141668"/>
                    <a:pt x="335359" y="140917"/>
                    <a:pt x="322205" y="141292"/>
                  </a:cubicBezTo>
                  <a:cubicBezTo>
                    <a:pt x="314688" y="141668"/>
                    <a:pt x="312058" y="139038"/>
                    <a:pt x="312058" y="131145"/>
                  </a:cubicBezTo>
                  <a:cubicBezTo>
                    <a:pt x="312433" y="117240"/>
                    <a:pt x="312058" y="103710"/>
                    <a:pt x="312058" y="89804"/>
                  </a:cubicBezTo>
                  <a:cubicBezTo>
                    <a:pt x="312058" y="82663"/>
                    <a:pt x="309427" y="78905"/>
                    <a:pt x="301910" y="78905"/>
                  </a:cubicBezTo>
                  <a:cubicBezTo>
                    <a:pt x="284998" y="79281"/>
                    <a:pt x="268086" y="78905"/>
                    <a:pt x="251173" y="78905"/>
                  </a:cubicBezTo>
                  <a:cubicBezTo>
                    <a:pt x="244784" y="78905"/>
                    <a:pt x="241778" y="81536"/>
                    <a:pt x="241778" y="88301"/>
                  </a:cubicBezTo>
                  <a:cubicBezTo>
                    <a:pt x="241778" y="102958"/>
                    <a:pt x="241026" y="117240"/>
                    <a:pt x="241402" y="131897"/>
                  </a:cubicBezTo>
                  <a:cubicBezTo>
                    <a:pt x="241402" y="139038"/>
                    <a:pt x="239147" y="141668"/>
                    <a:pt x="232006" y="141292"/>
                  </a:cubicBezTo>
                  <a:cubicBezTo>
                    <a:pt x="219604" y="140917"/>
                    <a:pt x="207202" y="141668"/>
                    <a:pt x="194799" y="140917"/>
                  </a:cubicBezTo>
                  <a:cubicBezTo>
                    <a:pt x="185028" y="140541"/>
                    <a:pt x="180894" y="143923"/>
                    <a:pt x="180894" y="153695"/>
                  </a:cubicBezTo>
                  <a:cubicBezTo>
                    <a:pt x="181269" y="169104"/>
                    <a:pt x="181269" y="184889"/>
                    <a:pt x="180894" y="200298"/>
                  </a:cubicBezTo>
                  <a:cubicBezTo>
                    <a:pt x="180894" y="207438"/>
                    <a:pt x="183524" y="210069"/>
                    <a:pt x="190665" y="209693"/>
                  </a:cubicBezTo>
                  <a:cubicBezTo>
                    <a:pt x="206826" y="209693"/>
                    <a:pt x="222986" y="210069"/>
                    <a:pt x="239523" y="210069"/>
                  </a:cubicBezTo>
                  <a:close/>
                </a:path>
              </a:pathLst>
            </a:custGeom>
            <a:grpFill/>
            <a:ln w="3747"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54FCFA2-3DB8-4001-ADC5-AB08E2BE7294}"/>
                </a:ext>
              </a:extLst>
            </p:cNvPr>
            <p:cNvSpPr/>
            <p:nvPr/>
          </p:nvSpPr>
          <p:spPr>
            <a:xfrm>
              <a:off x="6184963" y="1306949"/>
              <a:ext cx="450993" cy="326970"/>
            </a:xfrm>
            <a:custGeom>
              <a:avLst/>
              <a:gdLst>
                <a:gd name="connsiteX0" fmla="*/ 269822 w 450993"/>
                <a:gd name="connsiteY0" fmla="*/ 1109 h 326970"/>
                <a:gd name="connsiteX1" fmla="*/ 287486 w 450993"/>
                <a:gd name="connsiteY1" fmla="*/ 8249 h 326970"/>
                <a:gd name="connsiteX2" fmla="*/ 298761 w 450993"/>
                <a:gd name="connsiteY2" fmla="*/ 16518 h 326970"/>
                <a:gd name="connsiteX3" fmla="*/ 319432 w 450993"/>
                <a:gd name="connsiteY3" fmla="*/ 40195 h 326970"/>
                <a:gd name="connsiteX4" fmla="*/ 342357 w 450993"/>
                <a:gd name="connsiteY4" fmla="*/ 59738 h 326970"/>
                <a:gd name="connsiteX5" fmla="*/ 362652 w 450993"/>
                <a:gd name="connsiteY5" fmla="*/ 80033 h 326970"/>
                <a:gd name="connsiteX6" fmla="*/ 394973 w 450993"/>
                <a:gd name="connsiteY6" fmla="*/ 111978 h 326970"/>
                <a:gd name="connsiteX7" fmla="*/ 414516 w 450993"/>
                <a:gd name="connsiteY7" fmla="*/ 132273 h 326970"/>
                <a:gd name="connsiteX8" fmla="*/ 436690 w 450993"/>
                <a:gd name="connsiteY8" fmla="*/ 154822 h 326970"/>
                <a:gd name="connsiteX9" fmla="*/ 448716 w 450993"/>
                <a:gd name="connsiteY9" fmla="*/ 192405 h 326970"/>
                <a:gd name="connsiteX10" fmla="*/ 437066 w 450993"/>
                <a:gd name="connsiteY10" fmla="*/ 205183 h 326970"/>
                <a:gd name="connsiteX11" fmla="*/ 405496 w 450993"/>
                <a:gd name="connsiteY11" fmla="*/ 236753 h 326970"/>
                <a:gd name="connsiteX12" fmla="*/ 372799 w 450993"/>
                <a:gd name="connsiteY12" fmla="*/ 266443 h 326970"/>
                <a:gd name="connsiteX13" fmla="*/ 345364 w 450993"/>
                <a:gd name="connsiteY13" fmla="*/ 298389 h 326970"/>
                <a:gd name="connsiteX14" fmla="*/ 334841 w 450993"/>
                <a:gd name="connsiteY14" fmla="*/ 307408 h 326970"/>
                <a:gd name="connsiteX15" fmla="*/ 317928 w 450993"/>
                <a:gd name="connsiteY15" fmla="*/ 323569 h 326970"/>
                <a:gd name="connsiteX16" fmla="*/ 309284 w 450993"/>
                <a:gd name="connsiteY16" fmla="*/ 325448 h 326970"/>
                <a:gd name="connsiteX17" fmla="*/ 251407 w 450993"/>
                <a:gd name="connsiteY17" fmla="*/ 325448 h 326970"/>
                <a:gd name="connsiteX18" fmla="*/ 244266 w 450993"/>
                <a:gd name="connsiteY18" fmla="*/ 322817 h 326970"/>
                <a:gd name="connsiteX19" fmla="*/ 248400 w 450993"/>
                <a:gd name="connsiteY19" fmla="*/ 317180 h 326970"/>
                <a:gd name="connsiteX20" fmla="*/ 269071 w 450993"/>
                <a:gd name="connsiteY20" fmla="*/ 293503 h 326970"/>
                <a:gd name="connsiteX21" fmla="*/ 291996 w 450993"/>
                <a:gd name="connsiteY21" fmla="*/ 273584 h 326970"/>
                <a:gd name="connsiteX22" fmla="*/ 303647 w 450993"/>
                <a:gd name="connsiteY22" fmla="*/ 262309 h 326970"/>
                <a:gd name="connsiteX23" fmla="*/ 338599 w 450993"/>
                <a:gd name="connsiteY23" fmla="*/ 223975 h 326970"/>
                <a:gd name="connsiteX24" fmla="*/ 370168 w 450993"/>
                <a:gd name="connsiteY24" fmla="*/ 196915 h 326970"/>
                <a:gd name="connsiteX25" fmla="*/ 380316 w 450993"/>
                <a:gd name="connsiteY25" fmla="*/ 182258 h 326970"/>
                <a:gd name="connsiteX26" fmla="*/ 369417 w 450993"/>
                <a:gd name="connsiteY26" fmla="*/ 162339 h 326970"/>
                <a:gd name="connsiteX27" fmla="*/ 346867 w 450993"/>
                <a:gd name="connsiteY27" fmla="*/ 137534 h 326970"/>
                <a:gd name="connsiteX28" fmla="*/ 334841 w 450993"/>
                <a:gd name="connsiteY28" fmla="*/ 127387 h 326970"/>
                <a:gd name="connsiteX29" fmla="*/ 303647 w 450993"/>
                <a:gd name="connsiteY29" fmla="*/ 96569 h 326970"/>
                <a:gd name="connsiteX30" fmla="*/ 274708 w 450993"/>
                <a:gd name="connsiteY30" fmla="*/ 68382 h 326970"/>
                <a:gd name="connsiteX31" fmla="*/ 261554 w 450993"/>
                <a:gd name="connsiteY31" fmla="*/ 69885 h 326970"/>
                <a:gd name="connsiteX32" fmla="*/ 242387 w 450993"/>
                <a:gd name="connsiteY32" fmla="*/ 91683 h 326970"/>
                <a:gd name="connsiteX33" fmla="*/ 220589 w 450993"/>
                <a:gd name="connsiteY33" fmla="*/ 110850 h 326970"/>
                <a:gd name="connsiteX34" fmla="*/ 191274 w 450993"/>
                <a:gd name="connsiteY34" fmla="*/ 142796 h 326970"/>
                <a:gd name="connsiteX35" fmla="*/ 179999 w 450993"/>
                <a:gd name="connsiteY35" fmla="*/ 152943 h 326970"/>
                <a:gd name="connsiteX36" fmla="*/ 142041 w 450993"/>
                <a:gd name="connsiteY36" fmla="*/ 188271 h 326970"/>
                <a:gd name="connsiteX37" fmla="*/ 103706 w 450993"/>
                <a:gd name="connsiteY37" fmla="*/ 228860 h 326970"/>
                <a:gd name="connsiteX38" fmla="*/ 71761 w 450993"/>
                <a:gd name="connsiteY38" fmla="*/ 258175 h 326970"/>
                <a:gd name="connsiteX39" fmla="*/ 63493 w 450993"/>
                <a:gd name="connsiteY39" fmla="*/ 271705 h 326970"/>
                <a:gd name="connsiteX40" fmla="*/ 72513 w 450993"/>
                <a:gd name="connsiteY40" fmla="*/ 282604 h 326970"/>
                <a:gd name="connsiteX41" fmla="*/ 96942 w 450993"/>
                <a:gd name="connsiteY41" fmla="*/ 307033 h 326970"/>
                <a:gd name="connsiteX42" fmla="*/ 108592 w 450993"/>
                <a:gd name="connsiteY42" fmla="*/ 318308 h 326970"/>
                <a:gd name="connsiteX43" fmla="*/ 112350 w 450993"/>
                <a:gd name="connsiteY43" fmla="*/ 323193 h 326970"/>
                <a:gd name="connsiteX44" fmla="*/ 107465 w 450993"/>
                <a:gd name="connsiteY44" fmla="*/ 325824 h 326970"/>
                <a:gd name="connsiteX45" fmla="*/ 43198 w 450993"/>
                <a:gd name="connsiteY45" fmla="*/ 325072 h 326970"/>
                <a:gd name="connsiteX46" fmla="*/ 27789 w 450993"/>
                <a:gd name="connsiteY46" fmla="*/ 314925 h 326970"/>
                <a:gd name="connsiteX47" fmla="*/ 4488 w 450993"/>
                <a:gd name="connsiteY47" fmla="*/ 288993 h 326970"/>
                <a:gd name="connsiteX48" fmla="*/ 1481 w 450993"/>
                <a:gd name="connsiteY48" fmla="*/ 274336 h 326970"/>
                <a:gd name="connsiteX49" fmla="*/ 16514 w 450993"/>
                <a:gd name="connsiteY49" fmla="*/ 239384 h 326970"/>
                <a:gd name="connsiteX50" fmla="*/ 60862 w 450993"/>
                <a:gd name="connsiteY50" fmla="*/ 197667 h 326970"/>
                <a:gd name="connsiteX51" fmla="*/ 79654 w 450993"/>
                <a:gd name="connsiteY51" fmla="*/ 175117 h 326970"/>
                <a:gd name="connsiteX52" fmla="*/ 98069 w 450993"/>
                <a:gd name="connsiteY52" fmla="*/ 163091 h 326970"/>
                <a:gd name="connsiteX53" fmla="*/ 119115 w 450993"/>
                <a:gd name="connsiteY53" fmla="*/ 144675 h 326970"/>
                <a:gd name="connsiteX54" fmla="*/ 142041 w 450993"/>
                <a:gd name="connsiteY54" fmla="*/ 120246 h 326970"/>
                <a:gd name="connsiteX55" fmla="*/ 181127 w 450993"/>
                <a:gd name="connsiteY55" fmla="*/ 80784 h 326970"/>
                <a:gd name="connsiteX56" fmla="*/ 211945 w 450993"/>
                <a:gd name="connsiteY56" fmla="*/ 51470 h 326970"/>
                <a:gd name="connsiteX57" fmla="*/ 232991 w 450993"/>
                <a:gd name="connsiteY57" fmla="*/ 29672 h 326970"/>
                <a:gd name="connsiteX58" fmla="*/ 263809 w 450993"/>
                <a:gd name="connsiteY58" fmla="*/ 6746 h 326970"/>
                <a:gd name="connsiteX59" fmla="*/ 269822 w 450993"/>
                <a:gd name="connsiteY59" fmla="*/ 1109 h 32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50993" h="326970">
                  <a:moveTo>
                    <a:pt x="269822" y="1109"/>
                  </a:moveTo>
                  <a:cubicBezTo>
                    <a:pt x="276963" y="3739"/>
                    <a:pt x="282601" y="5619"/>
                    <a:pt x="287486" y="8249"/>
                  </a:cubicBezTo>
                  <a:cubicBezTo>
                    <a:pt x="291620" y="10504"/>
                    <a:pt x="295755" y="13135"/>
                    <a:pt x="298761" y="16518"/>
                  </a:cubicBezTo>
                  <a:cubicBezTo>
                    <a:pt x="305902" y="24034"/>
                    <a:pt x="311915" y="32678"/>
                    <a:pt x="319432" y="40195"/>
                  </a:cubicBezTo>
                  <a:cubicBezTo>
                    <a:pt x="326572" y="47336"/>
                    <a:pt x="334841" y="52973"/>
                    <a:pt x="342357" y="59738"/>
                  </a:cubicBezTo>
                  <a:cubicBezTo>
                    <a:pt x="349498" y="66127"/>
                    <a:pt x="355511" y="73268"/>
                    <a:pt x="362652" y="80033"/>
                  </a:cubicBezTo>
                  <a:cubicBezTo>
                    <a:pt x="373551" y="90556"/>
                    <a:pt x="381067" y="104086"/>
                    <a:pt x="394973" y="111978"/>
                  </a:cubicBezTo>
                  <a:cubicBezTo>
                    <a:pt x="402865" y="116488"/>
                    <a:pt x="408127" y="125508"/>
                    <a:pt x="414516" y="132273"/>
                  </a:cubicBezTo>
                  <a:cubicBezTo>
                    <a:pt x="421657" y="139789"/>
                    <a:pt x="428798" y="148057"/>
                    <a:pt x="436690" y="154822"/>
                  </a:cubicBezTo>
                  <a:cubicBezTo>
                    <a:pt x="447589" y="163842"/>
                    <a:pt x="453226" y="177748"/>
                    <a:pt x="448716" y="192405"/>
                  </a:cubicBezTo>
                  <a:cubicBezTo>
                    <a:pt x="447213" y="197291"/>
                    <a:pt x="441200" y="201049"/>
                    <a:pt x="437066" y="205183"/>
                  </a:cubicBezTo>
                  <a:cubicBezTo>
                    <a:pt x="426543" y="215706"/>
                    <a:pt x="416019" y="226606"/>
                    <a:pt x="405496" y="236753"/>
                  </a:cubicBezTo>
                  <a:cubicBezTo>
                    <a:pt x="394597" y="246900"/>
                    <a:pt x="382947" y="255920"/>
                    <a:pt x="372799" y="266443"/>
                  </a:cubicBezTo>
                  <a:cubicBezTo>
                    <a:pt x="363028" y="276591"/>
                    <a:pt x="354759" y="287865"/>
                    <a:pt x="345364" y="298389"/>
                  </a:cubicBezTo>
                  <a:cubicBezTo>
                    <a:pt x="342357" y="301771"/>
                    <a:pt x="338223" y="304026"/>
                    <a:pt x="334841" y="307408"/>
                  </a:cubicBezTo>
                  <a:cubicBezTo>
                    <a:pt x="329203" y="312670"/>
                    <a:pt x="323942" y="318683"/>
                    <a:pt x="317928" y="323569"/>
                  </a:cubicBezTo>
                  <a:cubicBezTo>
                    <a:pt x="315673" y="325448"/>
                    <a:pt x="312291" y="325448"/>
                    <a:pt x="309284" y="325448"/>
                  </a:cubicBezTo>
                  <a:cubicBezTo>
                    <a:pt x="290117" y="325448"/>
                    <a:pt x="270574" y="325824"/>
                    <a:pt x="251407" y="325448"/>
                  </a:cubicBezTo>
                  <a:cubicBezTo>
                    <a:pt x="249152" y="325448"/>
                    <a:pt x="246521" y="323945"/>
                    <a:pt x="244266" y="322817"/>
                  </a:cubicBezTo>
                  <a:cubicBezTo>
                    <a:pt x="245769" y="320938"/>
                    <a:pt x="246897" y="318683"/>
                    <a:pt x="248400" y="317180"/>
                  </a:cubicBezTo>
                  <a:cubicBezTo>
                    <a:pt x="255165" y="309288"/>
                    <a:pt x="261554" y="301019"/>
                    <a:pt x="269071" y="293503"/>
                  </a:cubicBezTo>
                  <a:cubicBezTo>
                    <a:pt x="276211" y="286362"/>
                    <a:pt x="284480" y="280349"/>
                    <a:pt x="291996" y="273584"/>
                  </a:cubicBezTo>
                  <a:cubicBezTo>
                    <a:pt x="296130" y="269826"/>
                    <a:pt x="299889" y="266067"/>
                    <a:pt x="303647" y="262309"/>
                  </a:cubicBezTo>
                  <a:cubicBezTo>
                    <a:pt x="315298" y="249531"/>
                    <a:pt x="326197" y="236001"/>
                    <a:pt x="338599" y="223975"/>
                  </a:cubicBezTo>
                  <a:cubicBezTo>
                    <a:pt x="348370" y="214203"/>
                    <a:pt x="360021" y="206311"/>
                    <a:pt x="370168" y="196915"/>
                  </a:cubicBezTo>
                  <a:cubicBezTo>
                    <a:pt x="374303" y="193157"/>
                    <a:pt x="378061" y="187895"/>
                    <a:pt x="380316" y="182258"/>
                  </a:cubicBezTo>
                  <a:cubicBezTo>
                    <a:pt x="384450" y="172110"/>
                    <a:pt x="373927" y="168352"/>
                    <a:pt x="369417" y="162339"/>
                  </a:cubicBezTo>
                  <a:cubicBezTo>
                    <a:pt x="362652" y="153319"/>
                    <a:pt x="354759" y="145427"/>
                    <a:pt x="346867" y="137534"/>
                  </a:cubicBezTo>
                  <a:cubicBezTo>
                    <a:pt x="343109" y="133776"/>
                    <a:pt x="338599" y="130769"/>
                    <a:pt x="334841" y="127387"/>
                  </a:cubicBezTo>
                  <a:cubicBezTo>
                    <a:pt x="324317" y="117240"/>
                    <a:pt x="314170" y="107092"/>
                    <a:pt x="303647" y="96569"/>
                  </a:cubicBezTo>
                  <a:cubicBezTo>
                    <a:pt x="293875" y="87173"/>
                    <a:pt x="284856" y="77026"/>
                    <a:pt x="274708" y="68382"/>
                  </a:cubicBezTo>
                  <a:cubicBezTo>
                    <a:pt x="272453" y="66503"/>
                    <a:pt x="264185" y="67254"/>
                    <a:pt x="261554" y="69885"/>
                  </a:cubicBezTo>
                  <a:cubicBezTo>
                    <a:pt x="254413" y="76274"/>
                    <a:pt x="249528" y="84918"/>
                    <a:pt x="242387" y="91683"/>
                  </a:cubicBezTo>
                  <a:cubicBezTo>
                    <a:pt x="235622" y="98448"/>
                    <a:pt x="227354" y="104086"/>
                    <a:pt x="220589" y="110850"/>
                  </a:cubicBezTo>
                  <a:cubicBezTo>
                    <a:pt x="210442" y="120998"/>
                    <a:pt x="201046" y="132273"/>
                    <a:pt x="191274" y="142796"/>
                  </a:cubicBezTo>
                  <a:cubicBezTo>
                    <a:pt x="187892" y="146554"/>
                    <a:pt x="183758" y="149561"/>
                    <a:pt x="179999" y="152943"/>
                  </a:cubicBezTo>
                  <a:cubicBezTo>
                    <a:pt x="167221" y="164594"/>
                    <a:pt x="154067" y="176245"/>
                    <a:pt x="142041" y="188271"/>
                  </a:cubicBezTo>
                  <a:cubicBezTo>
                    <a:pt x="128887" y="201425"/>
                    <a:pt x="116860" y="215706"/>
                    <a:pt x="103706" y="228860"/>
                  </a:cubicBezTo>
                  <a:cubicBezTo>
                    <a:pt x="93559" y="239008"/>
                    <a:pt x="82284" y="248028"/>
                    <a:pt x="71761" y="258175"/>
                  </a:cubicBezTo>
                  <a:cubicBezTo>
                    <a:pt x="68003" y="261933"/>
                    <a:pt x="63869" y="267195"/>
                    <a:pt x="63493" y="271705"/>
                  </a:cubicBezTo>
                  <a:cubicBezTo>
                    <a:pt x="63493" y="275087"/>
                    <a:pt x="69130" y="279221"/>
                    <a:pt x="72513" y="282604"/>
                  </a:cubicBezTo>
                  <a:cubicBezTo>
                    <a:pt x="80405" y="290872"/>
                    <a:pt x="88673" y="298765"/>
                    <a:pt x="96942" y="307033"/>
                  </a:cubicBezTo>
                  <a:cubicBezTo>
                    <a:pt x="100700" y="310791"/>
                    <a:pt x="104834" y="314549"/>
                    <a:pt x="108592" y="318308"/>
                  </a:cubicBezTo>
                  <a:cubicBezTo>
                    <a:pt x="110096" y="319811"/>
                    <a:pt x="111223" y="321690"/>
                    <a:pt x="112350" y="323193"/>
                  </a:cubicBezTo>
                  <a:cubicBezTo>
                    <a:pt x="110847" y="323945"/>
                    <a:pt x="108968" y="325824"/>
                    <a:pt x="107465" y="325824"/>
                  </a:cubicBezTo>
                  <a:cubicBezTo>
                    <a:pt x="86043" y="325824"/>
                    <a:pt x="64620" y="326576"/>
                    <a:pt x="43198" y="325072"/>
                  </a:cubicBezTo>
                  <a:cubicBezTo>
                    <a:pt x="37937" y="324697"/>
                    <a:pt x="32299" y="319059"/>
                    <a:pt x="27789" y="314925"/>
                  </a:cubicBezTo>
                  <a:cubicBezTo>
                    <a:pt x="19521" y="306657"/>
                    <a:pt x="11253" y="298389"/>
                    <a:pt x="4488" y="288993"/>
                  </a:cubicBezTo>
                  <a:cubicBezTo>
                    <a:pt x="1857" y="285235"/>
                    <a:pt x="2233" y="279221"/>
                    <a:pt x="1481" y="274336"/>
                  </a:cubicBezTo>
                  <a:cubicBezTo>
                    <a:pt x="-398" y="259678"/>
                    <a:pt x="4864" y="248779"/>
                    <a:pt x="16514" y="239384"/>
                  </a:cubicBezTo>
                  <a:cubicBezTo>
                    <a:pt x="32299" y="226606"/>
                    <a:pt x="46581" y="211948"/>
                    <a:pt x="60862" y="197667"/>
                  </a:cubicBezTo>
                  <a:cubicBezTo>
                    <a:pt x="67627" y="190902"/>
                    <a:pt x="72889" y="181882"/>
                    <a:pt x="79654" y="175117"/>
                  </a:cubicBezTo>
                  <a:cubicBezTo>
                    <a:pt x="84915" y="170231"/>
                    <a:pt x="92056" y="167225"/>
                    <a:pt x="98069" y="163091"/>
                  </a:cubicBezTo>
                  <a:cubicBezTo>
                    <a:pt x="105586" y="157453"/>
                    <a:pt x="112726" y="151440"/>
                    <a:pt x="119115" y="144675"/>
                  </a:cubicBezTo>
                  <a:cubicBezTo>
                    <a:pt x="127008" y="136783"/>
                    <a:pt x="134524" y="128514"/>
                    <a:pt x="142041" y="120246"/>
                  </a:cubicBezTo>
                  <a:cubicBezTo>
                    <a:pt x="154819" y="107092"/>
                    <a:pt x="167973" y="93562"/>
                    <a:pt x="181127" y="80784"/>
                  </a:cubicBezTo>
                  <a:cubicBezTo>
                    <a:pt x="191274" y="71013"/>
                    <a:pt x="201798" y="61241"/>
                    <a:pt x="211945" y="51470"/>
                  </a:cubicBezTo>
                  <a:cubicBezTo>
                    <a:pt x="219086" y="44329"/>
                    <a:pt x="225099" y="36061"/>
                    <a:pt x="232991" y="29672"/>
                  </a:cubicBezTo>
                  <a:cubicBezTo>
                    <a:pt x="243139" y="21779"/>
                    <a:pt x="249528" y="9001"/>
                    <a:pt x="263809" y="6746"/>
                  </a:cubicBezTo>
                  <a:cubicBezTo>
                    <a:pt x="266064" y="5619"/>
                    <a:pt x="268319" y="2236"/>
                    <a:pt x="269822" y="1109"/>
                  </a:cubicBezTo>
                  <a:close/>
                </a:path>
              </a:pathLst>
            </a:custGeom>
            <a:grpFill/>
            <a:ln w="3747"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BC588B43-A4DE-4CB4-92F4-EF74CC7CD9D7}"/>
                </a:ext>
              </a:extLst>
            </p:cNvPr>
            <p:cNvSpPr/>
            <p:nvPr/>
          </p:nvSpPr>
          <p:spPr>
            <a:xfrm>
              <a:off x="6364247" y="1492608"/>
              <a:ext cx="82682" cy="78924"/>
            </a:xfrm>
            <a:custGeom>
              <a:avLst/>
              <a:gdLst>
                <a:gd name="connsiteX0" fmla="*/ 46191 w 82682"/>
                <a:gd name="connsiteY0" fmla="*/ 1109 h 78923"/>
                <a:gd name="connsiteX1" fmla="*/ 56338 w 82682"/>
                <a:gd name="connsiteY1" fmla="*/ 1485 h 78923"/>
                <a:gd name="connsiteX2" fmla="*/ 80015 w 82682"/>
                <a:gd name="connsiteY2" fmla="*/ 21028 h 78923"/>
                <a:gd name="connsiteX3" fmla="*/ 84149 w 82682"/>
                <a:gd name="connsiteY3" fmla="*/ 28544 h 78923"/>
                <a:gd name="connsiteX4" fmla="*/ 84901 w 82682"/>
                <a:gd name="connsiteY4" fmla="*/ 44329 h 78923"/>
                <a:gd name="connsiteX5" fmla="*/ 80391 w 82682"/>
                <a:gd name="connsiteY5" fmla="*/ 52973 h 78923"/>
                <a:gd name="connsiteX6" fmla="*/ 48446 w 82682"/>
                <a:gd name="connsiteY6" fmla="*/ 80033 h 78923"/>
                <a:gd name="connsiteX7" fmla="*/ 14621 w 82682"/>
                <a:gd name="connsiteY7" fmla="*/ 69885 h 78923"/>
                <a:gd name="connsiteX8" fmla="*/ 11615 w 82682"/>
                <a:gd name="connsiteY8" fmla="*/ 61617 h 78923"/>
                <a:gd name="connsiteX9" fmla="*/ 5977 w 82682"/>
                <a:gd name="connsiteY9" fmla="*/ 52973 h 78923"/>
                <a:gd name="connsiteX10" fmla="*/ 2219 w 82682"/>
                <a:gd name="connsiteY10" fmla="*/ 46584 h 78923"/>
                <a:gd name="connsiteX11" fmla="*/ 1843 w 82682"/>
                <a:gd name="connsiteY11" fmla="*/ 41322 h 78923"/>
                <a:gd name="connsiteX12" fmla="*/ 14245 w 82682"/>
                <a:gd name="connsiteY12" fmla="*/ 11632 h 78923"/>
                <a:gd name="connsiteX13" fmla="*/ 46191 w 82682"/>
                <a:gd name="connsiteY13" fmla="*/ 1109 h 78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682" h="78923">
                  <a:moveTo>
                    <a:pt x="46191" y="1109"/>
                  </a:moveTo>
                  <a:cubicBezTo>
                    <a:pt x="49573" y="1109"/>
                    <a:pt x="52956" y="1485"/>
                    <a:pt x="56338" y="1485"/>
                  </a:cubicBezTo>
                  <a:cubicBezTo>
                    <a:pt x="68740" y="2236"/>
                    <a:pt x="77385" y="9377"/>
                    <a:pt x="80015" y="21028"/>
                  </a:cubicBezTo>
                  <a:cubicBezTo>
                    <a:pt x="80767" y="23658"/>
                    <a:pt x="83774" y="25913"/>
                    <a:pt x="84149" y="28544"/>
                  </a:cubicBezTo>
                  <a:cubicBezTo>
                    <a:pt x="84901" y="33806"/>
                    <a:pt x="85653" y="39067"/>
                    <a:pt x="84901" y="44329"/>
                  </a:cubicBezTo>
                  <a:cubicBezTo>
                    <a:pt x="84525" y="47336"/>
                    <a:pt x="81143" y="49966"/>
                    <a:pt x="80391" y="52973"/>
                  </a:cubicBezTo>
                  <a:cubicBezTo>
                    <a:pt x="77385" y="67254"/>
                    <a:pt x="62727" y="77778"/>
                    <a:pt x="48446" y="80033"/>
                  </a:cubicBezTo>
                  <a:cubicBezTo>
                    <a:pt x="34540" y="82288"/>
                    <a:pt x="26272" y="72140"/>
                    <a:pt x="14621" y="69885"/>
                  </a:cubicBezTo>
                  <a:cubicBezTo>
                    <a:pt x="13118" y="69509"/>
                    <a:pt x="12742" y="64248"/>
                    <a:pt x="11615" y="61617"/>
                  </a:cubicBezTo>
                  <a:cubicBezTo>
                    <a:pt x="10111" y="58610"/>
                    <a:pt x="7856" y="55980"/>
                    <a:pt x="5977" y="52973"/>
                  </a:cubicBezTo>
                  <a:cubicBezTo>
                    <a:pt x="4474" y="50718"/>
                    <a:pt x="3346" y="48839"/>
                    <a:pt x="2219" y="46584"/>
                  </a:cubicBezTo>
                  <a:cubicBezTo>
                    <a:pt x="1467" y="45081"/>
                    <a:pt x="2219" y="43201"/>
                    <a:pt x="1843" y="41322"/>
                  </a:cubicBezTo>
                  <a:cubicBezTo>
                    <a:pt x="-1539" y="28168"/>
                    <a:pt x="7481" y="21028"/>
                    <a:pt x="14245" y="11632"/>
                  </a:cubicBezTo>
                  <a:cubicBezTo>
                    <a:pt x="22889" y="-19"/>
                    <a:pt x="34540" y="1485"/>
                    <a:pt x="46191" y="1109"/>
                  </a:cubicBezTo>
                  <a:close/>
                </a:path>
              </a:pathLst>
            </a:custGeom>
            <a:grpFill/>
            <a:ln w="3747" cap="flat">
              <a:noFill/>
              <a:prstDash val="solid"/>
              <a:miter/>
            </a:ln>
          </p:spPr>
          <p:txBody>
            <a:bodyPr rtlCol="0" anchor="ctr"/>
            <a:lstStyle/>
            <a:p>
              <a:endParaRPr lang="en-US"/>
            </a:p>
          </p:txBody>
        </p:sp>
      </p:grpSp>
      <p:sp>
        <p:nvSpPr>
          <p:cNvPr id="33" name="Graphic 174">
            <a:extLst>
              <a:ext uri="{FF2B5EF4-FFF2-40B4-BE49-F238E27FC236}">
                <a16:creationId xmlns:a16="http://schemas.microsoft.com/office/drawing/2014/main" id="{15B7B994-6C05-4105-A424-C25623FA975C}"/>
              </a:ext>
            </a:extLst>
          </p:cNvPr>
          <p:cNvSpPr/>
          <p:nvPr/>
        </p:nvSpPr>
        <p:spPr>
          <a:xfrm>
            <a:off x="5415969" y="2007064"/>
            <a:ext cx="139179" cy="265847"/>
          </a:xfrm>
          <a:custGeom>
            <a:avLst/>
            <a:gdLst>
              <a:gd name="connsiteX0" fmla="*/ 833206 w 847725"/>
              <a:gd name="connsiteY0" fmla="*/ 874996 h 1619250"/>
              <a:gd name="connsiteX1" fmla="*/ 817014 w 847725"/>
              <a:gd name="connsiteY1" fmla="*/ 786413 h 1619250"/>
              <a:gd name="connsiteX2" fmla="*/ 817014 w 847725"/>
              <a:gd name="connsiteY2" fmla="*/ 786413 h 1619250"/>
              <a:gd name="connsiteX3" fmla="*/ 786534 w 847725"/>
              <a:gd name="connsiteY3" fmla="*/ 711166 h 1619250"/>
              <a:gd name="connsiteX4" fmla="*/ 786534 w 847725"/>
              <a:gd name="connsiteY4" fmla="*/ 711166 h 1619250"/>
              <a:gd name="connsiteX5" fmla="*/ 741766 w 847725"/>
              <a:gd name="connsiteY5" fmla="*/ 647348 h 1619250"/>
              <a:gd name="connsiteX6" fmla="*/ 741766 w 847725"/>
              <a:gd name="connsiteY6" fmla="*/ 647348 h 1619250"/>
              <a:gd name="connsiteX7" fmla="*/ 662709 w 847725"/>
              <a:gd name="connsiteY7" fmla="*/ 578768 h 1619250"/>
              <a:gd name="connsiteX8" fmla="*/ 586509 w 847725"/>
              <a:gd name="connsiteY8" fmla="*/ 533048 h 1619250"/>
              <a:gd name="connsiteX9" fmla="*/ 494116 w 847725"/>
              <a:gd name="connsiteY9" fmla="*/ 484471 h 1619250"/>
              <a:gd name="connsiteX10" fmla="*/ 632229 w 847725"/>
              <a:gd name="connsiteY10" fmla="*/ 317783 h 1619250"/>
              <a:gd name="connsiteX11" fmla="*/ 589366 w 847725"/>
              <a:gd name="connsiteY11" fmla="*/ 100613 h 1619250"/>
              <a:gd name="connsiteX12" fmla="*/ 589366 w 847725"/>
              <a:gd name="connsiteY12" fmla="*/ 100613 h 1619250"/>
              <a:gd name="connsiteX13" fmla="*/ 496974 w 847725"/>
              <a:gd name="connsiteY13" fmla="*/ 27271 h 1619250"/>
              <a:gd name="connsiteX14" fmla="*/ 192174 w 847725"/>
              <a:gd name="connsiteY14" fmla="*/ 180623 h 1619250"/>
              <a:gd name="connsiteX15" fmla="*/ 191221 w 847725"/>
              <a:gd name="connsiteY15" fmla="*/ 317783 h 1619250"/>
              <a:gd name="connsiteX16" fmla="*/ 250276 w 847725"/>
              <a:gd name="connsiteY16" fmla="*/ 424463 h 1619250"/>
              <a:gd name="connsiteX17" fmla="*/ 340764 w 847725"/>
              <a:gd name="connsiteY17" fmla="*/ 485423 h 1619250"/>
              <a:gd name="connsiteX18" fmla="*/ 277899 w 847725"/>
              <a:gd name="connsiteY18" fmla="*/ 527333 h 1619250"/>
              <a:gd name="connsiteX19" fmla="*/ 23581 w 847725"/>
              <a:gd name="connsiteY19" fmla="*/ 872138 h 1619250"/>
              <a:gd name="connsiteX20" fmla="*/ 17866 w 847725"/>
              <a:gd name="connsiteY20" fmla="*/ 922621 h 1619250"/>
              <a:gd name="connsiteX21" fmla="*/ 38821 w 847725"/>
              <a:gd name="connsiteY21" fmla="*/ 1183606 h 1619250"/>
              <a:gd name="connsiteX22" fmla="*/ 38821 w 847725"/>
              <a:gd name="connsiteY22" fmla="*/ 1183606 h 1619250"/>
              <a:gd name="connsiteX23" fmla="*/ 38821 w 847725"/>
              <a:gd name="connsiteY23" fmla="*/ 1183606 h 1619250"/>
              <a:gd name="connsiteX24" fmla="*/ 159789 w 847725"/>
              <a:gd name="connsiteY24" fmla="*/ 1214086 h 1619250"/>
              <a:gd name="connsiteX25" fmla="*/ 178839 w 847725"/>
              <a:gd name="connsiteY25" fmla="*/ 1307431 h 1619250"/>
              <a:gd name="connsiteX26" fmla="*/ 193126 w 847725"/>
              <a:gd name="connsiteY26" fmla="*/ 1561748 h 1619250"/>
              <a:gd name="connsiteX27" fmla="*/ 356004 w 847725"/>
              <a:gd name="connsiteY27" fmla="*/ 1608421 h 1619250"/>
              <a:gd name="connsiteX28" fmla="*/ 499831 w 847725"/>
              <a:gd name="connsiteY28" fmla="*/ 1608421 h 1619250"/>
              <a:gd name="connsiteX29" fmla="*/ 499831 w 847725"/>
              <a:gd name="connsiteY29" fmla="*/ 1608421 h 1619250"/>
              <a:gd name="connsiteX30" fmla="*/ 541741 w 847725"/>
              <a:gd name="connsiteY30" fmla="*/ 1607468 h 1619250"/>
              <a:gd name="connsiteX31" fmla="*/ 661756 w 847725"/>
              <a:gd name="connsiteY31" fmla="*/ 1560796 h 1619250"/>
              <a:gd name="connsiteX32" fmla="*/ 676044 w 847725"/>
              <a:gd name="connsiteY32" fmla="*/ 1480786 h 1619250"/>
              <a:gd name="connsiteX33" fmla="*/ 678901 w 847725"/>
              <a:gd name="connsiteY33" fmla="*/ 1227421 h 1619250"/>
              <a:gd name="connsiteX34" fmla="*/ 678901 w 847725"/>
              <a:gd name="connsiteY34" fmla="*/ 1227421 h 1619250"/>
              <a:gd name="connsiteX35" fmla="*/ 751291 w 847725"/>
              <a:gd name="connsiteY35" fmla="*/ 1211228 h 1619250"/>
              <a:gd name="connsiteX36" fmla="*/ 837016 w 847725"/>
              <a:gd name="connsiteY36" fmla="*/ 1134076 h 1619250"/>
              <a:gd name="connsiteX37" fmla="*/ 833206 w 847725"/>
              <a:gd name="connsiteY37" fmla="*/ 874996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47725" h="1619250">
                <a:moveTo>
                  <a:pt x="833206" y="874996"/>
                </a:moveTo>
                <a:cubicBezTo>
                  <a:pt x="832254" y="844516"/>
                  <a:pt x="836064" y="813083"/>
                  <a:pt x="817014" y="786413"/>
                </a:cubicBezTo>
                <a:lnTo>
                  <a:pt x="817014" y="786413"/>
                </a:lnTo>
                <a:cubicBezTo>
                  <a:pt x="816061" y="757838"/>
                  <a:pt x="806536" y="732121"/>
                  <a:pt x="786534" y="711166"/>
                </a:cubicBezTo>
                <a:cubicBezTo>
                  <a:pt x="786534" y="711166"/>
                  <a:pt x="786534" y="711166"/>
                  <a:pt x="786534" y="711166"/>
                </a:cubicBezTo>
                <a:cubicBezTo>
                  <a:pt x="780819" y="683543"/>
                  <a:pt x="763674" y="663541"/>
                  <a:pt x="741766" y="647348"/>
                </a:cubicBezTo>
                <a:cubicBezTo>
                  <a:pt x="741766" y="647348"/>
                  <a:pt x="741766" y="647348"/>
                  <a:pt x="741766" y="647348"/>
                </a:cubicBezTo>
                <a:cubicBezTo>
                  <a:pt x="721764" y="616868"/>
                  <a:pt x="696046" y="594008"/>
                  <a:pt x="662709" y="578768"/>
                </a:cubicBezTo>
                <a:cubicBezTo>
                  <a:pt x="639849" y="559718"/>
                  <a:pt x="616036" y="541621"/>
                  <a:pt x="586509" y="533048"/>
                </a:cubicBezTo>
                <a:cubicBezTo>
                  <a:pt x="547456" y="532096"/>
                  <a:pt x="514119" y="522571"/>
                  <a:pt x="494116" y="484471"/>
                </a:cubicBezTo>
                <a:cubicBezTo>
                  <a:pt x="558886" y="443513"/>
                  <a:pt x="616036" y="397793"/>
                  <a:pt x="632229" y="317783"/>
                </a:cubicBezTo>
                <a:cubicBezTo>
                  <a:pt x="661756" y="236821"/>
                  <a:pt x="642706" y="165383"/>
                  <a:pt x="589366" y="100613"/>
                </a:cubicBezTo>
                <a:cubicBezTo>
                  <a:pt x="589366" y="100613"/>
                  <a:pt x="589366" y="100613"/>
                  <a:pt x="589366" y="100613"/>
                </a:cubicBezTo>
                <a:cubicBezTo>
                  <a:pt x="569364" y="62513"/>
                  <a:pt x="537931" y="37748"/>
                  <a:pt x="496974" y="27271"/>
                </a:cubicBezTo>
                <a:cubicBezTo>
                  <a:pt x="362671" y="-28927"/>
                  <a:pt x="234084" y="35843"/>
                  <a:pt x="192174" y="180623"/>
                </a:cubicBezTo>
                <a:cubicBezTo>
                  <a:pt x="171219" y="226343"/>
                  <a:pt x="171219" y="272063"/>
                  <a:pt x="191221" y="317783"/>
                </a:cubicBezTo>
                <a:cubicBezTo>
                  <a:pt x="195031" y="362551"/>
                  <a:pt x="215034" y="397793"/>
                  <a:pt x="250276" y="424463"/>
                </a:cubicBezTo>
                <a:cubicBezTo>
                  <a:pt x="273136" y="455896"/>
                  <a:pt x="303616" y="475898"/>
                  <a:pt x="340764" y="485423"/>
                </a:cubicBezTo>
                <a:cubicBezTo>
                  <a:pt x="336954" y="524476"/>
                  <a:pt x="299806" y="516856"/>
                  <a:pt x="277899" y="527333"/>
                </a:cubicBezTo>
                <a:cubicBezTo>
                  <a:pt x="126451" y="594008"/>
                  <a:pt x="31201" y="699736"/>
                  <a:pt x="23581" y="872138"/>
                </a:cubicBezTo>
                <a:cubicBezTo>
                  <a:pt x="17866" y="888331"/>
                  <a:pt x="17866" y="905476"/>
                  <a:pt x="17866" y="922621"/>
                </a:cubicBezTo>
                <a:cubicBezTo>
                  <a:pt x="6436" y="1010251"/>
                  <a:pt x="-5946" y="1097881"/>
                  <a:pt x="38821" y="1183606"/>
                </a:cubicBezTo>
                <a:lnTo>
                  <a:pt x="38821" y="1183606"/>
                </a:lnTo>
                <a:lnTo>
                  <a:pt x="38821" y="1183606"/>
                </a:lnTo>
                <a:cubicBezTo>
                  <a:pt x="71206" y="1224563"/>
                  <a:pt x="118831" y="1208371"/>
                  <a:pt x="159789" y="1214086"/>
                </a:cubicBezTo>
                <a:cubicBezTo>
                  <a:pt x="186459" y="1240756"/>
                  <a:pt x="176934" y="1275046"/>
                  <a:pt x="178839" y="1307431"/>
                </a:cubicBezTo>
                <a:cubicBezTo>
                  <a:pt x="184554" y="1392203"/>
                  <a:pt x="163599" y="1478881"/>
                  <a:pt x="193126" y="1561748"/>
                </a:cubicBezTo>
                <a:cubicBezTo>
                  <a:pt x="229321" y="1639853"/>
                  <a:pt x="298854" y="1603658"/>
                  <a:pt x="356004" y="1608421"/>
                </a:cubicBezTo>
                <a:cubicBezTo>
                  <a:pt x="403629" y="1622708"/>
                  <a:pt x="452206" y="1622708"/>
                  <a:pt x="499831" y="1608421"/>
                </a:cubicBezTo>
                <a:cubicBezTo>
                  <a:pt x="499831" y="1608421"/>
                  <a:pt x="499831" y="1608421"/>
                  <a:pt x="499831" y="1608421"/>
                </a:cubicBezTo>
                <a:cubicBezTo>
                  <a:pt x="514119" y="1608421"/>
                  <a:pt x="527454" y="1608421"/>
                  <a:pt x="541741" y="1607468"/>
                </a:cubicBezTo>
                <a:cubicBezTo>
                  <a:pt x="588414" y="1609373"/>
                  <a:pt x="638896" y="1621756"/>
                  <a:pt x="661756" y="1560796"/>
                </a:cubicBezTo>
                <a:cubicBezTo>
                  <a:pt x="677949" y="1536031"/>
                  <a:pt x="676044" y="1508408"/>
                  <a:pt x="676044" y="1480786"/>
                </a:cubicBezTo>
                <a:cubicBezTo>
                  <a:pt x="676996" y="1396013"/>
                  <a:pt x="677949" y="1311241"/>
                  <a:pt x="678901" y="1227421"/>
                </a:cubicBezTo>
                <a:cubicBezTo>
                  <a:pt x="678901" y="1227421"/>
                  <a:pt x="678901" y="1227421"/>
                  <a:pt x="678901" y="1227421"/>
                </a:cubicBezTo>
                <a:cubicBezTo>
                  <a:pt x="700809" y="1213133"/>
                  <a:pt x="725574" y="1212181"/>
                  <a:pt x="751291" y="1211228"/>
                </a:cubicBezTo>
                <a:cubicBezTo>
                  <a:pt x="801774" y="1209323"/>
                  <a:pt x="832254" y="1183606"/>
                  <a:pt x="837016" y="1134076"/>
                </a:cubicBezTo>
                <a:cubicBezTo>
                  <a:pt x="846541" y="1048351"/>
                  <a:pt x="857019" y="960721"/>
                  <a:pt x="833206" y="874996"/>
                </a:cubicBezTo>
                <a:close/>
              </a:path>
            </a:pathLst>
          </a:custGeom>
          <a:gradFill>
            <a:gsLst>
              <a:gs pos="23000">
                <a:srgbClr val="E74F29"/>
              </a:gs>
              <a:gs pos="67000">
                <a:srgbClr val="FEBC79"/>
              </a:gs>
            </a:gsLst>
            <a:lin ang="2700000" scaled="0"/>
          </a:gradFill>
          <a:ln w="9525" cap="flat">
            <a:noFill/>
            <a:prstDash val="solid"/>
            <a:miter/>
          </a:ln>
        </p:spPr>
        <p:txBody>
          <a:bodyPr rtlCol="0" anchor="ctr"/>
          <a:lstStyle/>
          <a:p>
            <a:endParaRPr lang="en-US"/>
          </a:p>
        </p:txBody>
      </p:sp>
      <p:grpSp>
        <p:nvGrpSpPr>
          <p:cNvPr id="34" name="Group 33">
            <a:extLst>
              <a:ext uri="{FF2B5EF4-FFF2-40B4-BE49-F238E27FC236}">
                <a16:creationId xmlns:a16="http://schemas.microsoft.com/office/drawing/2014/main" id="{222DD0C6-8D81-4838-ADCC-3FD6F7B06445}"/>
              </a:ext>
            </a:extLst>
          </p:cNvPr>
          <p:cNvGrpSpPr/>
          <p:nvPr/>
        </p:nvGrpSpPr>
        <p:grpSpPr>
          <a:xfrm>
            <a:off x="6367608" y="1974348"/>
            <a:ext cx="202378" cy="318490"/>
            <a:chOff x="5647838" y="2736370"/>
            <a:chExt cx="628650" cy="989334"/>
          </a:xfrm>
          <a:gradFill>
            <a:gsLst>
              <a:gs pos="23000">
                <a:srgbClr val="E74F29"/>
              </a:gs>
              <a:gs pos="67000">
                <a:srgbClr val="FEBC79"/>
              </a:gs>
            </a:gsLst>
            <a:lin ang="2700000" scaled="0"/>
          </a:gradFill>
        </p:grpSpPr>
        <p:sp>
          <p:nvSpPr>
            <p:cNvPr id="35" name="Freeform: Shape 34">
              <a:extLst>
                <a:ext uri="{FF2B5EF4-FFF2-40B4-BE49-F238E27FC236}">
                  <a16:creationId xmlns:a16="http://schemas.microsoft.com/office/drawing/2014/main" id="{47788C12-0128-47F7-8BDA-1561F61AC1C0}"/>
                </a:ext>
              </a:extLst>
            </p:cNvPr>
            <p:cNvSpPr/>
            <p:nvPr/>
          </p:nvSpPr>
          <p:spPr>
            <a:xfrm>
              <a:off x="5647838" y="2736370"/>
              <a:ext cx="628650" cy="552450"/>
            </a:xfrm>
            <a:custGeom>
              <a:avLst/>
              <a:gdLst>
                <a:gd name="connsiteX0" fmla="*/ 605325 w 628650"/>
                <a:gd name="connsiteY0" fmla="*/ 18260 h 552450"/>
                <a:gd name="connsiteX1" fmla="*/ 605325 w 628650"/>
                <a:gd name="connsiteY1" fmla="*/ 18260 h 552450"/>
                <a:gd name="connsiteX2" fmla="*/ 519600 w 628650"/>
                <a:gd name="connsiteY2" fmla="*/ 8735 h 552450"/>
                <a:gd name="connsiteX3" fmla="*/ 405300 w 628650"/>
                <a:gd name="connsiteY3" fmla="*/ 8735 h 552450"/>
                <a:gd name="connsiteX4" fmla="*/ 319575 w 628650"/>
                <a:gd name="connsiteY4" fmla="*/ 8735 h 552450"/>
                <a:gd name="connsiteX5" fmla="*/ 72878 w 628650"/>
                <a:gd name="connsiteY5" fmla="*/ 8735 h 552450"/>
                <a:gd name="connsiteX6" fmla="*/ 8107 w 628650"/>
                <a:gd name="connsiteY6" fmla="*/ 59218 h 552450"/>
                <a:gd name="connsiteX7" fmla="*/ 63353 w 628650"/>
                <a:gd name="connsiteY7" fmla="*/ 273530 h 552450"/>
                <a:gd name="connsiteX8" fmla="*/ 80497 w 628650"/>
                <a:gd name="connsiteY8" fmla="*/ 340205 h 552450"/>
                <a:gd name="connsiteX9" fmla="*/ 96690 w 628650"/>
                <a:gd name="connsiteY9" fmla="*/ 417358 h 552450"/>
                <a:gd name="connsiteX10" fmla="*/ 127170 w 628650"/>
                <a:gd name="connsiteY10" fmla="*/ 524038 h 552450"/>
                <a:gd name="connsiteX11" fmla="*/ 201465 w 628650"/>
                <a:gd name="connsiteY11" fmla="*/ 542135 h 552450"/>
                <a:gd name="connsiteX12" fmla="*/ 205275 w 628650"/>
                <a:gd name="connsiteY12" fmla="*/ 484985 h 552450"/>
                <a:gd name="connsiteX13" fmla="*/ 194797 w 628650"/>
                <a:gd name="connsiteY13" fmla="*/ 454505 h 552450"/>
                <a:gd name="connsiteX14" fmla="*/ 175747 w 628650"/>
                <a:gd name="connsiteY14" fmla="*/ 378305 h 552450"/>
                <a:gd name="connsiteX15" fmla="*/ 156697 w 628650"/>
                <a:gd name="connsiteY15" fmla="*/ 302105 h 552450"/>
                <a:gd name="connsiteX16" fmla="*/ 137647 w 628650"/>
                <a:gd name="connsiteY16" fmla="*/ 225905 h 552450"/>
                <a:gd name="connsiteX17" fmla="*/ 119550 w 628650"/>
                <a:gd name="connsiteY17" fmla="*/ 135418 h 552450"/>
                <a:gd name="connsiteX18" fmla="*/ 135743 w 628650"/>
                <a:gd name="connsiteY18" fmla="*/ 105890 h 552450"/>
                <a:gd name="connsiteX19" fmla="*/ 240518 w 628650"/>
                <a:gd name="connsiteY19" fmla="*/ 124940 h 552450"/>
                <a:gd name="connsiteX20" fmla="*/ 245280 w 628650"/>
                <a:gd name="connsiteY20" fmla="*/ 108748 h 552450"/>
                <a:gd name="connsiteX21" fmla="*/ 240518 w 628650"/>
                <a:gd name="connsiteY21" fmla="*/ 124940 h 552450"/>
                <a:gd name="connsiteX22" fmla="*/ 250043 w 628650"/>
                <a:gd name="connsiteY22" fmla="*/ 188758 h 552450"/>
                <a:gd name="connsiteX23" fmla="*/ 259568 w 628650"/>
                <a:gd name="connsiteY23" fmla="*/ 255433 h 552450"/>
                <a:gd name="connsiteX24" fmla="*/ 270045 w 628650"/>
                <a:gd name="connsiteY24" fmla="*/ 331633 h 552450"/>
                <a:gd name="connsiteX25" fmla="*/ 318622 w 628650"/>
                <a:gd name="connsiteY25" fmla="*/ 369733 h 552450"/>
                <a:gd name="connsiteX26" fmla="*/ 367200 w 628650"/>
                <a:gd name="connsiteY26" fmla="*/ 334490 h 552450"/>
                <a:gd name="connsiteX27" fmla="*/ 373868 w 628650"/>
                <a:gd name="connsiteY27" fmla="*/ 273530 h 552450"/>
                <a:gd name="connsiteX28" fmla="*/ 391012 w 628650"/>
                <a:gd name="connsiteY28" fmla="*/ 159230 h 552450"/>
                <a:gd name="connsiteX29" fmla="*/ 480547 w 628650"/>
                <a:gd name="connsiteY29" fmla="*/ 100175 h 552450"/>
                <a:gd name="connsiteX30" fmla="*/ 519600 w 628650"/>
                <a:gd name="connsiteY30" fmla="*/ 111605 h 552450"/>
                <a:gd name="connsiteX31" fmla="*/ 427207 w 628650"/>
                <a:gd name="connsiteY31" fmla="*/ 494510 h 552450"/>
                <a:gd name="connsiteX32" fmla="*/ 441495 w 628650"/>
                <a:gd name="connsiteY32" fmla="*/ 544993 h 552450"/>
                <a:gd name="connsiteX33" fmla="*/ 516743 w 628650"/>
                <a:gd name="connsiteY33" fmla="*/ 516418 h 552450"/>
                <a:gd name="connsiteX34" fmla="*/ 627232 w 628650"/>
                <a:gd name="connsiteY34" fmla="*/ 69695 h 552450"/>
                <a:gd name="connsiteX35" fmla="*/ 605325 w 628650"/>
                <a:gd name="connsiteY35" fmla="*/ 18260 h 552450"/>
                <a:gd name="connsiteX36" fmla="*/ 246232 w 628650"/>
                <a:gd name="connsiteY36" fmla="*/ 108748 h 552450"/>
                <a:gd name="connsiteX37" fmla="*/ 257662 w 628650"/>
                <a:gd name="connsiteY37" fmla="*/ 91603 h 552450"/>
                <a:gd name="connsiteX38" fmla="*/ 246232 w 628650"/>
                <a:gd name="connsiteY38" fmla="*/ 10874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28650" h="552450">
                  <a:moveTo>
                    <a:pt x="605325" y="18260"/>
                  </a:moveTo>
                  <a:lnTo>
                    <a:pt x="605325" y="18260"/>
                  </a:lnTo>
                  <a:cubicBezTo>
                    <a:pt x="577703" y="3973"/>
                    <a:pt x="548175" y="6830"/>
                    <a:pt x="519600" y="8735"/>
                  </a:cubicBezTo>
                  <a:cubicBezTo>
                    <a:pt x="481500" y="8735"/>
                    <a:pt x="443400" y="8735"/>
                    <a:pt x="405300" y="8735"/>
                  </a:cubicBezTo>
                  <a:cubicBezTo>
                    <a:pt x="376725" y="8735"/>
                    <a:pt x="348150" y="8735"/>
                    <a:pt x="319575" y="8735"/>
                  </a:cubicBezTo>
                  <a:cubicBezTo>
                    <a:pt x="237660" y="8735"/>
                    <a:pt x="154793" y="7783"/>
                    <a:pt x="72878" y="8735"/>
                  </a:cubicBezTo>
                  <a:cubicBezTo>
                    <a:pt x="39540" y="8735"/>
                    <a:pt x="487" y="18260"/>
                    <a:pt x="8107" y="59218"/>
                  </a:cubicBezTo>
                  <a:cubicBezTo>
                    <a:pt x="20490" y="131608"/>
                    <a:pt x="44303" y="202093"/>
                    <a:pt x="63353" y="273530"/>
                  </a:cubicBezTo>
                  <a:cubicBezTo>
                    <a:pt x="65257" y="296390"/>
                    <a:pt x="70020" y="319250"/>
                    <a:pt x="80497" y="340205"/>
                  </a:cubicBezTo>
                  <a:cubicBezTo>
                    <a:pt x="86212" y="365923"/>
                    <a:pt x="90975" y="391640"/>
                    <a:pt x="96690" y="417358"/>
                  </a:cubicBezTo>
                  <a:cubicBezTo>
                    <a:pt x="106215" y="452600"/>
                    <a:pt x="105262" y="491653"/>
                    <a:pt x="127170" y="524038"/>
                  </a:cubicBezTo>
                  <a:cubicBezTo>
                    <a:pt x="146220" y="553565"/>
                    <a:pt x="175747" y="553565"/>
                    <a:pt x="201465" y="542135"/>
                  </a:cubicBezTo>
                  <a:cubicBezTo>
                    <a:pt x="230993" y="528800"/>
                    <a:pt x="209085" y="504988"/>
                    <a:pt x="205275" y="484985"/>
                  </a:cubicBezTo>
                  <a:cubicBezTo>
                    <a:pt x="203370" y="474508"/>
                    <a:pt x="198607" y="464983"/>
                    <a:pt x="194797" y="454505"/>
                  </a:cubicBezTo>
                  <a:cubicBezTo>
                    <a:pt x="191940" y="427835"/>
                    <a:pt x="187178" y="402118"/>
                    <a:pt x="175747" y="378305"/>
                  </a:cubicBezTo>
                  <a:cubicBezTo>
                    <a:pt x="172890" y="351635"/>
                    <a:pt x="167175" y="325918"/>
                    <a:pt x="156697" y="302105"/>
                  </a:cubicBezTo>
                  <a:cubicBezTo>
                    <a:pt x="154793" y="275435"/>
                    <a:pt x="149078" y="249718"/>
                    <a:pt x="137647" y="225905"/>
                  </a:cubicBezTo>
                  <a:cubicBezTo>
                    <a:pt x="131932" y="195425"/>
                    <a:pt x="125265" y="165898"/>
                    <a:pt x="119550" y="135418"/>
                  </a:cubicBezTo>
                  <a:cubicBezTo>
                    <a:pt x="116693" y="122083"/>
                    <a:pt x="121455" y="107795"/>
                    <a:pt x="135743" y="105890"/>
                  </a:cubicBezTo>
                  <a:cubicBezTo>
                    <a:pt x="171937" y="102080"/>
                    <a:pt x="210990" y="86840"/>
                    <a:pt x="240518" y="124940"/>
                  </a:cubicBezTo>
                  <a:cubicBezTo>
                    <a:pt x="241470" y="119225"/>
                    <a:pt x="242422" y="113510"/>
                    <a:pt x="245280" y="108748"/>
                  </a:cubicBezTo>
                  <a:cubicBezTo>
                    <a:pt x="243375" y="113510"/>
                    <a:pt x="241470" y="119225"/>
                    <a:pt x="240518" y="124940"/>
                  </a:cubicBezTo>
                  <a:cubicBezTo>
                    <a:pt x="242422" y="145895"/>
                    <a:pt x="239565" y="168755"/>
                    <a:pt x="250043" y="188758"/>
                  </a:cubicBezTo>
                  <a:cubicBezTo>
                    <a:pt x="250995" y="211618"/>
                    <a:pt x="250043" y="234478"/>
                    <a:pt x="259568" y="255433"/>
                  </a:cubicBezTo>
                  <a:cubicBezTo>
                    <a:pt x="260520" y="281150"/>
                    <a:pt x="259568" y="306868"/>
                    <a:pt x="270045" y="331633"/>
                  </a:cubicBezTo>
                  <a:cubicBezTo>
                    <a:pt x="266235" y="370685"/>
                    <a:pt x="291953" y="368780"/>
                    <a:pt x="318622" y="369733"/>
                  </a:cubicBezTo>
                  <a:cubicBezTo>
                    <a:pt x="344340" y="369733"/>
                    <a:pt x="366247" y="368780"/>
                    <a:pt x="367200" y="334490"/>
                  </a:cubicBezTo>
                  <a:cubicBezTo>
                    <a:pt x="368153" y="314488"/>
                    <a:pt x="371010" y="294485"/>
                    <a:pt x="373868" y="273530"/>
                  </a:cubicBezTo>
                  <a:cubicBezTo>
                    <a:pt x="379582" y="235430"/>
                    <a:pt x="385297" y="197330"/>
                    <a:pt x="391012" y="159230"/>
                  </a:cubicBezTo>
                  <a:cubicBezTo>
                    <a:pt x="392918" y="97318"/>
                    <a:pt x="437685" y="101128"/>
                    <a:pt x="480547" y="100175"/>
                  </a:cubicBezTo>
                  <a:cubicBezTo>
                    <a:pt x="493882" y="103985"/>
                    <a:pt x="508170" y="101128"/>
                    <a:pt x="519600" y="111605"/>
                  </a:cubicBezTo>
                  <a:cubicBezTo>
                    <a:pt x="492930" y="240193"/>
                    <a:pt x="463403" y="368780"/>
                    <a:pt x="427207" y="494510"/>
                  </a:cubicBezTo>
                  <a:cubicBezTo>
                    <a:pt x="422445" y="512608"/>
                    <a:pt x="410062" y="539278"/>
                    <a:pt x="441495" y="544993"/>
                  </a:cubicBezTo>
                  <a:cubicBezTo>
                    <a:pt x="470070" y="549755"/>
                    <a:pt x="506265" y="557375"/>
                    <a:pt x="516743" y="516418"/>
                  </a:cubicBezTo>
                  <a:cubicBezTo>
                    <a:pt x="554843" y="367828"/>
                    <a:pt x="590085" y="218285"/>
                    <a:pt x="627232" y="69695"/>
                  </a:cubicBezTo>
                  <a:cubicBezTo>
                    <a:pt x="633900" y="45883"/>
                    <a:pt x="627232" y="28738"/>
                    <a:pt x="605325" y="18260"/>
                  </a:cubicBezTo>
                  <a:close/>
                  <a:moveTo>
                    <a:pt x="246232" y="108748"/>
                  </a:moveTo>
                  <a:cubicBezTo>
                    <a:pt x="249090" y="102080"/>
                    <a:pt x="252900" y="97318"/>
                    <a:pt x="257662" y="91603"/>
                  </a:cubicBezTo>
                  <a:cubicBezTo>
                    <a:pt x="252900" y="97318"/>
                    <a:pt x="249090" y="103033"/>
                    <a:pt x="246232" y="108748"/>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B1C48949-BB31-49AA-9049-DEB4C144CA9B}"/>
                </a:ext>
              </a:extLst>
            </p:cNvPr>
            <p:cNvSpPr/>
            <p:nvPr/>
          </p:nvSpPr>
          <p:spPr>
            <a:xfrm>
              <a:off x="5712619" y="3192304"/>
              <a:ext cx="523875" cy="533400"/>
            </a:xfrm>
            <a:custGeom>
              <a:avLst/>
              <a:gdLst>
                <a:gd name="connsiteX0" fmla="*/ 422434 w 523875"/>
                <a:gd name="connsiteY0" fmla="*/ 285274 h 533400"/>
                <a:gd name="connsiteX1" fmla="*/ 519589 w 523875"/>
                <a:gd name="connsiteY1" fmla="*/ 201454 h 533400"/>
                <a:gd name="connsiteX2" fmla="*/ 514826 w 523875"/>
                <a:gd name="connsiteY2" fmla="*/ 191929 h 533400"/>
                <a:gd name="connsiteX3" fmla="*/ 445294 w 523875"/>
                <a:gd name="connsiteY3" fmla="*/ 196691 h 533400"/>
                <a:gd name="connsiteX4" fmla="*/ 369094 w 523875"/>
                <a:gd name="connsiteY4" fmla="*/ 197644 h 533400"/>
                <a:gd name="connsiteX5" fmla="*/ 342424 w 523875"/>
                <a:gd name="connsiteY5" fmla="*/ 197644 h 533400"/>
                <a:gd name="connsiteX6" fmla="*/ 320516 w 523875"/>
                <a:gd name="connsiteY6" fmla="*/ 150971 h 533400"/>
                <a:gd name="connsiteX7" fmla="*/ 262414 w 523875"/>
                <a:gd name="connsiteY7" fmla="*/ 7144 h 533400"/>
                <a:gd name="connsiteX8" fmla="*/ 208121 w 523875"/>
                <a:gd name="connsiteY8" fmla="*/ 146209 h 533400"/>
                <a:gd name="connsiteX9" fmla="*/ 132874 w 523875"/>
                <a:gd name="connsiteY9" fmla="*/ 194786 h 533400"/>
                <a:gd name="connsiteX10" fmla="*/ 10954 w 523875"/>
                <a:gd name="connsiteY10" fmla="*/ 193834 h 533400"/>
                <a:gd name="connsiteX11" fmla="*/ 7144 w 523875"/>
                <a:gd name="connsiteY11" fmla="*/ 204311 h 533400"/>
                <a:gd name="connsiteX12" fmla="*/ 141446 w 523875"/>
                <a:gd name="connsiteY12" fmla="*/ 313849 h 533400"/>
                <a:gd name="connsiteX13" fmla="*/ 175736 w 523875"/>
                <a:gd name="connsiteY13" fmla="*/ 273844 h 533400"/>
                <a:gd name="connsiteX14" fmla="*/ 141446 w 523875"/>
                <a:gd name="connsiteY14" fmla="*/ 313849 h 533400"/>
                <a:gd name="connsiteX15" fmla="*/ 155734 w 523875"/>
                <a:gd name="connsiteY15" fmla="*/ 341471 h 533400"/>
                <a:gd name="connsiteX16" fmla="*/ 121444 w 523875"/>
                <a:gd name="connsiteY16" fmla="*/ 434816 h 533400"/>
                <a:gd name="connsiteX17" fmla="*/ 82391 w 523875"/>
                <a:gd name="connsiteY17" fmla="*/ 526256 h 533400"/>
                <a:gd name="connsiteX18" fmla="*/ 265271 w 523875"/>
                <a:gd name="connsiteY18" fmla="*/ 417671 h 533400"/>
                <a:gd name="connsiteX19" fmla="*/ 450056 w 523875"/>
                <a:gd name="connsiteY19" fmla="*/ 529114 h 533400"/>
                <a:gd name="connsiteX20" fmla="*/ 396716 w 523875"/>
                <a:gd name="connsiteY20" fmla="*/ 403384 h 533400"/>
                <a:gd name="connsiteX21" fmla="*/ 422434 w 523875"/>
                <a:gd name="connsiteY21" fmla="*/ 285274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3875" h="533400">
                  <a:moveTo>
                    <a:pt x="422434" y="285274"/>
                  </a:moveTo>
                  <a:cubicBezTo>
                    <a:pt x="455771" y="257651"/>
                    <a:pt x="487204" y="229076"/>
                    <a:pt x="519589" y="201454"/>
                  </a:cubicBezTo>
                  <a:cubicBezTo>
                    <a:pt x="517684" y="198596"/>
                    <a:pt x="516731" y="195739"/>
                    <a:pt x="514826" y="191929"/>
                  </a:cubicBezTo>
                  <a:cubicBezTo>
                    <a:pt x="491966" y="193834"/>
                    <a:pt x="468154" y="194786"/>
                    <a:pt x="445294" y="196691"/>
                  </a:cubicBezTo>
                  <a:cubicBezTo>
                    <a:pt x="419576" y="196691"/>
                    <a:pt x="394811" y="197644"/>
                    <a:pt x="369094" y="197644"/>
                  </a:cubicBezTo>
                  <a:cubicBezTo>
                    <a:pt x="360521" y="197644"/>
                    <a:pt x="350996" y="197644"/>
                    <a:pt x="342424" y="197644"/>
                  </a:cubicBezTo>
                  <a:cubicBezTo>
                    <a:pt x="334804" y="182404"/>
                    <a:pt x="327184" y="166211"/>
                    <a:pt x="320516" y="150971"/>
                  </a:cubicBezTo>
                  <a:cubicBezTo>
                    <a:pt x="306229" y="104299"/>
                    <a:pt x="288131" y="59531"/>
                    <a:pt x="262414" y="7144"/>
                  </a:cubicBezTo>
                  <a:cubicBezTo>
                    <a:pt x="241459" y="59531"/>
                    <a:pt x="223361" y="102394"/>
                    <a:pt x="208121" y="146209"/>
                  </a:cubicBezTo>
                  <a:cubicBezTo>
                    <a:pt x="194786" y="183356"/>
                    <a:pt x="171926" y="197644"/>
                    <a:pt x="132874" y="194786"/>
                  </a:cubicBezTo>
                  <a:cubicBezTo>
                    <a:pt x="92869" y="191929"/>
                    <a:pt x="51911" y="193834"/>
                    <a:pt x="10954" y="193834"/>
                  </a:cubicBezTo>
                  <a:cubicBezTo>
                    <a:pt x="10001" y="197644"/>
                    <a:pt x="8096" y="200501"/>
                    <a:pt x="7144" y="204311"/>
                  </a:cubicBezTo>
                  <a:cubicBezTo>
                    <a:pt x="51911" y="240506"/>
                    <a:pt x="96679" y="277654"/>
                    <a:pt x="141446" y="313849"/>
                  </a:cubicBezTo>
                  <a:cubicBezTo>
                    <a:pt x="151924" y="299561"/>
                    <a:pt x="164306" y="287179"/>
                    <a:pt x="175736" y="273844"/>
                  </a:cubicBezTo>
                  <a:cubicBezTo>
                    <a:pt x="163354" y="286226"/>
                    <a:pt x="151924" y="299561"/>
                    <a:pt x="141446" y="313849"/>
                  </a:cubicBezTo>
                  <a:cubicBezTo>
                    <a:pt x="146209" y="323374"/>
                    <a:pt x="150971" y="331946"/>
                    <a:pt x="155734" y="341471"/>
                  </a:cubicBezTo>
                  <a:cubicBezTo>
                    <a:pt x="151924" y="375761"/>
                    <a:pt x="123349" y="399574"/>
                    <a:pt x="121444" y="434816"/>
                  </a:cubicBezTo>
                  <a:cubicBezTo>
                    <a:pt x="104299" y="460534"/>
                    <a:pt x="94774" y="489109"/>
                    <a:pt x="82391" y="526256"/>
                  </a:cubicBezTo>
                  <a:cubicBezTo>
                    <a:pt x="153829" y="496729"/>
                    <a:pt x="202406" y="444341"/>
                    <a:pt x="265271" y="417671"/>
                  </a:cubicBezTo>
                  <a:cubicBezTo>
                    <a:pt x="326231" y="447199"/>
                    <a:pt x="375761" y="496729"/>
                    <a:pt x="450056" y="529114"/>
                  </a:cubicBezTo>
                  <a:cubicBezTo>
                    <a:pt x="429101" y="480536"/>
                    <a:pt x="413861" y="440531"/>
                    <a:pt x="396716" y="403384"/>
                  </a:cubicBezTo>
                  <a:cubicBezTo>
                    <a:pt x="363379" y="334804"/>
                    <a:pt x="363379" y="334804"/>
                    <a:pt x="422434" y="285274"/>
                  </a:cubicBezTo>
                  <a:close/>
                </a:path>
              </a:pathLst>
            </a:custGeom>
            <a:grpFill/>
            <a:ln w="9525" cap="flat">
              <a:noFill/>
              <a:prstDash val="solid"/>
              <a:miter/>
            </a:ln>
          </p:spPr>
          <p:txBody>
            <a:bodyPr rtlCol="0" anchor="ctr"/>
            <a:lstStyle/>
            <a:p>
              <a:endParaRPr lang="en-US"/>
            </a:p>
          </p:txBody>
        </p:sp>
      </p:grpSp>
      <p:sp>
        <p:nvSpPr>
          <p:cNvPr id="37" name="Graphic 183">
            <a:extLst>
              <a:ext uri="{FF2B5EF4-FFF2-40B4-BE49-F238E27FC236}">
                <a16:creationId xmlns:a16="http://schemas.microsoft.com/office/drawing/2014/main" id="{7F1053A1-EACC-4558-A605-CEBFD7DF1B90}"/>
              </a:ext>
            </a:extLst>
          </p:cNvPr>
          <p:cNvSpPr/>
          <p:nvPr/>
        </p:nvSpPr>
        <p:spPr>
          <a:xfrm>
            <a:off x="6812399" y="1992053"/>
            <a:ext cx="342113" cy="320041"/>
          </a:xfrm>
          <a:custGeom>
            <a:avLst/>
            <a:gdLst>
              <a:gd name="connsiteX0" fmla="*/ 7144 w 4724400"/>
              <a:gd name="connsiteY0" fmla="*/ 2785351 h 4419600"/>
              <a:gd name="connsiteX1" fmla="*/ 89059 w 4724400"/>
              <a:gd name="connsiteY1" fmla="*/ 2751061 h 4419600"/>
              <a:gd name="connsiteX2" fmla="*/ 689134 w 4724400"/>
              <a:gd name="connsiteY2" fmla="*/ 2751061 h 4419600"/>
              <a:gd name="connsiteX3" fmla="*/ 757714 w 4724400"/>
              <a:gd name="connsiteY3" fmla="*/ 2784398 h 4419600"/>
              <a:gd name="connsiteX4" fmla="*/ 739616 w 4724400"/>
              <a:gd name="connsiteY4" fmla="*/ 2854883 h 4419600"/>
              <a:gd name="connsiteX5" fmla="*/ 646271 w 4724400"/>
              <a:gd name="connsiteY5" fmla="*/ 2980613 h 4419600"/>
              <a:gd name="connsiteX6" fmla="*/ 2037874 w 4724400"/>
              <a:gd name="connsiteY6" fmla="*/ 4062653 h 4419600"/>
              <a:gd name="connsiteX7" fmla="*/ 2047399 w 4724400"/>
              <a:gd name="connsiteY7" fmla="*/ 4055033 h 4419600"/>
              <a:gd name="connsiteX8" fmla="*/ 642461 w 4724400"/>
              <a:gd name="connsiteY8" fmla="*/ 1970963 h 4419600"/>
              <a:gd name="connsiteX9" fmla="*/ 434816 w 4724400"/>
              <a:gd name="connsiteY9" fmla="*/ 2110028 h 4419600"/>
              <a:gd name="connsiteX10" fmla="*/ 348139 w 4724400"/>
              <a:gd name="connsiteY10" fmla="*/ 2127173 h 4419600"/>
              <a:gd name="connsiteX11" fmla="*/ 316706 w 4724400"/>
              <a:gd name="connsiteY11" fmla="*/ 2034781 h 4419600"/>
              <a:gd name="connsiteX12" fmla="*/ 380524 w 4724400"/>
              <a:gd name="connsiteY12" fmla="*/ 1352791 h 4419600"/>
              <a:gd name="connsiteX13" fmla="*/ 400526 w 4724400"/>
              <a:gd name="connsiteY13" fmla="*/ 1139431 h 4419600"/>
              <a:gd name="connsiteX14" fmla="*/ 495776 w 4724400"/>
              <a:gd name="connsiteY14" fmla="*/ 1082281 h 4419600"/>
              <a:gd name="connsiteX15" fmla="*/ 1322546 w 4724400"/>
              <a:gd name="connsiteY15" fmla="*/ 1381366 h 4419600"/>
              <a:gd name="connsiteX16" fmla="*/ 1373981 w 4724400"/>
              <a:gd name="connsiteY16" fmla="*/ 1440421 h 4419600"/>
              <a:gd name="connsiteX17" fmla="*/ 1338739 w 4724400"/>
              <a:gd name="connsiteY17" fmla="*/ 1505191 h 4419600"/>
              <a:gd name="connsiteX18" fmla="*/ 1132999 w 4724400"/>
              <a:gd name="connsiteY18" fmla="*/ 1643303 h 4419600"/>
              <a:gd name="connsiteX19" fmla="*/ 1115854 w 4724400"/>
              <a:gd name="connsiteY19" fmla="*/ 1711883 h 4419600"/>
              <a:gd name="connsiteX20" fmla="*/ 1888331 w 4724400"/>
              <a:gd name="connsiteY20" fmla="*/ 3287318 h 4419600"/>
              <a:gd name="connsiteX21" fmla="*/ 2233136 w 4724400"/>
              <a:gd name="connsiteY21" fmla="*/ 3992169 h 4419600"/>
              <a:gd name="connsiteX22" fmla="*/ 2256949 w 4724400"/>
              <a:gd name="connsiteY22" fmla="*/ 4014076 h 4419600"/>
              <a:gd name="connsiteX23" fmla="*/ 1992154 w 4724400"/>
              <a:gd name="connsiteY23" fmla="*/ 1069898 h 4419600"/>
              <a:gd name="connsiteX24" fmla="*/ 1694021 w 4724400"/>
              <a:gd name="connsiteY24" fmla="*/ 1069898 h 4419600"/>
              <a:gd name="connsiteX25" fmla="*/ 1636871 w 4724400"/>
              <a:gd name="connsiteY25" fmla="*/ 1069898 h 4419600"/>
              <a:gd name="connsiteX26" fmla="*/ 1543526 w 4724400"/>
              <a:gd name="connsiteY26" fmla="*/ 1016558 h 4419600"/>
              <a:gd name="connsiteX27" fmla="*/ 1565434 w 4724400"/>
              <a:gd name="connsiteY27" fmla="*/ 917498 h 4419600"/>
              <a:gd name="connsiteX28" fmla="*/ 2075974 w 4724400"/>
              <a:gd name="connsiteY28" fmla="*/ 307898 h 4419600"/>
              <a:gd name="connsiteX29" fmla="*/ 2286476 w 4724400"/>
              <a:gd name="connsiteY29" fmla="*/ 55486 h 4419600"/>
              <a:gd name="connsiteX30" fmla="*/ 2454116 w 4724400"/>
              <a:gd name="connsiteY30" fmla="*/ 54533 h 4419600"/>
              <a:gd name="connsiteX31" fmla="*/ 3175159 w 4724400"/>
              <a:gd name="connsiteY31" fmla="*/ 916546 h 4419600"/>
              <a:gd name="connsiteX32" fmla="*/ 3198971 w 4724400"/>
              <a:gd name="connsiteY32" fmla="*/ 1015606 h 4419600"/>
              <a:gd name="connsiteX33" fmla="*/ 3101816 w 4724400"/>
              <a:gd name="connsiteY33" fmla="*/ 1069898 h 4419600"/>
              <a:gd name="connsiteX34" fmla="*/ 2749391 w 4724400"/>
              <a:gd name="connsiteY34" fmla="*/ 1069898 h 4419600"/>
              <a:gd name="connsiteX35" fmla="*/ 2484596 w 4724400"/>
              <a:gd name="connsiteY35" fmla="*/ 4014076 h 4419600"/>
              <a:gd name="connsiteX36" fmla="*/ 2492216 w 4724400"/>
              <a:gd name="connsiteY36" fmla="*/ 4016933 h 4419600"/>
              <a:gd name="connsiteX37" fmla="*/ 2513171 w 4724400"/>
              <a:gd name="connsiteY37" fmla="*/ 3983596 h 4419600"/>
              <a:gd name="connsiteX38" fmla="*/ 3627596 w 4724400"/>
              <a:gd name="connsiteY38" fmla="*/ 1708073 h 4419600"/>
              <a:gd name="connsiteX39" fmla="*/ 3608546 w 4724400"/>
              <a:gd name="connsiteY39" fmla="*/ 1644256 h 4419600"/>
              <a:gd name="connsiteX40" fmla="*/ 3407569 w 4724400"/>
              <a:gd name="connsiteY40" fmla="*/ 1509001 h 4419600"/>
              <a:gd name="connsiteX41" fmla="*/ 3367564 w 4724400"/>
              <a:gd name="connsiteY41" fmla="*/ 1441373 h 4419600"/>
              <a:gd name="connsiteX42" fmla="*/ 3422809 w 4724400"/>
              <a:gd name="connsiteY42" fmla="*/ 1380413 h 4419600"/>
              <a:gd name="connsiteX43" fmla="*/ 4244816 w 4724400"/>
              <a:gd name="connsiteY43" fmla="*/ 1083233 h 4419600"/>
              <a:gd name="connsiteX44" fmla="*/ 4340066 w 4724400"/>
              <a:gd name="connsiteY44" fmla="*/ 1144193 h 4419600"/>
              <a:gd name="connsiteX45" fmla="*/ 4422934 w 4724400"/>
              <a:gd name="connsiteY45" fmla="*/ 2053831 h 4419600"/>
              <a:gd name="connsiteX46" fmla="*/ 4390549 w 4724400"/>
              <a:gd name="connsiteY46" fmla="*/ 2124316 h 4419600"/>
              <a:gd name="connsiteX47" fmla="*/ 4318159 w 4724400"/>
              <a:gd name="connsiteY47" fmla="*/ 2116696 h 4419600"/>
              <a:gd name="connsiteX48" fmla="*/ 4096226 w 4724400"/>
              <a:gd name="connsiteY48" fmla="*/ 1971916 h 4419600"/>
              <a:gd name="connsiteX49" fmla="*/ 2692241 w 4724400"/>
              <a:gd name="connsiteY49" fmla="*/ 4053128 h 4419600"/>
              <a:gd name="connsiteX50" fmla="*/ 2700814 w 4724400"/>
              <a:gd name="connsiteY50" fmla="*/ 4062653 h 4419600"/>
              <a:gd name="connsiteX51" fmla="*/ 4091464 w 4724400"/>
              <a:gd name="connsiteY51" fmla="*/ 2981566 h 4419600"/>
              <a:gd name="connsiteX52" fmla="*/ 3993356 w 4724400"/>
              <a:gd name="connsiteY52" fmla="*/ 2848216 h 4419600"/>
              <a:gd name="connsiteX53" fmla="*/ 3980974 w 4724400"/>
              <a:gd name="connsiteY53" fmla="*/ 2781541 h 4419600"/>
              <a:gd name="connsiteX54" fmla="*/ 4042886 w 4724400"/>
              <a:gd name="connsiteY54" fmla="*/ 2752013 h 4419600"/>
              <a:gd name="connsiteX55" fmla="*/ 4657249 w 4724400"/>
              <a:gd name="connsiteY55" fmla="*/ 2751061 h 4419600"/>
              <a:gd name="connsiteX56" fmla="*/ 4722019 w 4724400"/>
              <a:gd name="connsiteY56" fmla="*/ 2832023 h 4419600"/>
              <a:gd name="connsiteX57" fmla="*/ 4568667 w 4724400"/>
              <a:gd name="connsiteY57" fmla="*/ 3450196 h 4419600"/>
              <a:gd name="connsiteX58" fmla="*/ 4525804 w 4724400"/>
              <a:gd name="connsiteY58" fmla="*/ 3504488 h 4419600"/>
              <a:gd name="connsiteX59" fmla="*/ 4464844 w 4724400"/>
              <a:gd name="connsiteY59" fmla="*/ 3473056 h 4419600"/>
              <a:gd name="connsiteX60" fmla="*/ 4345781 w 4724400"/>
              <a:gd name="connsiteY60" fmla="*/ 3318751 h 4419600"/>
              <a:gd name="connsiteX61" fmla="*/ 4292441 w 4724400"/>
              <a:gd name="connsiteY61" fmla="*/ 3349231 h 4419600"/>
              <a:gd name="connsiteX62" fmla="*/ 2635091 w 4724400"/>
              <a:gd name="connsiteY62" fmla="*/ 4340783 h 4419600"/>
              <a:gd name="connsiteX63" fmla="*/ 2102644 w 4724400"/>
              <a:gd name="connsiteY63" fmla="*/ 4339831 h 4419600"/>
              <a:gd name="connsiteX64" fmla="*/ 436721 w 4724400"/>
              <a:gd name="connsiteY64" fmla="*/ 3343516 h 4419600"/>
              <a:gd name="connsiteX65" fmla="*/ 392906 w 4724400"/>
              <a:gd name="connsiteY65" fmla="*/ 3318751 h 4419600"/>
              <a:gd name="connsiteX66" fmla="*/ 276701 w 4724400"/>
              <a:gd name="connsiteY66" fmla="*/ 3470198 h 4419600"/>
              <a:gd name="connsiteX67" fmla="*/ 216694 w 4724400"/>
              <a:gd name="connsiteY67" fmla="*/ 3505441 h 4419600"/>
              <a:gd name="connsiteX68" fmla="*/ 170021 w 4724400"/>
              <a:gd name="connsiteY68" fmla="*/ 3449244 h 4419600"/>
              <a:gd name="connsiteX69" fmla="*/ 20479 w 4724400"/>
              <a:gd name="connsiteY69" fmla="*/ 2854883 h 4419600"/>
              <a:gd name="connsiteX70" fmla="*/ 8096 w 4724400"/>
              <a:gd name="connsiteY70" fmla="*/ 2825356 h 4419600"/>
              <a:gd name="connsiteX71" fmla="*/ 7144 w 4724400"/>
              <a:gd name="connsiteY71" fmla="*/ 2785351 h 44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724400" h="4419600">
                <a:moveTo>
                  <a:pt x="7144" y="2785351"/>
                </a:moveTo>
                <a:cubicBezTo>
                  <a:pt x="34766" y="2772968"/>
                  <a:pt x="61436" y="2751061"/>
                  <a:pt x="89059" y="2751061"/>
                </a:cubicBezTo>
                <a:cubicBezTo>
                  <a:pt x="289084" y="2748203"/>
                  <a:pt x="489109" y="2748203"/>
                  <a:pt x="689134" y="2751061"/>
                </a:cubicBezTo>
                <a:cubicBezTo>
                  <a:pt x="712946" y="2751061"/>
                  <a:pt x="747236" y="2765348"/>
                  <a:pt x="757714" y="2784398"/>
                </a:cubicBezTo>
                <a:cubicBezTo>
                  <a:pt x="766286" y="2799638"/>
                  <a:pt x="751999" y="2833928"/>
                  <a:pt x="739616" y="2854883"/>
                </a:cubicBezTo>
                <a:cubicBezTo>
                  <a:pt x="712946" y="2897746"/>
                  <a:pt x="679609" y="2935846"/>
                  <a:pt x="646271" y="2980613"/>
                </a:cubicBezTo>
                <a:cubicBezTo>
                  <a:pt x="1112044" y="3343516"/>
                  <a:pt x="1574959" y="3702608"/>
                  <a:pt x="2037874" y="4062653"/>
                </a:cubicBezTo>
                <a:cubicBezTo>
                  <a:pt x="2040731" y="4059796"/>
                  <a:pt x="2044541" y="4056938"/>
                  <a:pt x="2047399" y="4055033"/>
                </a:cubicBezTo>
                <a:cubicBezTo>
                  <a:pt x="1579721" y="3361613"/>
                  <a:pt x="1112996" y="2669146"/>
                  <a:pt x="642461" y="1970963"/>
                </a:cubicBezTo>
                <a:cubicBezTo>
                  <a:pt x="571024" y="2018588"/>
                  <a:pt x="503396" y="2064308"/>
                  <a:pt x="434816" y="2110028"/>
                </a:cubicBezTo>
                <a:cubicBezTo>
                  <a:pt x="408146" y="2128126"/>
                  <a:pt x="382429" y="2148128"/>
                  <a:pt x="348139" y="2127173"/>
                </a:cubicBezTo>
                <a:cubicBezTo>
                  <a:pt x="311944" y="2105266"/>
                  <a:pt x="312896" y="2070976"/>
                  <a:pt x="316706" y="2034781"/>
                </a:cubicBezTo>
                <a:cubicBezTo>
                  <a:pt x="338614" y="1807133"/>
                  <a:pt x="359569" y="1580438"/>
                  <a:pt x="380524" y="1352791"/>
                </a:cubicBezTo>
                <a:cubicBezTo>
                  <a:pt x="387191" y="1281353"/>
                  <a:pt x="392906" y="1210868"/>
                  <a:pt x="400526" y="1139431"/>
                </a:cubicBezTo>
                <a:cubicBezTo>
                  <a:pt x="406241" y="1086091"/>
                  <a:pt x="443389" y="1063231"/>
                  <a:pt x="495776" y="1082281"/>
                </a:cubicBezTo>
                <a:cubicBezTo>
                  <a:pt x="772001" y="1181341"/>
                  <a:pt x="1047274" y="1279448"/>
                  <a:pt x="1322546" y="1381366"/>
                </a:cubicBezTo>
                <a:cubicBezTo>
                  <a:pt x="1345406" y="1389938"/>
                  <a:pt x="1370171" y="1418513"/>
                  <a:pt x="1373981" y="1440421"/>
                </a:cubicBezTo>
                <a:cubicBezTo>
                  <a:pt x="1376839" y="1460423"/>
                  <a:pt x="1356836" y="1491856"/>
                  <a:pt x="1338739" y="1505191"/>
                </a:cubicBezTo>
                <a:cubicBezTo>
                  <a:pt x="1272064" y="1553768"/>
                  <a:pt x="1203484" y="1599488"/>
                  <a:pt x="1132999" y="1643303"/>
                </a:cubicBezTo>
                <a:cubicBezTo>
                  <a:pt x="1101566" y="1663306"/>
                  <a:pt x="1099661" y="1679498"/>
                  <a:pt x="1115854" y="1711883"/>
                </a:cubicBezTo>
                <a:cubicBezTo>
                  <a:pt x="1373981" y="2236711"/>
                  <a:pt x="1631156" y="2762491"/>
                  <a:pt x="1888331" y="3287318"/>
                </a:cubicBezTo>
                <a:cubicBezTo>
                  <a:pt x="2003584" y="3522586"/>
                  <a:pt x="2117884" y="3756901"/>
                  <a:pt x="2233136" y="3992169"/>
                </a:cubicBezTo>
                <a:cubicBezTo>
                  <a:pt x="2236946" y="4000741"/>
                  <a:pt x="2242661" y="4008361"/>
                  <a:pt x="2256949" y="4014076"/>
                </a:cubicBezTo>
                <a:cubicBezTo>
                  <a:pt x="2169319" y="3033953"/>
                  <a:pt x="2080736" y="2054783"/>
                  <a:pt x="1992154" y="1069898"/>
                </a:cubicBezTo>
                <a:cubicBezTo>
                  <a:pt x="1890236" y="1069898"/>
                  <a:pt x="1792129" y="1069898"/>
                  <a:pt x="1694021" y="1069898"/>
                </a:cubicBezTo>
                <a:cubicBezTo>
                  <a:pt x="1674971" y="1069898"/>
                  <a:pt x="1655921" y="1069898"/>
                  <a:pt x="1636871" y="1069898"/>
                </a:cubicBezTo>
                <a:cubicBezTo>
                  <a:pt x="1595914" y="1068946"/>
                  <a:pt x="1562576" y="1054658"/>
                  <a:pt x="1543526" y="1016558"/>
                </a:cubicBezTo>
                <a:cubicBezTo>
                  <a:pt x="1523524" y="977506"/>
                  <a:pt x="1541621" y="946073"/>
                  <a:pt x="1565434" y="917498"/>
                </a:cubicBezTo>
                <a:cubicBezTo>
                  <a:pt x="1735931" y="714616"/>
                  <a:pt x="1905476" y="510781"/>
                  <a:pt x="2075974" y="307898"/>
                </a:cubicBezTo>
                <a:cubicBezTo>
                  <a:pt x="2146459" y="224078"/>
                  <a:pt x="2215991" y="139306"/>
                  <a:pt x="2286476" y="55486"/>
                </a:cubicBezTo>
                <a:cubicBezTo>
                  <a:pt x="2340769" y="-8332"/>
                  <a:pt x="2400776" y="-9284"/>
                  <a:pt x="2454116" y="54533"/>
                </a:cubicBezTo>
                <a:cubicBezTo>
                  <a:pt x="2695099" y="341236"/>
                  <a:pt x="2935129" y="628891"/>
                  <a:pt x="3175159" y="916546"/>
                </a:cubicBezTo>
                <a:cubicBezTo>
                  <a:pt x="3199924" y="946073"/>
                  <a:pt x="3217069" y="976553"/>
                  <a:pt x="3198971" y="1015606"/>
                </a:cubicBezTo>
                <a:cubicBezTo>
                  <a:pt x="3179921" y="1056563"/>
                  <a:pt x="3143726" y="1069898"/>
                  <a:pt x="3101816" y="1069898"/>
                </a:cubicBezTo>
                <a:cubicBezTo>
                  <a:pt x="2986564" y="1069898"/>
                  <a:pt x="2870359" y="1069898"/>
                  <a:pt x="2749391" y="1069898"/>
                </a:cubicBezTo>
                <a:cubicBezTo>
                  <a:pt x="2660809" y="2053831"/>
                  <a:pt x="2573179" y="3033953"/>
                  <a:pt x="2484596" y="4014076"/>
                </a:cubicBezTo>
                <a:cubicBezTo>
                  <a:pt x="2487454" y="4015028"/>
                  <a:pt x="2489359" y="4015981"/>
                  <a:pt x="2492216" y="4016933"/>
                </a:cubicBezTo>
                <a:cubicBezTo>
                  <a:pt x="2498884" y="4005503"/>
                  <a:pt x="2507456" y="3995026"/>
                  <a:pt x="2513171" y="3983596"/>
                </a:cubicBezTo>
                <a:cubicBezTo>
                  <a:pt x="2884646" y="3224453"/>
                  <a:pt x="3256121" y="2466263"/>
                  <a:pt x="3627596" y="1708073"/>
                </a:cubicBezTo>
                <a:cubicBezTo>
                  <a:pt x="3642836" y="1676641"/>
                  <a:pt x="3636169" y="1661401"/>
                  <a:pt x="3608546" y="1644256"/>
                </a:cubicBezTo>
                <a:cubicBezTo>
                  <a:pt x="3539966" y="1601393"/>
                  <a:pt x="3472339" y="1557578"/>
                  <a:pt x="3407569" y="1509001"/>
                </a:cubicBezTo>
                <a:cubicBezTo>
                  <a:pt x="3387566" y="1493761"/>
                  <a:pt x="3364706" y="1462328"/>
                  <a:pt x="3367564" y="1441373"/>
                </a:cubicBezTo>
                <a:cubicBezTo>
                  <a:pt x="3371374" y="1418513"/>
                  <a:pt x="3398996" y="1388986"/>
                  <a:pt x="3422809" y="1380413"/>
                </a:cubicBezTo>
                <a:cubicBezTo>
                  <a:pt x="3696176" y="1279448"/>
                  <a:pt x="3970496" y="1181341"/>
                  <a:pt x="4244816" y="1083233"/>
                </a:cubicBezTo>
                <a:cubicBezTo>
                  <a:pt x="4299109" y="1064183"/>
                  <a:pt x="4335304" y="1087043"/>
                  <a:pt x="4340066" y="1144193"/>
                </a:cubicBezTo>
                <a:cubicBezTo>
                  <a:pt x="4368641" y="1447088"/>
                  <a:pt x="4397216" y="1749983"/>
                  <a:pt x="4422934" y="2053831"/>
                </a:cubicBezTo>
                <a:cubicBezTo>
                  <a:pt x="4424839" y="2077643"/>
                  <a:pt x="4409599" y="2111933"/>
                  <a:pt x="4390549" y="2124316"/>
                </a:cubicBezTo>
                <a:cubicBezTo>
                  <a:pt x="4375309" y="2134793"/>
                  <a:pt x="4338162" y="2128126"/>
                  <a:pt x="4318159" y="2116696"/>
                </a:cubicBezTo>
                <a:cubicBezTo>
                  <a:pt x="4243864" y="2071928"/>
                  <a:pt x="4172426" y="2021446"/>
                  <a:pt x="4096226" y="1971916"/>
                </a:cubicBezTo>
                <a:cubicBezTo>
                  <a:pt x="3626644" y="2667241"/>
                  <a:pt x="3159919" y="3359708"/>
                  <a:pt x="2692241" y="4053128"/>
                </a:cubicBezTo>
                <a:cubicBezTo>
                  <a:pt x="2695099" y="4055986"/>
                  <a:pt x="2697956" y="4059796"/>
                  <a:pt x="2700814" y="4062653"/>
                </a:cubicBezTo>
                <a:cubicBezTo>
                  <a:pt x="3163729" y="3702608"/>
                  <a:pt x="3625691" y="3343516"/>
                  <a:pt x="4091464" y="2981566"/>
                </a:cubicBezTo>
                <a:cubicBezTo>
                  <a:pt x="4056221" y="2934893"/>
                  <a:pt x="4021931" y="2892983"/>
                  <a:pt x="3993356" y="2848216"/>
                </a:cubicBezTo>
                <a:cubicBezTo>
                  <a:pt x="3981926" y="2829166"/>
                  <a:pt x="3972401" y="2797733"/>
                  <a:pt x="3980974" y="2781541"/>
                </a:cubicBezTo>
                <a:cubicBezTo>
                  <a:pt x="3989546" y="2765348"/>
                  <a:pt x="4020979" y="2752013"/>
                  <a:pt x="4042886" y="2752013"/>
                </a:cubicBezTo>
                <a:cubicBezTo>
                  <a:pt x="4247674" y="2750108"/>
                  <a:pt x="4452462" y="2750108"/>
                  <a:pt x="4657249" y="2751061"/>
                </a:cubicBezTo>
                <a:cubicBezTo>
                  <a:pt x="4715351" y="2751061"/>
                  <a:pt x="4735354" y="2776778"/>
                  <a:pt x="4722019" y="2832023"/>
                </a:cubicBezTo>
                <a:cubicBezTo>
                  <a:pt x="4671537" y="3037763"/>
                  <a:pt x="4621054" y="3244456"/>
                  <a:pt x="4568667" y="3450196"/>
                </a:cubicBezTo>
                <a:cubicBezTo>
                  <a:pt x="4562951" y="3471151"/>
                  <a:pt x="4543901" y="3500678"/>
                  <a:pt x="4525804" y="3504488"/>
                </a:cubicBezTo>
                <a:cubicBezTo>
                  <a:pt x="4508659" y="3508298"/>
                  <a:pt x="4479131" y="3490201"/>
                  <a:pt x="4464844" y="3473056"/>
                </a:cubicBezTo>
                <a:cubicBezTo>
                  <a:pt x="4423887" y="3425431"/>
                  <a:pt x="4387691" y="3373044"/>
                  <a:pt x="4345781" y="3318751"/>
                </a:cubicBezTo>
                <a:cubicBezTo>
                  <a:pt x="4326731" y="3329228"/>
                  <a:pt x="4309587" y="3338753"/>
                  <a:pt x="4292441" y="3349231"/>
                </a:cubicBezTo>
                <a:cubicBezTo>
                  <a:pt x="3739991" y="3679748"/>
                  <a:pt x="3186589" y="4008361"/>
                  <a:pt x="2635091" y="4340783"/>
                </a:cubicBezTo>
                <a:cubicBezTo>
                  <a:pt x="2455069" y="4449369"/>
                  <a:pt x="2281714" y="4448416"/>
                  <a:pt x="2102644" y="4339831"/>
                </a:cubicBezTo>
                <a:cubicBezTo>
                  <a:pt x="1548289" y="4006456"/>
                  <a:pt x="992029" y="3674986"/>
                  <a:pt x="436721" y="3343516"/>
                </a:cubicBezTo>
                <a:cubicBezTo>
                  <a:pt x="423386" y="3335896"/>
                  <a:pt x="409099" y="3328276"/>
                  <a:pt x="392906" y="3318751"/>
                </a:cubicBezTo>
                <a:cubicBezTo>
                  <a:pt x="353854" y="3370186"/>
                  <a:pt x="317659" y="3422573"/>
                  <a:pt x="276701" y="3470198"/>
                </a:cubicBezTo>
                <a:cubicBezTo>
                  <a:pt x="262414" y="3487344"/>
                  <a:pt x="232886" y="3509251"/>
                  <a:pt x="216694" y="3505441"/>
                </a:cubicBezTo>
                <a:cubicBezTo>
                  <a:pt x="197644" y="3499726"/>
                  <a:pt x="175736" y="3472103"/>
                  <a:pt x="170021" y="3449244"/>
                </a:cubicBezTo>
                <a:cubicBezTo>
                  <a:pt x="118586" y="3252076"/>
                  <a:pt x="70009" y="3053003"/>
                  <a:pt x="20479" y="2854883"/>
                </a:cubicBezTo>
                <a:cubicBezTo>
                  <a:pt x="17621" y="2844406"/>
                  <a:pt x="11906" y="2835833"/>
                  <a:pt x="8096" y="2825356"/>
                </a:cubicBezTo>
                <a:cubicBezTo>
                  <a:pt x="7144" y="2811068"/>
                  <a:pt x="7144" y="2797733"/>
                  <a:pt x="7144" y="2785351"/>
                </a:cubicBezTo>
                <a:close/>
              </a:path>
            </a:pathLst>
          </a:custGeom>
          <a:gradFill>
            <a:gsLst>
              <a:gs pos="23000">
                <a:srgbClr val="E74F29"/>
              </a:gs>
              <a:gs pos="67000">
                <a:srgbClr val="FEBC79"/>
              </a:gs>
            </a:gsLst>
            <a:lin ang="2700000" scaled="0"/>
          </a:gradFill>
          <a:ln w="9525" cap="flat">
            <a:noFill/>
            <a:prstDash val="solid"/>
            <a:miter/>
          </a:ln>
        </p:spPr>
        <p:txBody>
          <a:bodyPr rtlCol="0" anchor="ctr"/>
          <a:lstStyle/>
          <a:p>
            <a:endParaRPr lang="en-US"/>
          </a:p>
        </p:txBody>
      </p:sp>
      <p:grpSp>
        <p:nvGrpSpPr>
          <p:cNvPr id="38" name="Group 37">
            <a:extLst>
              <a:ext uri="{FF2B5EF4-FFF2-40B4-BE49-F238E27FC236}">
                <a16:creationId xmlns:a16="http://schemas.microsoft.com/office/drawing/2014/main" id="{754B39EE-222A-4A21-9B24-13D983CC91BA}"/>
              </a:ext>
            </a:extLst>
          </p:cNvPr>
          <p:cNvGrpSpPr/>
          <p:nvPr/>
        </p:nvGrpSpPr>
        <p:grpSpPr>
          <a:xfrm>
            <a:off x="7355880" y="1967765"/>
            <a:ext cx="342112" cy="337708"/>
            <a:chOff x="5440444" y="3188916"/>
            <a:chExt cx="1472834" cy="1453875"/>
          </a:xfrm>
          <a:gradFill>
            <a:gsLst>
              <a:gs pos="23000">
                <a:srgbClr val="E74F29"/>
              </a:gs>
              <a:gs pos="67000">
                <a:srgbClr val="FEBC79"/>
              </a:gs>
            </a:gsLst>
            <a:lin ang="2700000" scaled="0"/>
          </a:gradFill>
        </p:grpSpPr>
        <p:sp>
          <p:nvSpPr>
            <p:cNvPr id="39" name="Freeform: Shape 38">
              <a:extLst>
                <a:ext uri="{FF2B5EF4-FFF2-40B4-BE49-F238E27FC236}">
                  <a16:creationId xmlns:a16="http://schemas.microsoft.com/office/drawing/2014/main" id="{A1488CC1-4C2E-4CC1-BED4-CC903E249BB2}"/>
                </a:ext>
              </a:extLst>
            </p:cNvPr>
            <p:cNvSpPr/>
            <p:nvPr/>
          </p:nvSpPr>
          <p:spPr>
            <a:xfrm>
              <a:off x="6427503" y="3681719"/>
              <a:ext cx="485775" cy="628650"/>
            </a:xfrm>
            <a:custGeom>
              <a:avLst/>
              <a:gdLst>
                <a:gd name="connsiteX0" fmla="*/ 7144 w 485775"/>
                <a:gd name="connsiteY0" fmla="*/ 7144 h 628650"/>
                <a:gd name="connsiteX1" fmla="*/ 426244 w 485775"/>
                <a:gd name="connsiteY1" fmla="*/ 8096 h 628650"/>
                <a:gd name="connsiteX2" fmla="*/ 452914 w 485775"/>
                <a:gd name="connsiteY2" fmla="*/ 28099 h 628650"/>
                <a:gd name="connsiteX3" fmla="*/ 361474 w 485775"/>
                <a:gd name="connsiteY3" fmla="*/ 621506 h 628650"/>
                <a:gd name="connsiteX4" fmla="*/ 7144 w 485775"/>
                <a:gd name="connsiteY4" fmla="*/ 7144 h 62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628650">
                  <a:moveTo>
                    <a:pt x="7144" y="7144"/>
                  </a:moveTo>
                  <a:cubicBezTo>
                    <a:pt x="153829" y="7144"/>
                    <a:pt x="290036" y="7144"/>
                    <a:pt x="426244" y="8096"/>
                  </a:cubicBezTo>
                  <a:cubicBezTo>
                    <a:pt x="435769" y="8096"/>
                    <a:pt x="450056" y="19526"/>
                    <a:pt x="452914" y="28099"/>
                  </a:cubicBezTo>
                  <a:cubicBezTo>
                    <a:pt x="511016" y="235744"/>
                    <a:pt x="479584" y="430054"/>
                    <a:pt x="361474" y="621506"/>
                  </a:cubicBezTo>
                  <a:cubicBezTo>
                    <a:pt x="241459" y="414814"/>
                    <a:pt x="127159" y="215741"/>
                    <a:pt x="7144" y="7144"/>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73A7C4BE-305C-4053-9E0D-ED62B5C1FFF3}"/>
                </a:ext>
              </a:extLst>
            </p:cNvPr>
            <p:cNvSpPr/>
            <p:nvPr/>
          </p:nvSpPr>
          <p:spPr>
            <a:xfrm>
              <a:off x="5440444" y="3514079"/>
              <a:ext cx="476250" cy="609600"/>
            </a:xfrm>
            <a:custGeom>
              <a:avLst/>
              <a:gdLst>
                <a:gd name="connsiteX0" fmla="*/ 127429 w 476250"/>
                <a:gd name="connsiteY0" fmla="*/ 7144 h 609600"/>
                <a:gd name="connsiteX1" fmla="*/ 476043 w 476250"/>
                <a:gd name="connsiteY1" fmla="*/ 608171 h 609600"/>
                <a:gd name="connsiteX2" fmla="*/ 145526 w 476250"/>
                <a:gd name="connsiteY2" fmla="*/ 608171 h 609600"/>
                <a:gd name="connsiteX3" fmla="*/ 15033 w 476250"/>
                <a:gd name="connsiteY3" fmla="*/ 497681 h 609600"/>
                <a:gd name="connsiteX4" fmla="*/ 127429 w 476250"/>
                <a:gd name="connsiteY4" fmla="*/ 7144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609600">
                  <a:moveTo>
                    <a:pt x="127429" y="7144"/>
                  </a:moveTo>
                  <a:cubicBezTo>
                    <a:pt x="243634" y="208121"/>
                    <a:pt x="357934" y="404336"/>
                    <a:pt x="476043" y="608171"/>
                  </a:cubicBezTo>
                  <a:cubicBezTo>
                    <a:pt x="359839" y="608171"/>
                    <a:pt x="252206" y="610076"/>
                    <a:pt x="145526" y="608171"/>
                  </a:cubicBezTo>
                  <a:cubicBezTo>
                    <a:pt x="22654" y="606266"/>
                    <a:pt x="39799" y="635794"/>
                    <a:pt x="15033" y="497681"/>
                  </a:cubicBezTo>
                  <a:cubicBezTo>
                    <a:pt x="-12589" y="339566"/>
                    <a:pt x="34084" y="130969"/>
                    <a:pt x="127429" y="7144"/>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87F7BCD-6CBA-4FB2-8BD4-71214729E6F7}"/>
                </a:ext>
              </a:extLst>
            </p:cNvPr>
            <p:cNvSpPr/>
            <p:nvPr/>
          </p:nvSpPr>
          <p:spPr>
            <a:xfrm>
              <a:off x="6149373" y="4061766"/>
              <a:ext cx="523875" cy="581025"/>
            </a:xfrm>
            <a:custGeom>
              <a:avLst/>
              <a:gdLst>
                <a:gd name="connsiteX0" fmla="*/ 522446 w 523875"/>
                <a:gd name="connsiteY0" fmla="*/ 372904 h 581025"/>
                <a:gd name="connsiteX1" fmla="*/ 7144 w 523875"/>
                <a:gd name="connsiteY1" fmla="*/ 574834 h 581025"/>
                <a:gd name="connsiteX2" fmla="*/ 315754 w 523875"/>
                <a:gd name="connsiteY2" fmla="*/ 7144 h 581025"/>
                <a:gd name="connsiteX3" fmla="*/ 522446 w 523875"/>
                <a:gd name="connsiteY3" fmla="*/ 372904 h 581025"/>
              </a:gdLst>
              <a:ahLst/>
              <a:cxnLst>
                <a:cxn ang="0">
                  <a:pos x="connsiteX0" y="connsiteY0"/>
                </a:cxn>
                <a:cxn ang="0">
                  <a:pos x="connsiteX1" y="connsiteY1"/>
                </a:cxn>
                <a:cxn ang="0">
                  <a:pos x="connsiteX2" y="connsiteY2"/>
                </a:cxn>
                <a:cxn ang="0">
                  <a:pos x="connsiteX3" y="connsiteY3"/>
                </a:cxn>
              </a:cxnLst>
              <a:rect l="l" t="t" r="r" b="b"/>
              <a:pathLst>
                <a:path w="523875" h="581025">
                  <a:moveTo>
                    <a:pt x="522446" y="372904"/>
                  </a:moveTo>
                  <a:cubicBezTo>
                    <a:pt x="377666" y="507206"/>
                    <a:pt x="212884" y="577691"/>
                    <a:pt x="7144" y="574834"/>
                  </a:cubicBezTo>
                  <a:cubicBezTo>
                    <a:pt x="110966" y="384334"/>
                    <a:pt x="210026" y="200501"/>
                    <a:pt x="315754" y="7144"/>
                  </a:cubicBezTo>
                  <a:cubicBezTo>
                    <a:pt x="387191" y="133826"/>
                    <a:pt x="453866" y="250984"/>
                    <a:pt x="522446" y="372904"/>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3A9BBEF3-BF20-4AC2-A354-D6B58E839BC9}"/>
                </a:ext>
              </a:extLst>
            </p:cNvPr>
            <p:cNvSpPr/>
            <p:nvPr/>
          </p:nvSpPr>
          <p:spPr>
            <a:xfrm>
              <a:off x="5687334" y="3188916"/>
              <a:ext cx="504825" cy="571500"/>
            </a:xfrm>
            <a:custGeom>
              <a:avLst/>
              <a:gdLst>
                <a:gd name="connsiteX0" fmla="*/ 503474 w 504825"/>
                <a:gd name="connsiteY0" fmla="*/ 11314 h 571500"/>
                <a:gd name="connsiteX1" fmla="*/ 201531 w 504825"/>
                <a:gd name="connsiteY1" fmla="*/ 568526 h 571500"/>
                <a:gd name="connsiteX2" fmla="*/ 9126 w 504825"/>
                <a:gd name="connsiteY2" fmla="*/ 223721 h 571500"/>
                <a:gd name="connsiteX3" fmla="*/ 12936 w 504825"/>
                <a:gd name="connsiteY3" fmla="*/ 195146 h 571500"/>
                <a:gd name="connsiteX4" fmla="*/ 503474 w 504825"/>
                <a:gd name="connsiteY4" fmla="*/ 11314 h 57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825" h="571500">
                  <a:moveTo>
                    <a:pt x="503474" y="11314"/>
                  </a:moveTo>
                  <a:cubicBezTo>
                    <a:pt x="403461" y="196099"/>
                    <a:pt x="304401" y="378979"/>
                    <a:pt x="201531" y="568526"/>
                  </a:cubicBezTo>
                  <a:cubicBezTo>
                    <a:pt x="134856" y="449464"/>
                    <a:pt x="71991" y="337068"/>
                    <a:pt x="9126" y="223721"/>
                  </a:cubicBezTo>
                  <a:cubicBezTo>
                    <a:pt x="5316" y="217053"/>
                    <a:pt x="7221" y="200861"/>
                    <a:pt x="12936" y="195146"/>
                  </a:cubicBezTo>
                  <a:cubicBezTo>
                    <a:pt x="119616" y="82751"/>
                    <a:pt x="354884" y="-14404"/>
                    <a:pt x="503474" y="11314"/>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787898C0-3D43-4FA1-B0C6-EBDDC7DCE6E2}"/>
                </a:ext>
              </a:extLst>
            </p:cNvPr>
            <p:cNvSpPr/>
            <p:nvPr/>
          </p:nvSpPr>
          <p:spPr>
            <a:xfrm>
              <a:off x="5543583" y="4283699"/>
              <a:ext cx="638175" cy="323850"/>
            </a:xfrm>
            <a:custGeom>
              <a:avLst/>
              <a:gdLst>
                <a:gd name="connsiteX0" fmla="*/ 7144 w 638175"/>
                <a:gd name="connsiteY0" fmla="*/ 7144 h 323850"/>
                <a:gd name="connsiteX1" fmla="*/ 636746 w 638175"/>
                <a:gd name="connsiteY1" fmla="*/ 7144 h 323850"/>
                <a:gd name="connsiteX2" fmla="*/ 498634 w 638175"/>
                <a:gd name="connsiteY2" fmla="*/ 250031 h 323850"/>
                <a:gd name="connsiteX3" fmla="*/ 362426 w 638175"/>
                <a:gd name="connsiteY3" fmla="*/ 296704 h 323850"/>
                <a:gd name="connsiteX4" fmla="*/ 7144 w 638175"/>
                <a:gd name="connsiteY4" fmla="*/ 7144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75" h="323850">
                  <a:moveTo>
                    <a:pt x="7144" y="7144"/>
                  </a:moveTo>
                  <a:cubicBezTo>
                    <a:pt x="221456" y="7144"/>
                    <a:pt x="424339" y="7144"/>
                    <a:pt x="636746" y="7144"/>
                  </a:cubicBezTo>
                  <a:cubicBezTo>
                    <a:pt x="588169" y="91916"/>
                    <a:pt x="543401" y="170974"/>
                    <a:pt x="498634" y="250031"/>
                  </a:cubicBezTo>
                  <a:cubicBezTo>
                    <a:pt x="451961" y="331946"/>
                    <a:pt x="451961" y="331946"/>
                    <a:pt x="362426" y="296704"/>
                  </a:cubicBezTo>
                  <a:cubicBezTo>
                    <a:pt x="215741" y="239554"/>
                    <a:pt x="99536" y="147161"/>
                    <a:pt x="7144" y="7144"/>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33FA57C1-A44A-4037-9975-768488B91323}"/>
                </a:ext>
              </a:extLst>
            </p:cNvPr>
            <p:cNvSpPr/>
            <p:nvPr/>
          </p:nvSpPr>
          <p:spPr>
            <a:xfrm>
              <a:off x="6173186" y="3219058"/>
              <a:ext cx="628650" cy="323850"/>
            </a:xfrm>
            <a:custGeom>
              <a:avLst/>
              <a:gdLst>
                <a:gd name="connsiteX0" fmla="*/ 629126 w 628650"/>
                <a:gd name="connsiteY0" fmla="*/ 320262 h 323850"/>
                <a:gd name="connsiteX1" fmla="*/ 7144 w 628650"/>
                <a:gd name="connsiteY1" fmla="*/ 320262 h 323850"/>
                <a:gd name="connsiteX2" fmla="*/ 18574 w 628650"/>
                <a:gd name="connsiteY2" fmla="*/ 289782 h 323850"/>
                <a:gd name="connsiteX3" fmla="*/ 164306 w 628650"/>
                <a:gd name="connsiteY3" fmla="*/ 33559 h 323850"/>
                <a:gd name="connsiteX4" fmla="*/ 220504 w 628650"/>
                <a:gd name="connsiteY4" fmla="*/ 10699 h 323850"/>
                <a:gd name="connsiteX5" fmla="*/ 603409 w 628650"/>
                <a:gd name="connsiteY5" fmla="*/ 278352 h 323850"/>
                <a:gd name="connsiteX6" fmla="*/ 629126 w 628650"/>
                <a:gd name="connsiteY6" fmla="*/ 320262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650" h="323850">
                  <a:moveTo>
                    <a:pt x="629126" y="320262"/>
                  </a:moveTo>
                  <a:cubicBezTo>
                    <a:pt x="418624" y="320262"/>
                    <a:pt x="215741" y="320262"/>
                    <a:pt x="7144" y="320262"/>
                  </a:cubicBezTo>
                  <a:cubicBezTo>
                    <a:pt x="11906" y="307879"/>
                    <a:pt x="13811" y="298354"/>
                    <a:pt x="18574" y="289782"/>
                  </a:cubicBezTo>
                  <a:cubicBezTo>
                    <a:pt x="67151" y="204057"/>
                    <a:pt x="116681" y="119284"/>
                    <a:pt x="164306" y="33559"/>
                  </a:cubicBezTo>
                  <a:cubicBezTo>
                    <a:pt x="178594" y="8794"/>
                    <a:pt x="191929" y="2127"/>
                    <a:pt x="220504" y="10699"/>
                  </a:cubicBezTo>
                  <a:cubicBezTo>
                    <a:pt x="376714" y="59277"/>
                    <a:pt x="505301" y="146907"/>
                    <a:pt x="603409" y="278352"/>
                  </a:cubicBezTo>
                  <a:cubicBezTo>
                    <a:pt x="611981" y="290734"/>
                    <a:pt x="618649" y="304069"/>
                    <a:pt x="629126" y="320262"/>
                  </a:cubicBezTo>
                  <a:close/>
                </a:path>
              </a:pathLst>
            </a:custGeom>
            <a:grpFill/>
            <a:ln w="9525" cap="flat">
              <a:noFill/>
              <a:prstDash val="solid"/>
              <a:miter/>
            </a:ln>
          </p:spPr>
          <p:txBody>
            <a:bodyPr rtlCol="0" anchor="ctr"/>
            <a:lstStyle/>
            <a:p>
              <a:endParaRPr lang="en-US"/>
            </a:p>
          </p:txBody>
        </p:sp>
      </p:grpSp>
      <p:sp>
        <p:nvSpPr>
          <p:cNvPr id="45" name="Freeform: Shape 44">
            <a:extLst>
              <a:ext uri="{FF2B5EF4-FFF2-40B4-BE49-F238E27FC236}">
                <a16:creationId xmlns:a16="http://schemas.microsoft.com/office/drawing/2014/main" id="{F2FE74D4-50E9-460C-AF8B-3018B1206AE3}"/>
              </a:ext>
            </a:extLst>
          </p:cNvPr>
          <p:cNvSpPr/>
          <p:nvPr/>
        </p:nvSpPr>
        <p:spPr>
          <a:xfrm>
            <a:off x="7869746" y="1926497"/>
            <a:ext cx="400668" cy="378813"/>
          </a:xfrm>
          <a:custGeom>
            <a:avLst/>
            <a:gdLst>
              <a:gd name="connsiteX0" fmla="*/ 550069 w 2095500"/>
              <a:gd name="connsiteY0" fmla="*/ 1417238 h 1981200"/>
              <a:gd name="connsiteX1" fmla="*/ 349091 w 2095500"/>
              <a:gd name="connsiteY1" fmla="*/ 1289603 h 1981200"/>
              <a:gd name="connsiteX2" fmla="*/ 308134 w 2095500"/>
              <a:gd name="connsiteY2" fmla="*/ 1193400 h 1981200"/>
              <a:gd name="connsiteX3" fmla="*/ 298609 w 2095500"/>
              <a:gd name="connsiteY3" fmla="*/ 1153395 h 1981200"/>
              <a:gd name="connsiteX4" fmla="*/ 144304 w 2095500"/>
              <a:gd name="connsiteY4" fmla="*/ 995280 h 1981200"/>
              <a:gd name="connsiteX5" fmla="*/ 125254 w 2095500"/>
              <a:gd name="connsiteY5" fmla="*/ 981945 h 1981200"/>
              <a:gd name="connsiteX6" fmla="*/ 34766 w 2095500"/>
              <a:gd name="connsiteY6" fmla="*/ 873360 h 1981200"/>
              <a:gd name="connsiteX7" fmla="*/ 7144 w 2095500"/>
              <a:gd name="connsiteY7" fmla="*/ 820020 h 1981200"/>
              <a:gd name="connsiteX8" fmla="*/ 588169 w 2095500"/>
              <a:gd name="connsiteY8" fmla="*/ 841928 h 1981200"/>
              <a:gd name="connsiteX9" fmla="*/ 594836 w 2095500"/>
              <a:gd name="connsiteY9" fmla="*/ 775253 h 1981200"/>
              <a:gd name="connsiteX10" fmla="*/ 626269 w 2095500"/>
              <a:gd name="connsiteY10" fmla="*/ 62783 h 1981200"/>
              <a:gd name="connsiteX11" fmla="*/ 685324 w 2095500"/>
              <a:gd name="connsiteY11" fmla="*/ 8490 h 1981200"/>
              <a:gd name="connsiteX12" fmla="*/ 988219 w 2095500"/>
              <a:gd name="connsiteY12" fmla="*/ 32303 h 1981200"/>
              <a:gd name="connsiteX13" fmla="*/ 1046321 w 2095500"/>
              <a:gd name="connsiteY13" fmla="*/ 94215 h 1981200"/>
              <a:gd name="connsiteX14" fmla="*/ 1044416 w 2095500"/>
              <a:gd name="connsiteY14" fmla="*/ 346628 h 1981200"/>
              <a:gd name="connsiteX15" fmla="*/ 1080611 w 2095500"/>
              <a:gd name="connsiteY15" fmla="*/ 403778 h 1981200"/>
              <a:gd name="connsiteX16" fmla="*/ 1332071 w 2095500"/>
              <a:gd name="connsiteY16" fmla="*/ 474263 h 1981200"/>
              <a:gd name="connsiteX17" fmla="*/ 1377791 w 2095500"/>
              <a:gd name="connsiteY17" fmla="*/ 495218 h 1981200"/>
              <a:gd name="connsiteX18" fmla="*/ 1490186 w 2095500"/>
              <a:gd name="connsiteY18" fmla="*/ 532365 h 1981200"/>
              <a:gd name="connsiteX19" fmla="*/ 1680686 w 2095500"/>
              <a:gd name="connsiteY19" fmla="*/ 531413 h 1981200"/>
              <a:gd name="connsiteX20" fmla="*/ 1726406 w 2095500"/>
              <a:gd name="connsiteY20" fmla="*/ 523793 h 1981200"/>
              <a:gd name="connsiteX21" fmla="*/ 1973104 w 2095500"/>
              <a:gd name="connsiteY21" fmla="*/ 573323 h 1981200"/>
              <a:gd name="connsiteX22" fmla="*/ 1983581 w 2095500"/>
              <a:gd name="connsiteY22" fmla="*/ 611423 h 1981200"/>
              <a:gd name="connsiteX23" fmla="*/ 1984534 w 2095500"/>
              <a:gd name="connsiteY23" fmla="*/ 825735 h 1981200"/>
              <a:gd name="connsiteX24" fmla="*/ 1994059 w 2095500"/>
              <a:gd name="connsiteY24" fmla="*/ 870503 h 1981200"/>
              <a:gd name="connsiteX25" fmla="*/ 2047399 w 2095500"/>
              <a:gd name="connsiteY25" fmla="*/ 1000043 h 1981200"/>
              <a:gd name="connsiteX26" fmla="*/ 2088356 w 2095500"/>
              <a:gd name="connsiteY26" fmla="*/ 1035285 h 1981200"/>
              <a:gd name="connsiteX27" fmla="*/ 2050256 w 2095500"/>
              <a:gd name="connsiteY27" fmla="*/ 1263885 h 1981200"/>
              <a:gd name="connsiteX28" fmla="*/ 2006441 w 2095500"/>
              <a:gd name="connsiteY28" fmla="*/ 1295318 h 1981200"/>
              <a:gd name="connsiteX29" fmla="*/ 1839754 w 2095500"/>
              <a:gd name="connsiteY29" fmla="*/ 1392473 h 1981200"/>
              <a:gd name="connsiteX30" fmla="*/ 1715929 w 2095500"/>
              <a:gd name="connsiteY30" fmla="*/ 1469625 h 1981200"/>
              <a:gd name="connsiteX31" fmla="*/ 1518761 w 2095500"/>
              <a:gd name="connsiteY31" fmla="*/ 1633455 h 1981200"/>
              <a:gd name="connsiteX32" fmla="*/ 1479709 w 2095500"/>
              <a:gd name="connsiteY32" fmla="*/ 1809668 h 1981200"/>
              <a:gd name="connsiteX33" fmla="*/ 1510189 w 2095500"/>
              <a:gd name="connsiteY33" fmla="*/ 1975403 h 1981200"/>
              <a:gd name="connsiteX34" fmla="*/ 1217771 w 2095500"/>
              <a:gd name="connsiteY34" fmla="*/ 1891583 h 1981200"/>
              <a:gd name="connsiteX35" fmla="*/ 1196816 w 2095500"/>
              <a:gd name="connsiteY35" fmla="*/ 1855388 h 1981200"/>
              <a:gd name="connsiteX36" fmla="*/ 1069181 w 2095500"/>
              <a:gd name="connsiteY36" fmla="*/ 1642028 h 1981200"/>
              <a:gd name="connsiteX37" fmla="*/ 965359 w 2095500"/>
              <a:gd name="connsiteY37" fmla="*/ 1456290 h 1981200"/>
              <a:gd name="connsiteX38" fmla="*/ 856774 w 2095500"/>
              <a:gd name="connsiteY38" fmla="*/ 1301985 h 1981200"/>
              <a:gd name="connsiteX39" fmla="*/ 799624 w 2095500"/>
              <a:gd name="connsiteY39" fmla="*/ 1277220 h 1981200"/>
              <a:gd name="connsiteX40" fmla="*/ 747236 w 2095500"/>
              <a:gd name="connsiteY40" fmla="*/ 1276268 h 1981200"/>
              <a:gd name="connsiteX41" fmla="*/ 585311 w 2095500"/>
              <a:gd name="connsiteY41" fmla="*/ 1368660 h 1981200"/>
              <a:gd name="connsiteX42" fmla="*/ 550069 w 2095500"/>
              <a:gd name="connsiteY42" fmla="*/ 1417238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095500" h="1981200">
                <a:moveTo>
                  <a:pt x="550069" y="1417238"/>
                </a:moveTo>
                <a:cubicBezTo>
                  <a:pt x="479584" y="1372470"/>
                  <a:pt x="411956" y="1334370"/>
                  <a:pt x="349091" y="1289603"/>
                </a:cubicBezTo>
                <a:cubicBezTo>
                  <a:pt x="319564" y="1268648"/>
                  <a:pt x="288131" y="1241025"/>
                  <a:pt x="308134" y="1193400"/>
                </a:cubicBezTo>
                <a:cubicBezTo>
                  <a:pt x="311944" y="1182923"/>
                  <a:pt x="305276" y="1165778"/>
                  <a:pt x="298609" y="1153395"/>
                </a:cubicBezTo>
                <a:cubicBezTo>
                  <a:pt x="261461" y="1086720"/>
                  <a:pt x="224314" y="1020045"/>
                  <a:pt x="144304" y="995280"/>
                </a:cubicBezTo>
                <a:cubicBezTo>
                  <a:pt x="137636" y="993375"/>
                  <a:pt x="126206" y="986708"/>
                  <a:pt x="125254" y="981945"/>
                </a:cubicBezTo>
                <a:cubicBezTo>
                  <a:pt x="122396" y="922890"/>
                  <a:pt x="68104" y="906698"/>
                  <a:pt x="34766" y="873360"/>
                </a:cubicBezTo>
                <a:cubicBezTo>
                  <a:pt x="24289" y="862883"/>
                  <a:pt x="19526" y="845738"/>
                  <a:pt x="7144" y="820020"/>
                </a:cubicBezTo>
                <a:cubicBezTo>
                  <a:pt x="208121" y="827640"/>
                  <a:pt x="395764" y="834308"/>
                  <a:pt x="588169" y="841928"/>
                </a:cubicBezTo>
                <a:cubicBezTo>
                  <a:pt x="591026" y="818115"/>
                  <a:pt x="593884" y="797160"/>
                  <a:pt x="594836" y="775253"/>
                </a:cubicBezTo>
                <a:cubicBezTo>
                  <a:pt x="606266" y="538080"/>
                  <a:pt x="617696" y="299955"/>
                  <a:pt x="626269" y="62783"/>
                </a:cubicBezTo>
                <a:cubicBezTo>
                  <a:pt x="628174" y="19920"/>
                  <a:pt x="635794" y="1823"/>
                  <a:pt x="685324" y="8490"/>
                </a:cubicBezTo>
                <a:cubicBezTo>
                  <a:pt x="786289" y="20873"/>
                  <a:pt x="887254" y="26588"/>
                  <a:pt x="988219" y="32303"/>
                </a:cubicBezTo>
                <a:cubicBezTo>
                  <a:pt x="1031081" y="34208"/>
                  <a:pt x="1049179" y="47543"/>
                  <a:pt x="1046321" y="94215"/>
                </a:cubicBezTo>
                <a:cubicBezTo>
                  <a:pt x="1042511" y="178035"/>
                  <a:pt x="1046321" y="262808"/>
                  <a:pt x="1044416" y="346628"/>
                </a:cubicBezTo>
                <a:cubicBezTo>
                  <a:pt x="1044416" y="375203"/>
                  <a:pt x="1052036" y="391395"/>
                  <a:pt x="1080611" y="403778"/>
                </a:cubicBezTo>
                <a:cubicBezTo>
                  <a:pt x="1160621" y="439973"/>
                  <a:pt x="1237774" y="484740"/>
                  <a:pt x="1332071" y="474263"/>
                </a:cubicBezTo>
                <a:cubicBezTo>
                  <a:pt x="1346359" y="472358"/>
                  <a:pt x="1366361" y="483788"/>
                  <a:pt x="1377791" y="495218"/>
                </a:cubicBezTo>
                <a:cubicBezTo>
                  <a:pt x="1410176" y="526650"/>
                  <a:pt x="1447324" y="534270"/>
                  <a:pt x="1490186" y="532365"/>
                </a:cubicBezTo>
                <a:cubicBezTo>
                  <a:pt x="1554004" y="529508"/>
                  <a:pt x="1616869" y="532365"/>
                  <a:pt x="1680686" y="531413"/>
                </a:cubicBezTo>
                <a:cubicBezTo>
                  <a:pt x="1695926" y="531413"/>
                  <a:pt x="1714024" y="531413"/>
                  <a:pt x="1726406" y="523793"/>
                </a:cubicBezTo>
                <a:cubicBezTo>
                  <a:pt x="1823561" y="467595"/>
                  <a:pt x="1893094" y="546653"/>
                  <a:pt x="1973104" y="573323"/>
                </a:cubicBezTo>
                <a:cubicBezTo>
                  <a:pt x="1979771" y="575228"/>
                  <a:pt x="1982629" y="598088"/>
                  <a:pt x="1983581" y="611423"/>
                </a:cubicBezTo>
                <a:cubicBezTo>
                  <a:pt x="1984534" y="682860"/>
                  <a:pt x="1983581" y="754298"/>
                  <a:pt x="1984534" y="825735"/>
                </a:cubicBezTo>
                <a:cubicBezTo>
                  <a:pt x="1984534" y="840975"/>
                  <a:pt x="1984534" y="860978"/>
                  <a:pt x="1994059" y="870503"/>
                </a:cubicBezTo>
                <a:cubicBezTo>
                  <a:pt x="2030254" y="906698"/>
                  <a:pt x="2053114" y="945750"/>
                  <a:pt x="2047399" y="1000043"/>
                </a:cubicBezTo>
                <a:cubicBezTo>
                  <a:pt x="2046446" y="1008615"/>
                  <a:pt x="2071211" y="1020998"/>
                  <a:pt x="2088356" y="1035285"/>
                </a:cubicBezTo>
                <a:cubicBezTo>
                  <a:pt x="2105501" y="1111485"/>
                  <a:pt x="2075974" y="1187685"/>
                  <a:pt x="2050256" y="1263885"/>
                </a:cubicBezTo>
                <a:cubicBezTo>
                  <a:pt x="2045494" y="1278173"/>
                  <a:pt x="2023586" y="1289603"/>
                  <a:pt x="2006441" y="1295318"/>
                </a:cubicBezTo>
                <a:cubicBezTo>
                  <a:pt x="1944529" y="1317225"/>
                  <a:pt x="1890236" y="1349610"/>
                  <a:pt x="1839754" y="1392473"/>
                </a:cubicBezTo>
                <a:cubicBezTo>
                  <a:pt x="1803559" y="1423905"/>
                  <a:pt x="1760696" y="1452480"/>
                  <a:pt x="1715929" y="1469625"/>
                </a:cubicBezTo>
                <a:cubicBezTo>
                  <a:pt x="1630204" y="1502010"/>
                  <a:pt x="1564481" y="1562018"/>
                  <a:pt x="1518761" y="1633455"/>
                </a:cubicBezTo>
                <a:cubicBezTo>
                  <a:pt x="1488281" y="1681080"/>
                  <a:pt x="1480661" y="1749660"/>
                  <a:pt x="1479709" y="1809668"/>
                </a:cubicBezTo>
                <a:cubicBezTo>
                  <a:pt x="1478756" y="1864913"/>
                  <a:pt x="1499711" y="1920158"/>
                  <a:pt x="1510189" y="1975403"/>
                </a:cubicBezTo>
                <a:cubicBezTo>
                  <a:pt x="1398746" y="2006835"/>
                  <a:pt x="1311116" y="1939208"/>
                  <a:pt x="1217771" y="1891583"/>
                </a:cubicBezTo>
                <a:cubicBezTo>
                  <a:pt x="1207294" y="1885868"/>
                  <a:pt x="1202531" y="1868723"/>
                  <a:pt x="1196816" y="1855388"/>
                </a:cubicBezTo>
                <a:cubicBezTo>
                  <a:pt x="1165384" y="1778235"/>
                  <a:pt x="1132046" y="1704893"/>
                  <a:pt x="1069181" y="1642028"/>
                </a:cubicBezTo>
                <a:cubicBezTo>
                  <a:pt x="1020604" y="1594403"/>
                  <a:pt x="1002506" y="1517250"/>
                  <a:pt x="965359" y="1456290"/>
                </a:cubicBezTo>
                <a:cubicBezTo>
                  <a:pt x="932974" y="1402950"/>
                  <a:pt x="895826" y="1351515"/>
                  <a:pt x="856774" y="1301985"/>
                </a:cubicBezTo>
                <a:cubicBezTo>
                  <a:pt x="845344" y="1287698"/>
                  <a:pt x="819626" y="1281983"/>
                  <a:pt x="799624" y="1277220"/>
                </a:cubicBezTo>
                <a:cubicBezTo>
                  <a:pt x="783431" y="1273410"/>
                  <a:pt x="764381" y="1278173"/>
                  <a:pt x="747236" y="1276268"/>
                </a:cubicBezTo>
                <a:cubicBezTo>
                  <a:pt x="670084" y="1267695"/>
                  <a:pt x="602456" y="1270553"/>
                  <a:pt x="585311" y="1368660"/>
                </a:cubicBezTo>
                <a:cubicBezTo>
                  <a:pt x="584359" y="1386758"/>
                  <a:pt x="563404" y="1401045"/>
                  <a:pt x="550069" y="1417238"/>
                </a:cubicBezTo>
                <a:close/>
              </a:path>
            </a:pathLst>
          </a:custGeom>
          <a:gradFill>
            <a:gsLst>
              <a:gs pos="23000">
                <a:srgbClr val="E74F29"/>
              </a:gs>
              <a:gs pos="67000">
                <a:srgbClr val="FEBC79"/>
              </a:gs>
            </a:gsLst>
            <a:lin ang="2700000" scaled="0"/>
          </a:gradFill>
          <a:ln w="9525" cap="flat">
            <a:noFill/>
            <a:prstDash val="solid"/>
            <a:miter/>
          </a:ln>
        </p:spPr>
        <p:txBody>
          <a:bodyPr rtlCol="0" anchor="ctr"/>
          <a:lstStyle/>
          <a:p>
            <a:endParaRPr lang="en-US"/>
          </a:p>
        </p:txBody>
      </p:sp>
      <p:grpSp>
        <p:nvGrpSpPr>
          <p:cNvPr id="46" name="Group 45">
            <a:extLst>
              <a:ext uri="{FF2B5EF4-FFF2-40B4-BE49-F238E27FC236}">
                <a16:creationId xmlns:a16="http://schemas.microsoft.com/office/drawing/2014/main" id="{21E7C9C7-E679-4D46-A48B-BCCFC6FBD746}"/>
              </a:ext>
            </a:extLst>
          </p:cNvPr>
          <p:cNvGrpSpPr/>
          <p:nvPr/>
        </p:nvGrpSpPr>
        <p:grpSpPr>
          <a:xfrm>
            <a:off x="8431317" y="1895816"/>
            <a:ext cx="390686" cy="571068"/>
            <a:chOff x="5453539" y="2660210"/>
            <a:chExt cx="1377315" cy="2013231"/>
          </a:xfrm>
          <a:gradFill>
            <a:gsLst>
              <a:gs pos="23000">
                <a:srgbClr val="E74F29"/>
              </a:gs>
              <a:gs pos="67000">
                <a:srgbClr val="FEBC79"/>
              </a:gs>
            </a:gsLst>
            <a:lin ang="2700000" scaled="0"/>
          </a:gradFill>
        </p:grpSpPr>
        <p:sp>
          <p:nvSpPr>
            <p:cNvPr id="47" name="Freeform: Shape 46">
              <a:extLst>
                <a:ext uri="{FF2B5EF4-FFF2-40B4-BE49-F238E27FC236}">
                  <a16:creationId xmlns:a16="http://schemas.microsoft.com/office/drawing/2014/main" id="{195DD3B6-9613-460D-A5AC-F0795C5ACD23}"/>
                </a:ext>
              </a:extLst>
            </p:cNvPr>
            <p:cNvSpPr/>
            <p:nvPr/>
          </p:nvSpPr>
          <p:spPr>
            <a:xfrm>
              <a:off x="6811804" y="4663916"/>
              <a:ext cx="19050" cy="9525"/>
            </a:xfrm>
            <a:custGeom>
              <a:avLst/>
              <a:gdLst>
                <a:gd name="connsiteX0" fmla="*/ 17621 w 19050"/>
                <a:gd name="connsiteY0" fmla="*/ 9049 h 9525"/>
                <a:gd name="connsiteX1" fmla="*/ 7144 w 19050"/>
                <a:gd name="connsiteY1" fmla="*/ 9049 h 9525"/>
                <a:gd name="connsiteX2" fmla="*/ 7144 w 19050"/>
                <a:gd name="connsiteY2" fmla="*/ 7144 h 9525"/>
                <a:gd name="connsiteX3" fmla="*/ 17621 w 19050"/>
                <a:gd name="connsiteY3" fmla="*/ 7144 h 9525"/>
                <a:gd name="connsiteX4" fmla="*/ 17621 w 19050"/>
                <a:gd name="connsiteY4" fmla="*/ 9049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7621" y="9049"/>
                  </a:moveTo>
                  <a:cubicBezTo>
                    <a:pt x="13811" y="9049"/>
                    <a:pt x="10954" y="9049"/>
                    <a:pt x="7144" y="9049"/>
                  </a:cubicBezTo>
                  <a:cubicBezTo>
                    <a:pt x="7144" y="8096"/>
                    <a:pt x="7144" y="8096"/>
                    <a:pt x="7144" y="7144"/>
                  </a:cubicBezTo>
                  <a:cubicBezTo>
                    <a:pt x="10954" y="7144"/>
                    <a:pt x="13811" y="7144"/>
                    <a:pt x="17621" y="7144"/>
                  </a:cubicBezTo>
                  <a:cubicBezTo>
                    <a:pt x="17621" y="8096"/>
                    <a:pt x="17621" y="8096"/>
                    <a:pt x="17621" y="9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DF4CB8C6-26CB-454F-9F1C-F6D7B8CF0051}"/>
                </a:ext>
              </a:extLst>
            </p:cNvPr>
            <p:cNvSpPr/>
            <p:nvPr/>
          </p:nvSpPr>
          <p:spPr>
            <a:xfrm>
              <a:off x="6811804" y="4663916"/>
              <a:ext cx="19050" cy="9525"/>
            </a:xfrm>
            <a:custGeom>
              <a:avLst/>
              <a:gdLst>
                <a:gd name="connsiteX0" fmla="*/ 17621 w 19050"/>
                <a:gd name="connsiteY0" fmla="*/ 9049 h 9525"/>
                <a:gd name="connsiteX1" fmla="*/ 7144 w 19050"/>
                <a:gd name="connsiteY1" fmla="*/ 9049 h 9525"/>
                <a:gd name="connsiteX2" fmla="*/ 7144 w 19050"/>
                <a:gd name="connsiteY2" fmla="*/ 7144 h 9525"/>
                <a:gd name="connsiteX3" fmla="*/ 17621 w 19050"/>
                <a:gd name="connsiteY3" fmla="*/ 7144 h 9525"/>
                <a:gd name="connsiteX4" fmla="*/ 17621 w 19050"/>
                <a:gd name="connsiteY4" fmla="*/ 9049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7621" y="9049"/>
                  </a:moveTo>
                  <a:cubicBezTo>
                    <a:pt x="13811" y="9049"/>
                    <a:pt x="10954" y="9049"/>
                    <a:pt x="7144" y="9049"/>
                  </a:cubicBezTo>
                  <a:cubicBezTo>
                    <a:pt x="7144" y="8096"/>
                    <a:pt x="7144" y="8096"/>
                    <a:pt x="7144" y="7144"/>
                  </a:cubicBezTo>
                  <a:cubicBezTo>
                    <a:pt x="10954" y="7144"/>
                    <a:pt x="13811" y="7144"/>
                    <a:pt x="17621" y="7144"/>
                  </a:cubicBezTo>
                  <a:cubicBezTo>
                    <a:pt x="17621" y="8096"/>
                    <a:pt x="17621" y="8096"/>
                    <a:pt x="17621" y="9049"/>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F1F13518-0BD0-4C93-8444-B87116C7A588}"/>
                </a:ext>
              </a:extLst>
            </p:cNvPr>
            <p:cNvSpPr/>
            <p:nvPr/>
          </p:nvSpPr>
          <p:spPr>
            <a:xfrm>
              <a:off x="5780776" y="2660210"/>
              <a:ext cx="647700" cy="457200"/>
            </a:xfrm>
            <a:custGeom>
              <a:avLst/>
              <a:gdLst>
                <a:gd name="connsiteX0" fmla="*/ 48524 w 647700"/>
                <a:gd name="connsiteY0" fmla="*/ 452560 h 457200"/>
                <a:gd name="connsiteX1" fmla="*/ 7567 w 647700"/>
                <a:gd name="connsiteY1" fmla="*/ 383980 h 457200"/>
                <a:gd name="connsiteX2" fmla="*/ 7567 w 647700"/>
                <a:gd name="connsiteY2" fmla="*/ 213482 h 457200"/>
                <a:gd name="connsiteX3" fmla="*/ 83767 w 647700"/>
                <a:gd name="connsiteY3" fmla="*/ 138235 h 457200"/>
                <a:gd name="connsiteX4" fmla="*/ 172350 w 647700"/>
                <a:gd name="connsiteY4" fmla="*/ 91562 h 457200"/>
                <a:gd name="connsiteX5" fmla="*/ 489532 w 647700"/>
                <a:gd name="connsiteY5" fmla="*/ 93467 h 457200"/>
                <a:gd name="connsiteX6" fmla="*/ 574305 w 647700"/>
                <a:gd name="connsiteY6" fmla="*/ 138235 h 457200"/>
                <a:gd name="connsiteX7" fmla="*/ 646694 w 647700"/>
                <a:gd name="connsiteY7" fmla="*/ 179192 h 457200"/>
                <a:gd name="connsiteX8" fmla="*/ 598117 w 647700"/>
                <a:gd name="connsiteY8" fmla="*/ 212530 h 457200"/>
                <a:gd name="connsiteX9" fmla="*/ 92340 w 647700"/>
                <a:gd name="connsiteY9" fmla="*/ 429700 h 457200"/>
                <a:gd name="connsiteX10" fmla="*/ 48524 w 647700"/>
                <a:gd name="connsiteY10" fmla="*/ 45256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7700" h="457200">
                  <a:moveTo>
                    <a:pt x="48524" y="452560"/>
                  </a:moveTo>
                  <a:cubicBezTo>
                    <a:pt x="18044" y="440177"/>
                    <a:pt x="7567" y="415412"/>
                    <a:pt x="7567" y="383980"/>
                  </a:cubicBezTo>
                  <a:cubicBezTo>
                    <a:pt x="7567" y="326830"/>
                    <a:pt x="6615" y="269680"/>
                    <a:pt x="7567" y="213482"/>
                  </a:cubicBezTo>
                  <a:cubicBezTo>
                    <a:pt x="9472" y="160142"/>
                    <a:pt x="29474" y="138235"/>
                    <a:pt x="83767" y="138235"/>
                  </a:cubicBezTo>
                  <a:cubicBezTo>
                    <a:pt x="123772" y="138235"/>
                    <a:pt x="148537" y="125852"/>
                    <a:pt x="172350" y="91562"/>
                  </a:cubicBezTo>
                  <a:cubicBezTo>
                    <a:pt x="249502" y="-21785"/>
                    <a:pt x="413332" y="-20833"/>
                    <a:pt x="489532" y="93467"/>
                  </a:cubicBezTo>
                  <a:cubicBezTo>
                    <a:pt x="512392" y="127757"/>
                    <a:pt x="536205" y="140140"/>
                    <a:pt x="574305" y="138235"/>
                  </a:cubicBezTo>
                  <a:cubicBezTo>
                    <a:pt x="605737" y="136330"/>
                    <a:pt x="634312" y="144902"/>
                    <a:pt x="646694" y="179192"/>
                  </a:cubicBezTo>
                  <a:cubicBezTo>
                    <a:pt x="638122" y="202052"/>
                    <a:pt x="618119" y="207767"/>
                    <a:pt x="598117" y="212530"/>
                  </a:cubicBezTo>
                  <a:cubicBezTo>
                    <a:pt x="416190" y="254440"/>
                    <a:pt x="247597" y="326830"/>
                    <a:pt x="92340" y="429700"/>
                  </a:cubicBezTo>
                  <a:cubicBezTo>
                    <a:pt x="79005" y="438272"/>
                    <a:pt x="61859" y="441130"/>
                    <a:pt x="48524" y="452560"/>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85D8679-2897-4FB2-90D6-BDC8BF2EF288}"/>
                </a:ext>
              </a:extLst>
            </p:cNvPr>
            <p:cNvSpPr/>
            <p:nvPr/>
          </p:nvSpPr>
          <p:spPr>
            <a:xfrm>
              <a:off x="5822156" y="2831306"/>
              <a:ext cx="619125" cy="295275"/>
            </a:xfrm>
            <a:custGeom>
              <a:avLst/>
              <a:gdLst>
                <a:gd name="connsiteX0" fmla="*/ 7144 w 619125"/>
                <a:gd name="connsiteY0" fmla="*/ 281464 h 295275"/>
                <a:gd name="connsiteX1" fmla="*/ 120491 w 619125"/>
                <a:gd name="connsiteY1" fmla="*/ 185261 h 295275"/>
                <a:gd name="connsiteX2" fmla="*/ 606266 w 619125"/>
                <a:gd name="connsiteY2" fmla="*/ 7144 h 295275"/>
                <a:gd name="connsiteX3" fmla="*/ 611981 w 619125"/>
                <a:gd name="connsiteY3" fmla="*/ 229076 h 295275"/>
                <a:gd name="connsiteX4" fmla="*/ 552926 w 619125"/>
                <a:gd name="connsiteY4" fmla="*/ 286226 h 295275"/>
                <a:gd name="connsiteX5" fmla="*/ 7144 w 619125"/>
                <a:gd name="connsiteY5" fmla="*/ 28146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5" h="295275">
                  <a:moveTo>
                    <a:pt x="7144" y="281464"/>
                  </a:moveTo>
                  <a:cubicBezTo>
                    <a:pt x="30004" y="231934"/>
                    <a:pt x="76676" y="209074"/>
                    <a:pt x="120491" y="185261"/>
                  </a:cubicBezTo>
                  <a:cubicBezTo>
                    <a:pt x="272891" y="101441"/>
                    <a:pt x="431959" y="32861"/>
                    <a:pt x="606266" y="7144"/>
                  </a:cubicBezTo>
                  <a:cubicBezTo>
                    <a:pt x="622459" y="80486"/>
                    <a:pt x="614839" y="154781"/>
                    <a:pt x="611981" y="229076"/>
                  </a:cubicBezTo>
                  <a:cubicBezTo>
                    <a:pt x="610076" y="262414"/>
                    <a:pt x="586264" y="286226"/>
                    <a:pt x="552926" y="286226"/>
                  </a:cubicBezTo>
                  <a:cubicBezTo>
                    <a:pt x="370046" y="288131"/>
                    <a:pt x="189071" y="296704"/>
                    <a:pt x="7144" y="281464"/>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93A2F3A5-E7FC-4257-B1DC-56C9361DF61F}"/>
                </a:ext>
              </a:extLst>
            </p:cNvPr>
            <p:cNvSpPr/>
            <p:nvPr/>
          </p:nvSpPr>
          <p:spPr>
            <a:xfrm>
              <a:off x="5454753" y="3427106"/>
              <a:ext cx="200025" cy="781050"/>
            </a:xfrm>
            <a:custGeom>
              <a:avLst/>
              <a:gdLst>
                <a:gd name="connsiteX0" fmla="*/ 126897 w 200025"/>
                <a:gd name="connsiteY0" fmla="*/ 781039 h 781050"/>
                <a:gd name="connsiteX1" fmla="*/ 11644 w 200025"/>
                <a:gd name="connsiteY1" fmla="*/ 661976 h 781050"/>
                <a:gd name="connsiteX2" fmla="*/ 7834 w 200025"/>
                <a:gd name="connsiteY2" fmla="*/ 300026 h 781050"/>
                <a:gd name="connsiteX3" fmla="*/ 139279 w 200025"/>
                <a:gd name="connsiteY3" fmla="*/ 35231 h 781050"/>
                <a:gd name="connsiteX4" fmla="*/ 198334 w 200025"/>
                <a:gd name="connsiteY4" fmla="*/ 28564 h 781050"/>
                <a:gd name="connsiteX5" fmla="*/ 198334 w 200025"/>
                <a:gd name="connsiteY5" fmla="*/ 431472 h 781050"/>
                <a:gd name="connsiteX6" fmla="*/ 146900 w 200025"/>
                <a:gd name="connsiteY6" fmla="*/ 732461 h 781050"/>
                <a:gd name="connsiteX7" fmla="*/ 126897 w 200025"/>
                <a:gd name="connsiteY7" fmla="*/ 781039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025" h="781050">
                  <a:moveTo>
                    <a:pt x="126897" y="781039"/>
                  </a:moveTo>
                  <a:cubicBezTo>
                    <a:pt x="52602" y="767704"/>
                    <a:pt x="18312" y="732461"/>
                    <a:pt x="11644" y="661976"/>
                  </a:cubicBezTo>
                  <a:cubicBezTo>
                    <a:pt x="3072" y="541009"/>
                    <a:pt x="9739" y="420994"/>
                    <a:pt x="7834" y="300026"/>
                  </a:cubicBezTo>
                  <a:cubicBezTo>
                    <a:pt x="32600" y="201919"/>
                    <a:pt x="81177" y="116194"/>
                    <a:pt x="139279" y="35231"/>
                  </a:cubicBezTo>
                  <a:cubicBezTo>
                    <a:pt x="154519" y="14276"/>
                    <a:pt x="173569" y="-12394"/>
                    <a:pt x="198334" y="28564"/>
                  </a:cubicBezTo>
                  <a:cubicBezTo>
                    <a:pt x="198334" y="162866"/>
                    <a:pt x="198334" y="297169"/>
                    <a:pt x="198334" y="431472"/>
                  </a:cubicBezTo>
                  <a:cubicBezTo>
                    <a:pt x="165950" y="528626"/>
                    <a:pt x="159282" y="631497"/>
                    <a:pt x="146900" y="732461"/>
                  </a:cubicBezTo>
                  <a:cubicBezTo>
                    <a:pt x="144994" y="749606"/>
                    <a:pt x="146900" y="770561"/>
                    <a:pt x="126897" y="781039"/>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16000654-DA75-45BF-87B3-659B15FC4529}"/>
                </a:ext>
              </a:extLst>
            </p:cNvPr>
            <p:cNvSpPr/>
            <p:nvPr/>
          </p:nvSpPr>
          <p:spPr>
            <a:xfrm>
              <a:off x="5453539" y="2857810"/>
              <a:ext cx="266700" cy="1228725"/>
            </a:xfrm>
            <a:custGeom>
              <a:avLst/>
              <a:gdLst>
                <a:gd name="connsiteX0" fmla="*/ 193834 w 266700"/>
                <a:gd name="connsiteY0" fmla="*/ 1010293 h 1228725"/>
                <a:gd name="connsiteX1" fmla="*/ 193834 w 266700"/>
                <a:gd name="connsiteY1" fmla="*/ 591193 h 1228725"/>
                <a:gd name="connsiteX2" fmla="*/ 170974 w 266700"/>
                <a:gd name="connsiteY2" fmla="*/ 538806 h 1228725"/>
                <a:gd name="connsiteX3" fmla="*/ 170021 w 266700"/>
                <a:gd name="connsiteY3" fmla="*/ 381643 h 1228725"/>
                <a:gd name="connsiteX4" fmla="*/ 155734 w 266700"/>
                <a:gd name="connsiteY4" fmla="*/ 343543 h 1228725"/>
                <a:gd name="connsiteX5" fmla="*/ 119539 w 266700"/>
                <a:gd name="connsiteY5" fmla="*/ 359736 h 1228725"/>
                <a:gd name="connsiteX6" fmla="*/ 35719 w 266700"/>
                <a:gd name="connsiteY6" fmla="*/ 551188 h 1228725"/>
                <a:gd name="connsiteX7" fmla="*/ 36671 w 266700"/>
                <a:gd name="connsiteY7" fmla="*/ 746450 h 1228725"/>
                <a:gd name="connsiteX8" fmla="*/ 14764 w 266700"/>
                <a:gd name="connsiteY8" fmla="*/ 855988 h 1228725"/>
                <a:gd name="connsiteX9" fmla="*/ 11906 w 266700"/>
                <a:gd name="connsiteY9" fmla="*/ 1230321 h 1228725"/>
                <a:gd name="connsiteX10" fmla="*/ 7144 w 266700"/>
                <a:gd name="connsiteY10" fmla="*/ 1178886 h 1228725"/>
                <a:gd name="connsiteX11" fmla="*/ 10001 w 266700"/>
                <a:gd name="connsiteY11" fmla="*/ 166378 h 1228725"/>
                <a:gd name="connsiteX12" fmla="*/ 172879 w 266700"/>
                <a:gd name="connsiteY12" fmla="*/ 7311 h 1228725"/>
                <a:gd name="connsiteX13" fmla="*/ 267176 w 266700"/>
                <a:gd name="connsiteY13" fmla="*/ 99703 h 1228725"/>
                <a:gd name="connsiteX14" fmla="*/ 266224 w 266700"/>
                <a:gd name="connsiteY14" fmla="*/ 156853 h 1228725"/>
                <a:gd name="connsiteX15" fmla="*/ 232886 w 266700"/>
                <a:gd name="connsiteY15" fmla="*/ 198763 h 1228725"/>
                <a:gd name="connsiteX16" fmla="*/ 203359 w 266700"/>
                <a:gd name="connsiteY16" fmla="*/ 234005 h 1228725"/>
                <a:gd name="connsiteX17" fmla="*/ 207169 w 266700"/>
                <a:gd name="connsiteY17" fmla="*/ 1160788 h 1228725"/>
                <a:gd name="connsiteX18" fmla="*/ 173831 w 266700"/>
                <a:gd name="connsiteY18" fmla="*/ 1127451 h 1228725"/>
                <a:gd name="connsiteX19" fmla="*/ 193834 w 266700"/>
                <a:gd name="connsiteY19" fmla="*/ 1010293 h 122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6700" h="1228725">
                  <a:moveTo>
                    <a:pt x="193834" y="1010293"/>
                  </a:moveTo>
                  <a:cubicBezTo>
                    <a:pt x="193834" y="870275"/>
                    <a:pt x="193834" y="731211"/>
                    <a:pt x="193834" y="591193"/>
                  </a:cubicBezTo>
                  <a:cubicBezTo>
                    <a:pt x="170021" y="580716"/>
                    <a:pt x="170974" y="559761"/>
                    <a:pt x="170974" y="538806"/>
                  </a:cubicBezTo>
                  <a:cubicBezTo>
                    <a:pt x="170974" y="486418"/>
                    <a:pt x="171926" y="434031"/>
                    <a:pt x="170021" y="381643"/>
                  </a:cubicBezTo>
                  <a:cubicBezTo>
                    <a:pt x="170021" y="367356"/>
                    <a:pt x="170974" y="351163"/>
                    <a:pt x="155734" y="343543"/>
                  </a:cubicBezTo>
                  <a:cubicBezTo>
                    <a:pt x="139541" y="335923"/>
                    <a:pt x="130016" y="351163"/>
                    <a:pt x="119539" y="359736"/>
                  </a:cubicBezTo>
                  <a:cubicBezTo>
                    <a:pt x="59531" y="409266"/>
                    <a:pt x="30004" y="471178"/>
                    <a:pt x="35719" y="551188"/>
                  </a:cubicBezTo>
                  <a:cubicBezTo>
                    <a:pt x="40481" y="615958"/>
                    <a:pt x="36671" y="681681"/>
                    <a:pt x="36671" y="746450"/>
                  </a:cubicBezTo>
                  <a:cubicBezTo>
                    <a:pt x="36671" y="784550"/>
                    <a:pt x="30004" y="820745"/>
                    <a:pt x="14764" y="855988"/>
                  </a:cubicBezTo>
                  <a:cubicBezTo>
                    <a:pt x="13811" y="980766"/>
                    <a:pt x="12859" y="1105543"/>
                    <a:pt x="11906" y="1230321"/>
                  </a:cubicBezTo>
                  <a:cubicBezTo>
                    <a:pt x="10001" y="1213176"/>
                    <a:pt x="7144" y="1196031"/>
                    <a:pt x="7144" y="1178886"/>
                  </a:cubicBezTo>
                  <a:cubicBezTo>
                    <a:pt x="8096" y="841700"/>
                    <a:pt x="8096" y="503563"/>
                    <a:pt x="10001" y="166378"/>
                  </a:cubicBezTo>
                  <a:cubicBezTo>
                    <a:pt x="10954" y="48268"/>
                    <a:pt x="53816" y="8263"/>
                    <a:pt x="172879" y="7311"/>
                  </a:cubicBezTo>
                  <a:cubicBezTo>
                    <a:pt x="267176" y="6358"/>
                    <a:pt x="267176" y="6358"/>
                    <a:pt x="267176" y="99703"/>
                  </a:cubicBezTo>
                  <a:cubicBezTo>
                    <a:pt x="267176" y="118753"/>
                    <a:pt x="267176" y="137803"/>
                    <a:pt x="266224" y="156853"/>
                  </a:cubicBezTo>
                  <a:cubicBezTo>
                    <a:pt x="266224" y="179713"/>
                    <a:pt x="260509" y="197811"/>
                    <a:pt x="232886" y="198763"/>
                  </a:cubicBezTo>
                  <a:cubicBezTo>
                    <a:pt x="210026" y="199716"/>
                    <a:pt x="203359" y="214003"/>
                    <a:pt x="203359" y="234005"/>
                  </a:cubicBezTo>
                  <a:cubicBezTo>
                    <a:pt x="204311" y="542616"/>
                    <a:pt x="198596" y="852178"/>
                    <a:pt x="207169" y="1160788"/>
                  </a:cubicBezTo>
                  <a:cubicBezTo>
                    <a:pt x="173831" y="1172218"/>
                    <a:pt x="173831" y="1146501"/>
                    <a:pt x="173831" y="1127451"/>
                  </a:cubicBezTo>
                  <a:cubicBezTo>
                    <a:pt x="174784" y="1088398"/>
                    <a:pt x="178594" y="1048393"/>
                    <a:pt x="193834" y="1010293"/>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113FA57D-2CC5-4B5C-8EC1-0DD7317B599F}"/>
                </a:ext>
              </a:extLst>
            </p:cNvPr>
            <p:cNvSpPr/>
            <p:nvPr/>
          </p:nvSpPr>
          <p:spPr>
            <a:xfrm>
              <a:off x="6232034" y="3777256"/>
              <a:ext cx="514350" cy="438150"/>
            </a:xfrm>
            <a:custGeom>
              <a:avLst/>
              <a:gdLst>
                <a:gd name="connsiteX0" fmla="*/ 63991 w 514350"/>
                <a:gd name="connsiteY0" fmla="*/ 243246 h 438150"/>
                <a:gd name="connsiteX1" fmla="*/ 317356 w 514350"/>
                <a:gd name="connsiteY1" fmla="*/ 242294 h 438150"/>
                <a:gd name="connsiteX2" fmla="*/ 324976 w 514350"/>
                <a:gd name="connsiteY2" fmla="*/ 152759 h 438150"/>
                <a:gd name="connsiteX3" fmla="*/ 329738 w 514350"/>
                <a:gd name="connsiteY3" fmla="*/ 27981 h 438150"/>
                <a:gd name="connsiteX4" fmla="*/ 510713 w 514350"/>
                <a:gd name="connsiteY4" fmla="*/ 27029 h 438150"/>
                <a:gd name="connsiteX5" fmla="*/ 516428 w 514350"/>
                <a:gd name="connsiteY5" fmla="*/ 239436 h 438150"/>
                <a:gd name="connsiteX6" fmla="*/ 461183 w 514350"/>
                <a:gd name="connsiteY6" fmla="*/ 268011 h 438150"/>
                <a:gd name="connsiteX7" fmla="*/ 273541 w 514350"/>
                <a:gd name="connsiteY7" fmla="*/ 364214 h 438150"/>
                <a:gd name="connsiteX8" fmla="*/ 264968 w 514350"/>
                <a:gd name="connsiteY8" fmla="*/ 386121 h 438150"/>
                <a:gd name="connsiteX9" fmla="*/ 225916 w 514350"/>
                <a:gd name="connsiteY9" fmla="*/ 432794 h 438150"/>
                <a:gd name="connsiteX10" fmla="*/ 25891 w 514350"/>
                <a:gd name="connsiteY10" fmla="*/ 432794 h 438150"/>
                <a:gd name="connsiteX11" fmla="*/ 7793 w 514350"/>
                <a:gd name="connsiteY11" fmla="*/ 388026 h 438150"/>
                <a:gd name="connsiteX12" fmla="*/ 63991 w 514350"/>
                <a:gd name="connsiteY12" fmla="*/ 243246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4350" h="438150">
                  <a:moveTo>
                    <a:pt x="63991" y="243246"/>
                  </a:moveTo>
                  <a:cubicBezTo>
                    <a:pt x="148763" y="243246"/>
                    <a:pt x="233536" y="242294"/>
                    <a:pt x="317356" y="242294"/>
                  </a:cubicBezTo>
                  <a:cubicBezTo>
                    <a:pt x="335453" y="213719"/>
                    <a:pt x="322118" y="182286"/>
                    <a:pt x="324976" y="152759"/>
                  </a:cubicBezTo>
                  <a:cubicBezTo>
                    <a:pt x="328786" y="110849"/>
                    <a:pt x="320213" y="68939"/>
                    <a:pt x="329738" y="27981"/>
                  </a:cubicBezTo>
                  <a:cubicBezTo>
                    <a:pt x="389746" y="-594"/>
                    <a:pt x="449753" y="1311"/>
                    <a:pt x="510713" y="27029"/>
                  </a:cubicBezTo>
                  <a:cubicBezTo>
                    <a:pt x="522143" y="97514"/>
                    <a:pt x="512618" y="168951"/>
                    <a:pt x="516428" y="239436"/>
                  </a:cubicBezTo>
                  <a:cubicBezTo>
                    <a:pt x="514523" y="280394"/>
                    <a:pt x="484996" y="269916"/>
                    <a:pt x="461183" y="268011"/>
                  </a:cubicBezTo>
                  <a:cubicBezTo>
                    <a:pt x="365933" y="262296"/>
                    <a:pt x="309736" y="290871"/>
                    <a:pt x="273541" y="364214"/>
                  </a:cubicBezTo>
                  <a:cubicBezTo>
                    <a:pt x="269731" y="370881"/>
                    <a:pt x="265921" y="378501"/>
                    <a:pt x="264968" y="386121"/>
                  </a:cubicBezTo>
                  <a:cubicBezTo>
                    <a:pt x="261158" y="408981"/>
                    <a:pt x="244013" y="421364"/>
                    <a:pt x="225916" y="432794"/>
                  </a:cubicBezTo>
                  <a:cubicBezTo>
                    <a:pt x="159241" y="432794"/>
                    <a:pt x="92566" y="432794"/>
                    <a:pt x="25891" y="432794"/>
                  </a:cubicBezTo>
                  <a:cubicBezTo>
                    <a:pt x="11603" y="421364"/>
                    <a:pt x="4936" y="408029"/>
                    <a:pt x="7793" y="388026"/>
                  </a:cubicBezTo>
                  <a:cubicBezTo>
                    <a:pt x="16366" y="333734"/>
                    <a:pt x="20176" y="281346"/>
                    <a:pt x="63991" y="243246"/>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CDB966B-8E8E-4AC7-907B-CAE5014088F2}"/>
                </a:ext>
              </a:extLst>
            </p:cNvPr>
            <p:cNvSpPr/>
            <p:nvPr/>
          </p:nvSpPr>
          <p:spPr>
            <a:xfrm>
              <a:off x="6481677" y="2856450"/>
              <a:ext cx="266700" cy="1238250"/>
            </a:xfrm>
            <a:custGeom>
              <a:avLst/>
              <a:gdLst>
                <a:gd name="connsiteX0" fmla="*/ 259165 w 266700"/>
                <a:gd name="connsiteY0" fmla="*/ 1172625 h 1238250"/>
                <a:gd name="connsiteX1" fmla="*/ 259165 w 266700"/>
                <a:gd name="connsiteY1" fmla="*/ 954503 h 1238250"/>
                <a:gd name="connsiteX2" fmla="*/ 237258 w 266700"/>
                <a:gd name="connsiteY2" fmla="*/ 893543 h 1238250"/>
                <a:gd name="connsiteX3" fmla="*/ 239163 w 266700"/>
                <a:gd name="connsiteY3" fmla="*/ 708758 h 1238250"/>
                <a:gd name="connsiteX4" fmla="*/ 240115 w 266700"/>
                <a:gd name="connsiteY4" fmla="*/ 449678 h 1238250"/>
                <a:gd name="connsiteX5" fmla="*/ 237258 w 266700"/>
                <a:gd name="connsiteY5" fmla="*/ 279180 h 1238250"/>
                <a:gd name="connsiteX6" fmla="*/ 174393 w 266700"/>
                <a:gd name="connsiteY6" fmla="*/ 207743 h 1238250"/>
                <a:gd name="connsiteX7" fmla="*/ 105813 w 266700"/>
                <a:gd name="connsiteY7" fmla="*/ 279180 h 1238250"/>
                <a:gd name="connsiteX8" fmla="*/ 102003 w 266700"/>
                <a:gd name="connsiteY8" fmla="*/ 449678 h 1238250"/>
                <a:gd name="connsiteX9" fmla="*/ 102955 w 266700"/>
                <a:gd name="connsiteY9" fmla="*/ 708758 h 1238250"/>
                <a:gd name="connsiteX10" fmla="*/ 104860 w 266700"/>
                <a:gd name="connsiteY10" fmla="*/ 893543 h 1238250"/>
                <a:gd name="connsiteX11" fmla="*/ 82000 w 266700"/>
                <a:gd name="connsiteY11" fmla="*/ 953550 h 1238250"/>
                <a:gd name="connsiteX12" fmla="*/ 67713 w 266700"/>
                <a:gd name="connsiteY12" fmla="*/ 1162148 h 1238250"/>
                <a:gd name="connsiteX13" fmla="*/ 71523 w 266700"/>
                <a:gd name="connsiteY13" fmla="*/ 1114523 h 1238250"/>
                <a:gd name="connsiteX14" fmla="*/ 72475 w 266700"/>
                <a:gd name="connsiteY14" fmla="*/ 258225 h 1238250"/>
                <a:gd name="connsiteX15" fmla="*/ 32470 w 266700"/>
                <a:gd name="connsiteY15" fmla="*/ 198218 h 1238250"/>
                <a:gd name="connsiteX16" fmla="*/ 9610 w 266700"/>
                <a:gd name="connsiteY16" fmla="*/ 172500 h 1238250"/>
                <a:gd name="connsiteX17" fmla="*/ 7705 w 266700"/>
                <a:gd name="connsiteY17" fmla="*/ 139163 h 1238250"/>
                <a:gd name="connsiteX18" fmla="*/ 58188 w 266700"/>
                <a:gd name="connsiteY18" fmla="*/ 7718 h 1238250"/>
                <a:gd name="connsiteX19" fmla="*/ 265833 w 266700"/>
                <a:gd name="connsiteY19" fmla="*/ 150593 h 1238250"/>
                <a:gd name="connsiteX20" fmla="*/ 267738 w 266700"/>
                <a:gd name="connsiteY20" fmla="*/ 673515 h 1238250"/>
                <a:gd name="connsiteX21" fmla="*/ 268690 w 266700"/>
                <a:gd name="connsiteY21" fmla="*/ 1172625 h 1238250"/>
                <a:gd name="connsiteX22" fmla="*/ 262975 w 266700"/>
                <a:gd name="connsiteY22" fmla="*/ 1238348 h 1238250"/>
                <a:gd name="connsiteX23" fmla="*/ 259165 w 266700"/>
                <a:gd name="connsiteY23" fmla="*/ 1172625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6700" h="1238250">
                  <a:moveTo>
                    <a:pt x="259165" y="1172625"/>
                  </a:moveTo>
                  <a:cubicBezTo>
                    <a:pt x="259165" y="1100235"/>
                    <a:pt x="259165" y="1026893"/>
                    <a:pt x="259165" y="954503"/>
                  </a:cubicBezTo>
                  <a:cubicBezTo>
                    <a:pt x="244878" y="936405"/>
                    <a:pt x="237258" y="917355"/>
                    <a:pt x="237258" y="893543"/>
                  </a:cubicBezTo>
                  <a:cubicBezTo>
                    <a:pt x="238210" y="831630"/>
                    <a:pt x="236305" y="770670"/>
                    <a:pt x="239163" y="708758"/>
                  </a:cubicBezTo>
                  <a:cubicBezTo>
                    <a:pt x="238210" y="622080"/>
                    <a:pt x="235353" y="536355"/>
                    <a:pt x="240115" y="449678"/>
                  </a:cubicBezTo>
                  <a:cubicBezTo>
                    <a:pt x="237258" y="393480"/>
                    <a:pt x="239163" y="336330"/>
                    <a:pt x="237258" y="279180"/>
                  </a:cubicBezTo>
                  <a:cubicBezTo>
                    <a:pt x="235353" y="229650"/>
                    <a:pt x="215350" y="208695"/>
                    <a:pt x="174393" y="207743"/>
                  </a:cubicBezTo>
                  <a:cubicBezTo>
                    <a:pt x="130578" y="206790"/>
                    <a:pt x="108670" y="228698"/>
                    <a:pt x="105813" y="279180"/>
                  </a:cubicBezTo>
                  <a:cubicBezTo>
                    <a:pt x="102955" y="335378"/>
                    <a:pt x="105813" y="392528"/>
                    <a:pt x="102003" y="449678"/>
                  </a:cubicBezTo>
                  <a:cubicBezTo>
                    <a:pt x="106765" y="536355"/>
                    <a:pt x="103908" y="622080"/>
                    <a:pt x="102955" y="708758"/>
                  </a:cubicBezTo>
                  <a:cubicBezTo>
                    <a:pt x="104860" y="770670"/>
                    <a:pt x="102955" y="832583"/>
                    <a:pt x="104860" y="893543"/>
                  </a:cubicBezTo>
                  <a:cubicBezTo>
                    <a:pt x="104860" y="917355"/>
                    <a:pt x="98193" y="937358"/>
                    <a:pt x="82000" y="953550"/>
                  </a:cubicBezTo>
                  <a:cubicBezTo>
                    <a:pt x="74380" y="1023083"/>
                    <a:pt x="94383" y="1094520"/>
                    <a:pt x="67713" y="1162148"/>
                  </a:cubicBezTo>
                  <a:cubicBezTo>
                    <a:pt x="68665" y="1145955"/>
                    <a:pt x="71523" y="1130715"/>
                    <a:pt x="71523" y="1114523"/>
                  </a:cubicBezTo>
                  <a:cubicBezTo>
                    <a:pt x="72475" y="828773"/>
                    <a:pt x="72475" y="543975"/>
                    <a:pt x="72475" y="258225"/>
                  </a:cubicBezTo>
                  <a:cubicBezTo>
                    <a:pt x="72475" y="229650"/>
                    <a:pt x="77238" y="198218"/>
                    <a:pt x="32470" y="198218"/>
                  </a:cubicBezTo>
                  <a:cubicBezTo>
                    <a:pt x="17230" y="198218"/>
                    <a:pt x="11515" y="185835"/>
                    <a:pt x="9610" y="172500"/>
                  </a:cubicBezTo>
                  <a:cubicBezTo>
                    <a:pt x="8658" y="161070"/>
                    <a:pt x="7705" y="150593"/>
                    <a:pt x="7705" y="139163"/>
                  </a:cubicBezTo>
                  <a:cubicBezTo>
                    <a:pt x="5800" y="10575"/>
                    <a:pt x="5800" y="9623"/>
                    <a:pt x="58188" y="7718"/>
                  </a:cubicBezTo>
                  <a:cubicBezTo>
                    <a:pt x="208683" y="2003"/>
                    <a:pt x="263928" y="38198"/>
                    <a:pt x="265833" y="150593"/>
                  </a:cubicBezTo>
                  <a:cubicBezTo>
                    <a:pt x="268690" y="324900"/>
                    <a:pt x="267738" y="499208"/>
                    <a:pt x="267738" y="673515"/>
                  </a:cubicBezTo>
                  <a:cubicBezTo>
                    <a:pt x="267738" y="840203"/>
                    <a:pt x="267738" y="1006890"/>
                    <a:pt x="268690" y="1172625"/>
                  </a:cubicBezTo>
                  <a:cubicBezTo>
                    <a:pt x="268690" y="1194533"/>
                    <a:pt x="270595" y="1217393"/>
                    <a:pt x="262975" y="1238348"/>
                  </a:cubicBezTo>
                  <a:cubicBezTo>
                    <a:pt x="223923" y="1220250"/>
                    <a:pt x="240115" y="1196438"/>
                    <a:pt x="259165" y="1172625"/>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382D5AF5-AD23-4CF0-A217-61F9751B7FFA}"/>
                </a:ext>
              </a:extLst>
            </p:cNvPr>
            <p:cNvSpPr/>
            <p:nvPr/>
          </p:nvSpPr>
          <p:spPr>
            <a:xfrm>
              <a:off x="6015926" y="3485597"/>
              <a:ext cx="352425" cy="333375"/>
            </a:xfrm>
            <a:custGeom>
              <a:avLst/>
              <a:gdLst>
                <a:gd name="connsiteX0" fmla="*/ 346774 w 352425"/>
                <a:gd name="connsiteY0" fmla="*/ 19603 h 333375"/>
                <a:gd name="connsiteX1" fmla="*/ 239142 w 352425"/>
                <a:gd name="connsiteY1" fmla="*/ 137713 h 333375"/>
                <a:gd name="connsiteX2" fmla="*/ 205804 w 352425"/>
                <a:gd name="connsiteY2" fmla="*/ 137713 h 333375"/>
                <a:gd name="connsiteX3" fmla="*/ 158179 w 352425"/>
                <a:gd name="connsiteY3" fmla="*/ 184385 h 333375"/>
                <a:gd name="connsiteX4" fmla="*/ 159131 w 352425"/>
                <a:gd name="connsiteY4" fmla="*/ 284398 h 333375"/>
                <a:gd name="connsiteX5" fmla="*/ 115317 w 352425"/>
                <a:gd name="connsiteY5" fmla="*/ 330118 h 333375"/>
                <a:gd name="connsiteX6" fmla="*/ 33402 w 352425"/>
                <a:gd name="connsiteY6" fmla="*/ 251060 h 333375"/>
                <a:gd name="connsiteX7" fmla="*/ 33402 w 352425"/>
                <a:gd name="connsiteY7" fmla="*/ 141523 h 333375"/>
                <a:gd name="connsiteX8" fmla="*/ 22924 w 352425"/>
                <a:gd name="connsiteY8" fmla="*/ 86278 h 333375"/>
                <a:gd name="connsiteX9" fmla="*/ 56262 w 352425"/>
                <a:gd name="connsiteY9" fmla="*/ 52940 h 333375"/>
                <a:gd name="connsiteX10" fmla="*/ 175324 w 352425"/>
                <a:gd name="connsiteY10" fmla="*/ 11030 h 333375"/>
                <a:gd name="connsiteX11" fmla="*/ 346774 w 352425"/>
                <a:gd name="connsiteY11" fmla="*/ 19603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2425" h="333375">
                  <a:moveTo>
                    <a:pt x="346774" y="19603"/>
                  </a:moveTo>
                  <a:cubicBezTo>
                    <a:pt x="355347" y="165335"/>
                    <a:pt x="349631" y="134855"/>
                    <a:pt x="239142" y="137713"/>
                  </a:cubicBezTo>
                  <a:cubicBezTo>
                    <a:pt x="227712" y="137713"/>
                    <a:pt x="217234" y="138665"/>
                    <a:pt x="205804" y="137713"/>
                  </a:cubicBezTo>
                  <a:cubicBezTo>
                    <a:pt x="172467" y="135808"/>
                    <a:pt x="156274" y="149143"/>
                    <a:pt x="158179" y="184385"/>
                  </a:cubicBezTo>
                  <a:cubicBezTo>
                    <a:pt x="160084" y="217723"/>
                    <a:pt x="157227" y="251060"/>
                    <a:pt x="159131" y="284398"/>
                  </a:cubicBezTo>
                  <a:cubicBezTo>
                    <a:pt x="161037" y="316783"/>
                    <a:pt x="146749" y="329165"/>
                    <a:pt x="115317" y="330118"/>
                  </a:cubicBezTo>
                  <a:cubicBezTo>
                    <a:pt x="36259" y="332975"/>
                    <a:pt x="33402" y="332023"/>
                    <a:pt x="33402" y="251060"/>
                  </a:cubicBezTo>
                  <a:cubicBezTo>
                    <a:pt x="33402" y="214865"/>
                    <a:pt x="33402" y="177718"/>
                    <a:pt x="33402" y="141523"/>
                  </a:cubicBezTo>
                  <a:cubicBezTo>
                    <a:pt x="1969" y="128188"/>
                    <a:pt x="-888" y="110090"/>
                    <a:pt x="22924" y="86278"/>
                  </a:cubicBezTo>
                  <a:cubicBezTo>
                    <a:pt x="34354" y="74848"/>
                    <a:pt x="43879" y="63418"/>
                    <a:pt x="56262" y="52940"/>
                  </a:cubicBezTo>
                  <a:cubicBezTo>
                    <a:pt x="90552" y="24365"/>
                    <a:pt x="120079" y="-3257"/>
                    <a:pt x="175324" y="11030"/>
                  </a:cubicBezTo>
                  <a:cubicBezTo>
                    <a:pt x="228664" y="26270"/>
                    <a:pt x="289624" y="9125"/>
                    <a:pt x="346774" y="19603"/>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302FD8F-9057-495B-98F8-1A51DB7AD5E0}"/>
                </a:ext>
              </a:extLst>
            </p:cNvPr>
            <p:cNvSpPr/>
            <p:nvPr/>
          </p:nvSpPr>
          <p:spPr>
            <a:xfrm>
              <a:off x="5850111" y="3297309"/>
              <a:ext cx="514350" cy="333375"/>
            </a:xfrm>
            <a:custGeom>
              <a:avLst/>
              <a:gdLst>
                <a:gd name="connsiteX0" fmla="*/ 512589 w 514350"/>
                <a:gd name="connsiteY0" fmla="*/ 207891 h 333375"/>
                <a:gd name="connsiteX1" fmla="*/ 360189 w 514350"/>
                <a:gd name="connsiteY1" fmla="*/ 207891 h 333375"/>
                <a:gd name="connsiteX2" fmla="*/ 206837 w 514350"/>
                <a:gd name="connsiteY2" fmla="*/ 291711 h 333375"/>
                <a:gd name="connsiteX3" fmla="*/ 198264 w 514350"/>
                <a:gd name="connsiteY3" fmla="*/ 331716 h 333375"/>
                <a:gd name="connsiteX4" fmla="*/ 51579 w 514350"/>
                <a:gd name="connsiteY4" fmla="*/ 326953 h 333375"/>
                <a:gd name="connsiteX5" fmla="*/ 7764 w 514350"/>
                <a:gd name="connsiteY5" fmla="*/ 252658 h 333375"/>
                <a:gd name="connsiteX6" fmla="*/ 52532 w 514350"/>
                <a:gd name="connsiteY6" fmla="*/ 199318 h 333375"/>
                <a:gd name="connsiteX7" fmla="*/ 157307 w 514350"/>
                <a:gd name="connsiteY7" fmla="*/ 199318 h 333375"/>
                <a:gd name="connsiteX8" fmla="*/ 198264 w 514350"/>
                <a:gd name="connsiteY8" fmla="*/ 156456 h 333375"/>
                <a:gd name="connsiteX9" fmla="*/ 198264 w 514350"/>
                <a:gd name="connsiteY9" fmla="*/ 46918 h 333375"/>
                <a:gd name="connsiteX10" fmla="*/ 238270 w 514350"/>
                <a:gd name="connsiteY10" fmla="*/ 7866 h 333375"/>
                <a:gd name="connsiteX11" fmla="*/ 276370 w 514350"/>
                <a:gd name="connsiteY11" fmla="*/ 7866 h 333375"/>
                <a:gd name="connsiteX12" fmla="*/ 324947 w 514350"/>
                <a:gd name="connsiteY12" fmla="*/ 57396 h 333375"/>
                <a:gd name="connsiteX13" fmla="*/ 324947 w 514350"/>
                <a:gd name="connsiteY13" fmla="*/ 147883 h 333375"/>
                <a:gd name="connsiteX14" fmla="*/ 378287 w 514350"/>
                <a:gd name="connsiteY14" fmla="*/ 199318 h 333375"/>
                <a:gd name="connsiteX15" fmla="*/ 512589 w 514350"/>
                <a:gd name="connsiteY15" fmla="*/ 207891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4350" h="333375">
                  <a:moveTo>
                    <a:pt x="512589" y="207891"/>
                  </a:moveTo>
                  <a:cubicBezTo>
                    <a:pt x="462107" y="207891"/>
                    <a:pt x="410672" y="209796"/>
                    <a:pt x="360189" y="207891"/>
                  </a:cubicBezTo>
                  <a:cubicBezTo>
                    <a:pt x="291609" y="205033"/>
                    <a:pt x="248747" y="246943"/>
                    <a:pt x="206837" y="291711"/>
                  </a:cubicBezTo>
                  <a:cubicBezTo>
                    <a:pt x="196359" y="303141"/>
                    <a:pt x="194455" y="317428"/>
                    <a:pt x="198264" y="331716"/>
                  </a:cubicBezTo>
                  <a:cubicBezTo>
                    <a:pt x="149687" y="329811"/>
                    <a:pt x="100157" y="326953"/>
                    <a:pt x="51579" y="326953"/>
                  </a:cubicBezTo>
                  <a:cubicBezTo>
                    <a:pt x="-7476" y="326953"/>
                    <a:pt x="10622" y="284091"/>
                    <a:pt x="7764" y="252658"/>
                  </a:cubicBezTo>
                  <a:cubicBezTo>
                    <a:pt x="4907" y="220273"/>
                    <a:pt x="10622" y="196461"/>
                    <a:pt x="52532" y="199318"/>
                  </a:cubicBezTo>
                  <a:cubicBezTo>
                    <a:pt x="86822" y="202176"/>
                    <a:pt x="122064" y="198366"/>
                    <a:pt x="157307" y="199318"/>
                  </a:cubicBezTo>
                  <a:cubicBezTo>
                    <a:pt x="188739" y="200271"/>
                    <a:pt x="199217" y="186936"/>
                    <a:pt x="198264" y="156456"/>
                  </a:cubicBezTo>
                  <a:cubicBezTo>
                    <a:pt x="197312" y="120261"/>
                    <a:pt x="199217" y="83113"/>
                    <a:pt x="198264" y="46918"/>
                  </a:cubicBezTo>
                  <a:cubicBezTo>
                    <a:pt x="197312" y="18343"/>
                    <a:pt x="209695" y="5961"/>
                    <a:pt x="238270" y="7866"/>
                  </a:cubicBezTo>
                  <a:cubicBezTo>
                    <a:pt x="250652" y="8818"/>
                    <a:pt x="263987" y="8818"/>
                    <a:pt x="276370" y="7866"/>
                  </a:cubicBezTo>
                  <a:cubicBezTo>
                    <a:pt x="315422" y="3103"/>
                    <a:pt x="326852" y="22153"/>
                    <a:pt x="324947" y="57396"/>
                  </a:cubicBezTo>
                  <a:cubicBezTo>
                    <a:pt x="323042" y="87876"/>
                    <a:pt x="326852" y="117403"/>
                    <a:pt x="324947" y="147883"/>
                  </a:cubicBezTo>
                  <a:cubicBezTo>
                    <a:pt x="322089" y="187888"/>
                    <a:pt x="340187" y="199318"/>
                    <a:pt x="378287" y="199318"/>
                  </a:cubicBezTo>
                  <a:cubicBezTo>
                    <a:pt x="422102" y="199318"/>
                    <a:pt x="468774" y="188841"/>
                    <a:pt x="512589" y="207891"/>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8FE27B15-5C95-48CF-8F9A-6B138C2303A7}"/>
                </a:ext>
              </a:extLst>
            </p:cNvPr>
            <p:cNvSpPr/>
            <p:nvPr/>
          </p:nvSpPr>
          <p:spPr>
            <a:xfrm>
              <a:off x="6450806" y="4008693"/>
              <a:ext cx="295275" cy="200025"/>
            </a:xfrm>
            <a:custGeom>
              <a:avLst/>
              <a:gdLst>
                <a:gd name="connsiteX0" fmla="*/ 290036 w 295275"/>
                <a:gd name="connsiteY0" fmla="*/ 20382 h 200025"/>
                <a:gd name="connsiteX1" fmla="*/ 293846 w 295275"/>
                <a:gd name="connsiteY1" fmla="*/ 88962 h 200025"/>
                <a:gd name="connsiteX2" fmla="*/ 168116 w 295275"/>
                <a:gd name="connsiteY2" fmla="*/ 201357 h 200025"/>
                <a:gd name="connsiteX3" fmla="*/ 7144 w 295275"/>
                <a:gd name="connsiteY3" fmla="*/ 200404 h 200025"/>
                <a:gd name="connsiteX4" fmla="*/ 51911 w 295275"/>
                <a:gd name="connsiteY4" fmla="*/ 87057 h 200025"/>
                <a:gd name="connsiteX5" fmla="*/ 290036 w 295275"/>
                <a:gd name="connsiteY5" fmla="*/ 20382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5" h="200025">
                  <a:moveTo>
                    <a:pt x="290036" y="20382"/>
                  </a:moveTo>
                  <a:cubicBezTo>
                    <a:pt x="290989" y="43242"/>
                    <a:pt x="292894" y="66102"/>
                    <a:pt x="293846" y="88962"/>
                  </a:cubicBezTo>
                  <a:cubicBezTo>
                    <a:pt x="281464" y="158494"/>
                    <a:pt x="237649" y="198499"/>
                    <a:pt x="168116" y="201357"/>
                  </a:cubicBezTo>
                  <a:cubicBezTo>
                    <a:pt x="114776" y="203262"/>
                    <a:pt x="60484" y="200404"/>
                    <a:pt x="7144" y="200404"/>
                  </a:cubicBezTo>
                  <a:cubicBezTo>
                    <a:pt x="18574" y="161352"/>
                    <a:pt x="25241" y="120394"/>
                    <a:pt x="51911" y="87057"/>
                  </a:cubicBezTo>
                  <a:cubicBezTo>
                    <a:pt x="114776" y="3237"/>
                    <a:pt x="197644" y="-6288"/>
                    <a:pt x="290036" y="20382"/>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D35F9D22-BB3B-4F2C-A633-41280D3F21A4}"/>
                </a:ext>
              </a:extLst>
            </p:cNvPr>
            <p:cNvSpPr/>
            <p:nvPr/>
          </p:nvSpPr>
          <p:spPr>
            <a:xfrm>
              <a:off x="5573219" y="3860959"/>
              <a:ext cx="200025" cy="352425"/>
            </a:xfrm>
            <a:custGeom>
              <a:avLst/>
              <a:gdLst>
                <a:gd name="connsiteX0" fmla="*/ 74153 w 200025"/>
                <a:gd name="connsiteY0" fmla="*/ 7144 h 352425"/>
                <a:gd name="connsiteX1" fmla="*/ 87488 w 200025"/>
                <a:gd name="connsiteY1" fmla="*/ 158591 h 352425"/>
                <a:gd name="connsiteX2" fmla="*/ 179881 w 200025"/>
                <a:gd name="connsiteY2" fmla="*/ 159544 h 352425"/>
                <a:gd name="connsiteX3" fmla="*/ 200836 w 200025"/>
                <a:gd name="connsiteY3" fmla="*/ 204311 h 352425"/>
                <a:gd name="connsiteX4" fmla="*/ 194168 w 200025"/>
                <a:gd name="connsiteY4" fmla="*/ 302419 h 352425"/>
                <a:gd name="connsiteX5" fmla="*/ 171308 w 200025"/>
                <a:gd name="connsiteY5" fmla="*/ 348139 h 352425"/>
                <a:gd name="connsiteX6" fmla="*/ 9383 w 200025"/>
                <a:gd name="connsiteY6" fmla="*/ 347186 h 352425"/>
                <a:gd name="connsiteX7" fmla="*/ 74153 w 200025"/>
                <a:gd name="connsiteY7" fmla="*/ 7144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025" h="352425">
                  <a:moveTo>
                    <a:pt x="74153" y="7144"/>
                  </a:moveTo>
                  <a:cubicBezTo>
                    <a:pt x="78916" y="57626"/>
                    <a:pt x="64628" y="110014"/>
                    <a:pt x="87488" y="158591"/>
                  </a:cubicBezTo>
                  <a:cubicBezTo>
                    <a:pt x="117968" y="158591"/>
                    <a:pt x="149401" y="159544"/>
                    <a:pt x="179881" y="159544"/>
                  </a:cubicBezTo>
                  <a:cubicBezTo>
                    <a:pt x="193216" y="171926"/>
                    <a:pt x="203693" y="183356"/>
                    <a:pt x="200836" y="204311"/>
                  </a:cubicBezTo>
                  <a:cubicBezTo>
                    <a:pt x="196073" y="236696"/>
                    <a:pt x="195121" y="270034"/>
                    <a:pt x="194168" y="302419"/>
                  </a:cubicBezTo>
                  <a:cubicBezTo>
                    <a:pt x="193216" y="320516"/>
                    <a:pt x="188453" y="337661"/>
                    <a:pt x="171308" y="348139"/>
                  </a:cubicBezTo>
                  <a:cubicBezTo>
                    <a:pt x="117016" y="348139"/>
                    <a:pt x="63676" y="348139"/>
                    <a:pt x="9383" y="347186"/>
                  </a:cubicBezTo>
                  <a:cubicBezTo>
                    <a:pt x="1763" y="228124"/>
                    <a:pt x="11288" y="111919"/>
                    <a:pt x="74153" y="7144"/>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18218E00-0FE8-40D9-9772-BE4169715F96}"/>
                </a:ext>
              </a:extLst>
            </p:cNvPr>
            <p:cNvSpPr/>
            <p:nvPr/>
          </p:nvSpPr>
          <p:spPr>
            <a:xfrm>
              <a:off x="5735946" y="4013359"/>
              <a:ext cx="228600" cy="200025"/>
            </a:xfrm>
            <a:custGeom>
              <a:avLst/>
              <a:gdLst>
                <a:gd name="connsiteX0" fmla="*/ 7629 w 228600"/>
                <a:gd name="connsiteY0" fmla="*/ 194786 h 200025"/>
                <a:gd name="connsiteX1" fmla="*/ 17154 w 228600"/>
                <a:gd name="connsiteY1" fmla="*/ 7144 h 200025"/>
                <a:gd name="connsiteX2" fmla="*/ 207654 w 228600"/>
                <a:gd name="connsiteY2" fmla="*/ 7144 h 200025"/>
                <a:gd name="connsiteX3" fmla="*/ 226704 w 228600"/>
                <a:gd name="connsiteY3" fmla="*/ 43339 h 200025"/>
                <a:gd name="connsiteX4" fmla="*/ 209559 w 228600"/>
                <a:gd name="connsiteY4" fmla="*/ 163354 h 200025"/>
                <a:gd name="connsiteX5" fmla="*/ 187652 w 228600"/>
                <a:gd name="connsiteY5" fmla="*/ 194786 h 200025"/>
                <a:gd name="connsiteX6" fmla="*/ 7629 w 228600"/>
                <a:gd name="connsiteY6" fmla="*/ 19478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600" h="200025">
                  <a:moveTo>
                    <a:pt x="7629" y="194786"/>
                  </a:moveTo>
                  <a:cubicBezTo>
                    <a:pt x="5724" y="131921"/>
                    <a:pt x="9534" y="69056"/>
                    <a:pt x="17154" y="7144"/>
                  </a:cubicBezTo>
                  <a:cubicBezTo>
                    <a:pt x="80972" y="7144"/>
                    <a:pt x="143837" y="7144"/>
                    <a:pt x="207654" y="7144"/>
                  </a:cubicBezTo>
                  <a:cubicBezTo>
                    <a:pt x="219084" y="16669"/>
                    <a:pt x="229562" y="27146"/>
                    <a:pt x="226704" y="43339"/>
                  </a:cubicBezTo>
                  <a:cubicBezTo>
                    <a:pt x="220989" y="83344"/>
                    <a:pt x="217179" y="123349"/>
                    <a:pt x="209559" y="163354"/>
                  </a:cubicBezTo>
                  <a:cubicBezTo>
                    <a:pt x="207654" y="176689"/>
                    <a:pt x="199082" y="187166"/>
                    <a:pt x="187652" y="194786"/>
                  </a:cubicBezTo>
                  <a:cubicBezTo>
                    <a:pt x="128597" y="194786"/>
                    <a:pt x="67637" y="194786"/>
                    <a:pt x="7629" y="194786"/>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4065F988-4E76-4FAB-8934-5130316A5066}"/>
                </a:ext>
              </a:extLst>
            </p:cNvPr>
            <p:cNvSpPr/>
            <p:nvPr/>
          </p:nvSpPr>
          <p:spPr>
            <a:xfrm>
              <a:off x="6052464" y="4013359"/>
              <a:ext cx="247650" cy="200025"/>
            </a:xfrm>
            <a:custGeom>
              <a:avLst/>
              <a:gdLst>
                <a:gd name="connsiteX0" fmla="*/ 243561 w 247650"/>
                <a:gd name="connsiteY0" fmla="*/ 7144 h 200025"/>
                <a:gd name="connsiteX1" fmla="*/ 205461 w 247650"/>
                <a:gd name="connsiteY1" fmla="*/ 194786 h 200025"/>
                <a:gd name="connsiteX2" fmla="*/ 24486 w 247650"/>
                <a:gd name="connsiteY2" fmla="*/ 194786 h 200025"/>
                <a:gd name="connsiteX3" fmla="*/ 7341 w 247650"/>
                <a:gd name="connsiteY3" fmla="*/ 167164 h 200025"/>
                <a:gd name="connsiteX4" fmla="*/ 29248 w 247650"/>
                <a:gd name="connsiteY4" fmla="*/ 39529 h 200025"/>
                <a:gd name="connsiteX5" fmla="*/ 62586 w 247650"/>
                <a:gd name="connsiteY5" fmla="*/ 7144 h 200025"/>
                <a:gd name="connsiteX6" fmla="*/ 243561 w 247650"/>
                <a:gd name="connsiteY6" fmla="*/ 714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200025">
                  <a:moveTo>
                    <a:pt x="243561" y="7144"/>
                  </a:moveTo>
                  <a:cubicBezTo>
                    <a:pt x="233083" y="70009"/>
                    <a:pt x="211176" y="130969"/>
                    <a:pt x="205461" y="194786"/>
                  </a:cubicBezTo>
                  <a:cubicBezTo>
                    <a:pt x="145453" y="194786"/>
                    <a:pt x="84493" y="194786"/>
                    <a:pt x="24486" y="194786"/>
                  </a:cubicBezTo>
                  <a:cubicBezTo>
                    <a:pt x="17818" y="186214"/>
                    <a:pt x="5436" y="181451"/>
                    <a:pt x="7341" y="167164"/>
                  </a:cubicBezTo>
                  <a:cubicBezTo>
                    <a:pt x="11151" y="124301"/>
                    <a:pt x="16866" y="81439"/>
                    <a:pt x="29248" y="39529"/>
                  </a:cubicBezTo>
                  <a:cubicBezTo>
                    <a:pt x="34963" y="21431"/>
                    <a:pt x="48298" y="14764"/>
                    <a:pt x="62586" y="7144"/>
                  </a:cubicBezTo>
                  <a:cubicBezTo>
                    <a:pt x="122593" y="7144"/>
                    <a:pt x="183553" y="7144"/>
                    <a:pt x="243561" y="7144"/>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F5A783FC-52FB-4A23-B3A4-C8342CBB7A4C}"/>
                </a:ext>
              </a:extLst>
            </p:cNvPr>
            <p:cNvSpPr/>
            <p:nvPr/>
          </p:nvSpPr>
          <p:spPr>
            <a:xfrm>
              <a:off x="5916988" y="4013359"/>
              <a:ext cx="200025" cy="200025"/>
            </a:xfrm>
            <a:custGeom>
              <a:avLst/>
              <a:gdLst>
                <a:gd name="connsiteX0" fmla="*/ 198062 w 200025"/>
                <a:gd name="connsiteY0" fmla="*/ 7144 h 200025"/>
                <a:gd name="connsiteX1" fmla="*/ 159962 w 200025"/>
                <a:gd name="connsiteY1" fmla="*/ 194786 h 200025"/>
                <a:gd name="connsiteX2" fmla="*/ 7562 w 200025"/>
                <a:gd name="connsiteY2" fmla="*/ 194786 h 200025"/>
                <a:gd name="connsiteX3" fmla="*/ 26612 w 200025"/>
                <a:gd name="connsiteY3" fmla="*/ 7144 h 200025"/>
                <a:gd name="connsiteX4" fmla="*/ 198062 w 200025"/>
                <a:gd name="connsiteY4" fmla="*/ 7144 h 20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0025">
                  <a:moveTo>
                    <a:pt x="198062" y="7144"/>
                  </a:moveTo>
                  <a:cubicBezTo>
                    <a:pt x="177107" y="68104"/>
                    <a:pt x="175202" y="132874"/>
                    <a:pt x="159962" y="194786"/>
                  </a:cubicBezTo>
                  <a:cubicBezTo>
                    <a:pt x="109479" y="194786"/>
                    <a:pt x="58044" y="194786"/>
                    <a:pt x="7562" y="194786"/>
                  </a:cubicBezTo>
                  <a:cubicBezTo>
                    <a:pt x="4704" y="130969"/>
                    <a:pt x="17087" y="69056"/>
                    <a:pt x="26612" y="7144"/>
                  </a:cubicBezTo>
                  <a:cubicBezTo>
                    <a:pt x="83762" y="7144"/>
                    <a:pt x="140912" y="7144"/>
                    <a:pt x="198062" y="7144"/>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EE070C0B-9208-41B4-A2D5-41CDFD05CAC6}"/>
                </a:ext>
              </a:extLst>
            </p:cNvPr>
            <p:cNvSpPr/>
            <p:nvPr/>
          </p:nvSpPr>
          <p:spPr>
            <a:xfrm>
              <a:off x="5461159" y="3127994"/>
              <a:ext cx="190500" cy="590550"/>
            </a:xfrm>
            <a:custGeom>
              <a:avLst/>
              <a:gdLst>
                <a:gd name="connsiteX0" fmla="*/ 8096 w 190500"/>
                <a:gd name="connsiteY0" fmla="*/ 586756 h 590550"/>
                <a:gd name="connsiteX1" fmla="*/ 7144 w 190500"/>
                <a:gd name="connsiteY1" fmla="*/ 211471 h 590550"/>
                <a:gd name="connsiteX2" fmla="*/ 42386 w 190500"/>
                <a:gd name="connsiteY2" fmla="*/ 126699 h 590550"/>
                <a:gd name="connsiteX3" fmla="*/ 135731 w 190500"/>
                <a:gd name="connsiteY3" fmla="*/ 25734 h 590550"/>
                <a:gd name="connsiteX4" fmla="*/ 171926 w 190500"/>
                <a:gd name="connsiteY4" fmla="*/ 8589 h 590550"/>
                <a:gd name="connsiteX5" fmla="*/ 187166 w 190500"/>
                <a:gd name="connsiteY5" fmla="*/ 45736 h 590550"/>
                <a:gd name="connsiteX6" fmla="*/ 187166 w 190500"/>
                <a:gd name="connsiteY6" fmla="*/ 321009 h 590550"/>
                <a:gd name="connsiteX7" fmla="*/ 54769 w 190500"/>
                <a:gd name="connsiteY7" fmla="*/ 515319 h 590550"/>
                <a:gd name="connsiteX8" fmla="*/ 8096 w 190500"/>
                <a:gd name="connsiteY8" fmla="*/ 586756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 h="590550">
                  <a:moveTo>
                    <a:pt x="8096" y="586756"/>
                  </a:moveTo>
                  <a:cubicBezTo>
                    <a:pt x="8096" y="461979"/>
                    <a:pt x="8096" y="337201"/>
                    <a:pt x="7144" y="211471"/>
                  </a:cubicBezTo>
                  <a:cubicBezTo>
                    <a:pt x="7144" y="178134"/>
                    <a:pt x="18574" y="150511"/>
                    <a:pt x="42386" y="126699"/>
                  </a:cubicBezTo>
                  <a:cubicBezTo>
                    <a:pt x="74771" y="94314"/>
                    <a:pt x="104299" y="59071"/>
                    <a:pt x="135731" y="25734"/>
                  </a:cubicBezTo>
                  <a:cubicBezTo>
                    <a:pt x="145256" y="15256"/>
                    <a:pt x="155734" y="2874"/>
                    <a:pt x="171926" y="8589"/>
                  </a:cubicBezTo>
                  <a:cubicBezTo>
                    <a:pt x="188119" y="15256"/>
                    <a:pt x="187166" y="31449"/>
                    <a:pt x="187166" y="45736"/>
                  </a:cubicBezTo>
                  <a:cubicBezTo>
                    <a:pt x="187166" y="137176"/>
                    <a:pt x="187166" y="229569"/>
                    <a:pt x="187166" y="321009"/>
                  </a:cubicBezTo>
                  <a:cubicBezTo>
                    <a:pt x="123349" y="372444"/>
                    <a:pt x="92869" y="446739"/>
                    <a:pt x="54769" y="515319"/>
                  </a:cubicBezTo>
                  <a:cubicBezTo>
                    <a:pt x="40481" y="541036"/>
                    <a:pt x="30956" y="567706"/>
                    <a:pt x="8096" y="586756"/>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4C67E4FB-7DC3-42BC-A608-6480E93EB4DC}"/>
                </a:ext>
              </a:extLst>
            </p:cNvPr>
            <p:cNvSpPr/>
            <p:nvPr/>
          </p:nvSpPr>
          <p:spPr>
            <a:xfrm>
              <a:off x="6556534" y="3519488"/>
              <a:ext cx="190500" cy="295275"/>
            </a:xfrm>
            <a:custGeom>
              <a:avLst/>
              <a:gdLst>
                <a:gd name="connsiteX0" fmla="*/ 7144 w 190500"/>
                <a:gd name="connsiteY0" fmla="*/ 290513 h 295275"/>
                <a:gd name="connsiteX1" fmla="*/ 7144 w 190500"/>
                <a:gd name="connsiteY1" fmla="*/ 42863 h 295275"/>
                <a:gd name="connsiteX2" fmla="*/ 184309 w 190500"/>
                <a:gd name="connsiteY2" fmla="*/ 42863 h 295275"/>
                <a:gd name="connsiteX3" fmla="*/ 184309 w 190500"/>
                <a:gd name="connsiteY3" fmla="*/ 290513 h 295275"/>
                <a:gd name="connsiteX4" fmla="*/ 7144 w 190500"/>
                <a:gd name="connsiteY4" fmla="*/ 290513 h 295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295275">
                  <a:moveTo>
                    <a:pt x="7144" y="290513"/>
                  </a:moveTo>
                  <a:cubicBezTo>
                    <a:pt x="7144" y="207645"/>
                    <a:pt x="7144" y="125730"/>
                    <a:pt x="7144" y="42863"/>
                  </a:cubicBezTo>
                  <a:cubicBezTo>
                    <a:pt x="57626" y="-4763"/>
                    <a:pt x="138589" y="-4763"/>
                    <a:pt x="184309" y="42863"/>
                  </a:cubicBezTo>
                  <a:cubicBezTo>
                    <a:pt x="184309" y="125730"/>
                    <a:pt x="184309" y="207645"/>
                    <a:pt x="184309" y="290513"/>
                  </a:cubicBezTo>
                  <a:cubicBezTo>
                    <a:pt x="125254" y="291465"/>
                    <a:pt x="66199" y="290513"/>
                    <a:pt x="7144" y="290513"/>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387E8CC0-304C-418A-A743-DF59C1A85F5E}"/>
                </a:ext>
              </a:extLst>
            </p:cNvPr>
            <p:cNvSpPr/>
            <p:nvPr/>
          </p:nvSpPr>
          <p:spPr>
            <a:xfrm>
              <a:off x="6556534" y="3263741"/>
              <a:ext cx="190500" cy="304800"/>
            </a:xfrm>
            <a:custGeom>
              <a:avLst/>
              <a:gdLst>
                <a:gd name="connsiteX0" fmla="*/ 184309 w 190500"/>
                <a:gd name="connsiteY0" fmla="*/ 299561 h 304800"/>
                <a:gd name="connsiteX1" fmla="*/ 7144 w 190500"/>
                <a:gd name="connsiteY1" fmla="*/ 299561 h 304800"/>
                <a:gd name="connsiteX2" fmla="*/ 7144 w 190500"/>
                <a:gd name="connsiteY2" fmla="*/ 32861 h 304800"/>
                <a:gd name="connsiteX3" fmla="*/ 185261 w 190500"/>
                <a:gd name="connsiteY3" fmla="*/ 32861 h 304800"/>
                <a:gd name="connsiteX4" fmla="*/ 184309 w 190500"/>
                <a:gd name="connsiteY4" fmla="*/ 299561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304800">
                  <a:moveTo>
                    <a:pt x="184309" y="299561"/>
                  </a:moveTo>
                  <a:cubicBezTo>
                    <a:pt x="125254" y="288131"/>
                    <a:pt x="66199" y="289084"/>
                    <a:pt x="7144" y="299561"/>
                  </a:cubicBezTo>
                  <a:cubicBezTo>
                    <a:pt x="7144" y="210979"/>
                    <a:pt x="7144" y="121444"/>
                    <a:pt x="7144" y="32861"/>
                  </a:cubicBezTo>
                  <a:cubicBezTo>
                    <a:pt x="45244" y="-1429"/>
                    <a:pt x="150019" y="-1429"/>
                    <a:pt x="185261" y="32861"/>
                  </a:cubicBezTo>
                  <a:cubicBezTo>
                    <a:pt x="185261" y="121444"/>
                    <a:pt x="185261" y="210979"/>
                    <a:pt x="184309" y="29956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B9E4671C-A7D7-40F9-9C7D-11858AD86BD6}"/>
                </a:ext>
              </a:extLst>
            </p:cNvPr>
            <p:cNvSpPr/>
            <p:nvPr/>
          </p:nvSpPr>
          <p:spPr>
            <a:xfrm>
              <a:off x="6555551" y="3028238"/>
              <a:ext cx="190500" cy="266700"/>
            </a:xfrm>
            <a:custGeom>
              <a:avLst/>
              <a:gdLst>
                <a:gd name="connsiteX0" fmla="*/ 186243 w 190500"/>
                <a:gd name="connsiteY0" fmla="*/ 268364 h 266700"/>
                <a:gd name="connsiteX1" fmla="*/ 8126 w 190500"/>
                <a:gd name="connsiteY1" fmla="*/ 268364 h 266700"/>
                <a:gd name="connsiteX2" fmla="*/ 7174 w 190500"/>
                <a:gd name="connsiteY2" fmla="*/ 74054 h 266700"/>
                <a:gd name="connsiteX3" fmla="*/ 70039 w 190500"/>
                <a:gd name="connsiteY3" fmla="*/ 8332 h 266700"/>
                <a:gd name="connsiteX4" fmla="*/ 84326 w 190500"/>
                <a:gd name="connsiteY4" fmla="*/ 7379 h 266700"/>
                <a:gd name="connsiteX5" fmla="*/ 187196 w 190500"/>
                <a:gd name="connsiteY5" fmla="*/ 107392 h 266700"/>
                <a:gd name="connsiteX6" fmla="*/ 186243 w 190500"/>
                <a:gd name="connsiteY6" fmla="*/ 268364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66700">
                  <a:moveTo>
                    <a:pt x="186243" y="268364"/>
                  </a:moveTo>
                  <a:cubicBezTo>
                    <a:pt x="127189" y="268364"/>
                    <a:pt x="67181" y="268364"/>
                    <a:pt x="8126" y="268364"/>
                  </a:cubicBezTo>
                  <a:cubicBezTo>
                    <a:pt x="8126" y="203594"/>
                    <a:pt x="8126" y="138824"/>
                    <a:pt x="7174" y="74054"/>
                  </a:cubicBezTo>
                  <a:cubicBezTo>
                    <a:pt x="6221" y="30239"/>
                    <a:pt x="28129" y="10237"/>
                    <a:pt x="70039" y="8332"/>
                  </a:cubicBezTo>
                  <a:cubicBezTo>
                    <a:pt x="74801" y="8332"/>
                    <a:pt x="79564" y="7379"/>
                    <a:pt x="84326" y="7379"/>
                  </a:cubicBezTo>
                  <a:cubicBezTo>
                    <a:pt x="179576" y="5474"/>
                    <a:pt x="187196" y="13094"/>
                    <a:pt x="187196" y="107392"/>
                  </a:cubicBezTo>
                  <a:cubicBezTo>
                    <a:pt x="187196" y="160732"/>
                    <a:pt x="186243" y="215024"/>
                    <a:pt x="186243" y="268364"/>
                  </a:cubicBezTo>
                  <a:close/>
                </a:path>
              </a:pathLst>
            </a:custGeom>
            <a:grpFill/>
            <a:ln w="9525" cap="flat">
              <a:noFill/>
              <a:prstDash val="solid"/>
              <a:miter/>
            </a:ln>
          </p:spPr>
          <p:txBody>
            <a:bodyPr rtlCol="0" anchor="ctr"/>
            <a:lstStyle/>
            <a:p>
              <a:endParaRPr lang="en-US"/>
            </a:p>
          </p:txBody>
        </p:sp>
      </p:grpSp>
      <p:grpSp>
        <p:nvGrpSpPr>
          <p:cNvPr id="66" name="Group 65">
            <a:extLst>
              <a:ext uri="{FF2B5EF4-FFF2-40B4-BE49-F238E27FC236}">
                <a16:creationId xmlns:a16="http://schemas.microsoft.com/office/drawing/2014/main" id="{7B449102-C88B-47C2-8916-0ED258941D5E}"/>
              </a:ext>
            </a:extLst>
          </p:cNvPr>
          <p:cNvGrpSpPr/>
          <p:nvPr/>
        </p:nvGrpSpPr>
        <p:grpSpPr>
          <a:xfrm>
            <a:off x="8998536" y="1951481"/>
            <a:ext cx="357111" cy="415340"/>
            <a:chOff x="5365642" y="2936081"/>
            <a:chExt cx="1493787" cy="1737360"/>
          </a:xfrm>
          <a:gradFill>
            <a:gsLst>
              <a:gs pos="23000">
                <a:srgbClr val="E74F29"/>
              </a:gs>
              <a:gs pos="67000">
                <a:srgbClr val="FEBC79"/>
              </a:gs>
            </a:gsLst>
            <a:lin ang="2700000" scaled="0"/>
          </a:gradFill>
        </p:grpSpPr>
        <p:sp>
          <p:nvSpPr>
            <p:cNvPr id="67" name="Freeform: Shape 66">
              <a:extLst>
                <a:ext uri="{FF2B5EF4-FFF2-40B4-BE49-F238E27FC236}">
                  <a16:creationId xmlns:a16="http://schemas.microsoft.com/office/drawing/2014/main" id="{047D4281-2640-4D54-A04E-EA35EECABDB7}"/>
                </a:ext>
              </a:extLst>
            </p:cNvPr>
            <p:cNvSpPr/>
            <p:nvPr/>
          </p:nvSpPr>
          <p:spPr>
            <a:xfrm>
              <a:off x="6811804" y="4663916"/>
              <a:ext cx="19050" cy="9525"/>
            </a:xfrm>
            <a:custGeom>
              <a:avLst/>
              <a:gdLst>
                <a:gd name="connsiteX0" fmla="*/ 17621 w 19050"/>
                <a:gd name="connsiteY0" fmla="*/ 9049 h 9525"/>
                <a:gd name="connsiteX1" fmla="*/ 7144 w 19050"/>
                <a:gd name="connsiteY1" fmla="*/ 9049 h 9525"/>
                <a:gd name="connsiteX2" fmla="*/ 7144 w 19050"/>
                <a:gd name="connsiteY2" fmla="*/ 7144 h 9525"/>
                <a:gd name="connsiteX3" fmla="*/ 17621 w 19050"/>
                <a:gd name="connsiteY3" fmla="*/ 7144 h 9525"/>
                <a:gd name="connsiteX4" fmla="*/ 17621 w 19050"/>
                <a:gd name="connsiteY4" fmla="*/ 9049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7621" y="9049"/>
                  </a:moveTo>
                  <a:cubicBezTo>
                    <a:pt x="13811" y="9049"/>
                    <a:pt x="10954" y="9049"/>
                    <a:pt x="7144" y="9049"/>
                  </a:cubicBezTo>
                  <a:cubicBezTo>
                    <a:pt x="7144" y="8096"/>
                    <a:pt x="7144" y="8096"/>
                    <a:pt x="7144" y="7144"/>
                  </a:cubicBezTo>
                  <a:cubicBezTo>
                    <a:pt x="10954" y="7144"/>
                    <a:pt x="13811" y="7144"/>
                    <a:pt x="17621" y="7144"/>
                  </a:cubicBezTo>
                  <a:cubicBezTo>
                    <a:pt x="17621" y="8096"/>
                    <a:pt x="17621" y="8096"/>
                    <a:pt x="17621" y="9049"/>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C5699F1A-3BE9-439E-A587-CFAB025432AE}"/>
                </a:ext>
              </a:extLst>
            </p:cNvPr>
            <p:cNvSpPr/>
            <p:nvPr/>
          </p:nvSpPr>
          <p:spPr>
            <a:xfrm>
              <a:off x="6050756" y="2936081"/>
              <a:ext cx="171450" cy="171450"/>
            </a:xfrm>
            <a:custGeom>
              <a:avLst/>
              <a:gdLst>
                <a:gd name="connsiteX0" fmla="*/ 88106 w 171450"/>
                <a:gd name="connsiteY0" fmla="*/ 165259 h 171450"/>
                <a:gd name="connsiteX1" fmla="*/ 130969 w 171450"/>
                <a:gd name="connsiteY1" fmla="*/ 165259 h 171450"/>
                <a:gd name="connsiteX2" fmla="*/ 165259 w 171450"/>
                <a:gd name="connsiteY2" fmla="*/ 129064 h 171450"/>
                <a:gd name="connsiteX3" fmla="*/ 165259 w 171450"/>
                <a:gd name="connsiteY3" fmla="*/ 90964 h 171450"/>
                <a:gd name="connsiteX4" fmla="*/ 80486 w 171450"/>
                <a:gd name="connsiteY4" fmla="*/ 7144 h 171450"/>
                <a:gd name="connsiteX5" fmla="*/ 7144 w 171450"/>
                <a:gd name="connsiteY5" fmla="*/ 82391 h 171450"/>
                <a:gd name="connsiteX6" fmla="*/ 88106 w 171450"/>
                <a:gd name="connsiteY6" fmla="*/ 165259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 h="171450">
                  <a:moveTo>
                    <a:pt x="88106" y="165259"/>
                  </a:moveTo>
                  <a:cubicBezTo>
                    <a:pt x="102394" y="165259"/>
                    <a:pt x="116681" y="164306"/>
                    <a:pt x="130969" y="165259"/>
                  </a:cubicBezTo>
                  <a:cubicBezTo>
                    <a:pt x="158591" y="168116"/>
                    <a:pt x="168116" y="154781"/>
                    <a:pt x="165259" y="129064"/>
                  </a:cubicBezTo>
                  <a:cubicBezTo>
                    <a:pt x="164306" y="116681"/>
                    <a:pt x="165259" y="103346"/>
                    <a:pt x="165259" y="90964"/>
                  </a:cubicBezTo>
                  <a:cubicBezTo>
                    <a:pt x="165259" y="7144"/>
                    <a:pt x="165259" y="7144"/>
                    <a:pt x="80486" y="7144"/>
                  </a:cubicBezTo>
                  <a:cubicBezTo>
                    <a:pt x="7144" y="7144"/>
                    <a:pt x="7144" y="7144"/>
                    <a:pt x="7144" y="82391"/>
                  </a:cubicBezTo>
                  <a:cubicBezTo>
                    <a:pt x="7144" y="165259"/>
                    <a:pt x="7144" y="165259"/>
                    <a:pt x="88106" y="165259"/>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23BEF28-142B-4F40-BD23-5FA5E593A013}"/>
                </a:ext>
              </a:extLst>
            </p:cNvPr>
            <p:cNvSpPr/>
            <p:nvPr/>
          </p:nvSpPr>
          <p:spPr>
            <a:xfrm>
              <a:off x="5593556" y="3392329"/>
              <a:ext cx="171450" cy="171450"/>
            </a:xfrm>
            <a:custGeom>
              <a:avLst/>
              <a:gdLst>
                <a:gd name="connsiteX0" fmla="*/ 91916 w 171450"/>
                <a:gd name="connsiteY0" fmla="*/ 166211 h 171450"/>
                <a:gd name="connsiteX1" fmla="*/ 134779 w 171450"/>
                <a:gd name="connsiteY1" fmla="*/ 166211 h 171450"/>
                <a:gd name="connsiteX2" fmla="*/ 165259 w 171450"/>
                <a:gd name="connsiteY2" fmla="*/ 135731 h 171450"/>
                <a:gd name="connsiteX3" fmla="*/ 165259 w 171450"/>
                <a:gd name="connsiteY3" fmla="*/ 92869 h 171450"/>
                <a:gd name="connsiteX4" fmla="*/ 81439 w 171450"/>
                <a:gd name="connsiteY4" fmla="*/ 7144 h 171450"/>
                <a:gd name="connsiteX5" fmla="*/ 7144 w 171450"/>
                <a:gd name="connsiteY5" fmla="*/ 81439 h 171450"/>
                <a:gd name="connsiteX6" fmla="*/ 91916 w 171450"/>
                <a:gd name="connsiteY6" fmla="*/ 166211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 h="171450">
                  <a:moveTo>
                    <a:pt x="91916" y="166211"/>
                  </a:moveTo>
                  <a:cubicBezTo>
                    <a:pt x="106204" y="166211"/>
                    <a:pt x="120491" y="165259"/>
                    <a:pt x="134779" y="166211"/>
                  </a:cubicBezTo>
                  <a:cubicBezTo>
                    <a:pt x="156686" y="168116"/>
                    <a:pt x="167164" y="158591"/>
                    <a:pt x="165259" y="135731"/>
                  </a:cubicBezTo>
                  <a:cubicBezTo>
                    <a:pt x="164306" y="121444"/>
                    <a:pt x="165259" y="107156"/>
                    <a:pt x="165259" y="92869"/>
                  </a:cubicBezTo>
                  <a:cubicBezTo>
                    <a:pt x="165259" y="7144"/>
                    <a:pt x="165259" y="7144"/>
                    <a:pt x="81439" y="7144"/>
                  </a:cubicBezTo>
                  <a:cubicBezTo>
                    <a:pt x="7144" y="7144"/>
                    <a:pt x="7144" y="7144"/>
                    <a:pt x="7144" y="81439"/>
                  </a:cubicBezTo>
                  <a:cubicBezTo>
                    <a:pt x="7144" y="166211"/>
                    <a:pt x="7144" y="166211"/>
                    <a:pt x="91916" y="16621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7B0DCB9-C878-4D4F-BF60-EEBEAAC7BB3E}"/>
                </a:ext>
              </a:extLst>
            </p:cNvPr>
            <p:cNvSpPr/>
            <p:nvPr/>
          </p:nvSpPr>
          <p:spPr>
            <a:xfrm>
              <a:off x="6479381" y="3393281"/>
              <a:ext cx="171450" cy="171450"/>
            </a:xfrm>
            <a:custGeom>
              <a:avLst/>
              <a:gdLst>
                <a:gd name="connsiteX0" fmla="*/ 7144 w 171450"/>
                <a:gd name="connsiteY0" fmla="*/ 83344 h 171450"/>
                <a:gd name="connsiteX1" fmla="*/ 90011 w 171450"/>
                <a:gd name="connsiteY1" fmla="*/ 165259 h 171450"/>
                <a:gd name="connsiteX2" fmla="*/ 123349 w 171450"/>
                <a:gd name="connsiteY2" fmla="*/ 165259 h 171450"/>
                <a:gd name="connsiteX3" fmla="*/ 166211 w 171450"/>
                <a:gd name="connsiteY3" fmla="*/ 123349 h 171450"/>
                <a:gd name="connsiteX4" fmla="*/ 166211 w 171450"/>
                <a:gd name="connsiteY4" fmla="*/ 90011 h 171450"/>
                <a:gd name="connsiteX5" fmla="*/ 85249 w 171450"/>
                <a:gd name="connsiteY5" fmla="*/ 7144 h 171450"/>
                <a:gd name="connsiteX6" fmla="*/ 7144 w 171450"/>
                <a:gd name="connsiteY6" fmla="*/ 83344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 h="171450">
                  <a:moveTo>
                    <a:pt x="7144" y="83344"/>
                  </a:moveTo>
                  <a:cubicBezTo>
                    <a:pt x="7144" y="164306"/>
                    <a:pt x="7144" y="164306"/>
                    <a:pt x="90011" y="165259"/>
                  </a:cubicBezTo>
                  <a:cubicBezTo>
                    <a:pt x="101441" y="165259"/>
                    <a:pt x="111919" y="164306"/>
                    <a:pt x="123349" y="165259"/>
                  </a:cubicBezTo>
                  <a:cubicBezTo>
                    <a:pt x="156686" y="170021"/>
                    <a:pt x="170021" y="156686"/>
                    <a:pt x="166211" y="123349"/>
                  </a:cubicBezTo>
                  <a:cubicBezTo>
                    <a:pt x="164306" y="112871"/>
                    <a:pt x="166211" y="101441"/>
                    <a:pt x="166211" y="90011"/>
                  </a:cubicBezTo>
                  <a:cubicBezTo>
                    <a:pt x="166211" y="7144"/>
                    <a:pt x="166211" y="7144"/>
                    <a:pt x="85249" y="7144"/>
                  </a:cubicBezTo>
                  <a:cubicBezTo>
                    <a:pt x="7144" y="7144"/>
                    <a:pt x="7144" y="7144"/>
                    <a:pt x="7144" y="83344"/>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A4793FBA-D810-44A6-8D46-5186C49367E7}"/>
                </a:ext>
              </a:extLst>
            </p:cNvPr>
            <p:cNvSpPr/>
            <p:nvPr/>
          </p:nvSpPr>
          <p:spPr>
            <a:xfrm>
              <a:off x="6478429" y="3679746"/>
              <a:ext cx="381000" cy="619125"/>
            </a:xfrm>
            <a:custGeom>
              <a:avLst/>
              <a:gdLst>
                <a:gd name="connsiteX0" fmla="*/ 367189 w 381000"/>
                <a:gd name="connsiteY0" fmla="*/ 44529 h 619125"/>
                <a:gd name="connsiteX1" fmla="*/ 315754 w 381000"/>
                <a:gd name="connsiteY1" fmla="*/ 8334 h 619125"/>
                <a:gd name="connsiteX2" fmla="*/ 7144 w 381000"/>
                <a:gd name="connsiteY2" fmla="*/ 7382 h 619125"/>
                <a:gd name="connsiteX3" fmla="*/ 145256 w 381000"/>
                <a:gd name="connsiteY3" fmla="*/ 236934 h 619125"/>
                <a:gd name="connsiteX4" fmla="*/ 370046 w 381000"/>
                <a:gd name="connsiteY4" fmla="*/ 620792 h 619125"/>
                <a:gd name="connsiteX5" fmla="*/ 378619 w 381000"/>
                <a:gd name="connsiteY5" fmla="*/ 89297 h 619125"/>
                <a:gd name="connsiteX6" fmla="*/ 367189 w 381000"/>
                <a:gd name="connsiteY6" fmla="*/ 44529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619125">
                  <a:moveTo>
                    <a:pt x="367189" y="44529"/>
                  </a:moveTo>
                  <a:cubicBezTo>
                    <a:pt x="357664" y="21669"/>
                    <a:pt x="337661" y="8334"/>
                    <a:pt x="315754" y="8334"/>
                  </a:cubicBezTo>
                  <a:cubicBezTo>
                    <a:pt x="215741" y="6429"/>
                    <a:pt x="115729" y="7382"/>
                    <a:pt x="7144" y="7382"/>
                  </a:cubicBezTo>
                  <a:cubicBezTo>
                    <a:pt x="56674" y="89297"/>
                    <a:pt x="100489" y="162639"/>
                    <a:pt x="145256" y="236934"/>
                  </a:cubicBezTo>
                  <a:cubicBezTo>
                    <a:pt x="220504" y="364569"/>
                    <a:pt x="294799" y="493157"/>
                    <a:pt x="370046" y="620792"/>
                  </a:cubicBezTo>
                  <a:cubicBezTo>
                    <a:pt x="378619" y="440769"/>
                    <a:pt x="378619" y="264557"/>
                    <a:pt x="378619" y="89297"/>
                  </a:cubicBezTo>
                  <a:cubicBezTo>
                    <a:pt x="379571" y="73104"/>
                    <a:pt x="377666" y="57864"/>
                    <a:pt x="367189" y="4452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39CCD678-4F4A-4FB8-90AB-E9CF3FFE1C4D}"/>
                </a:ext>
              </a:extLst>
            </p:cNvPr>
            <p:cNvSpPr/>
            <p:nvPr/>
          </p:nvSpPr>
          <p:spPr>
            <a:xfrm>
              <a:off x="5365642" y="3678409"/>
              <a:ext cx="371475" cy="619125"/>
            </a:xfrm>
            <a:custGeom>
              <a:avLst/>
              <a:gdLst>
                <a:gd name="connsiteX0" fmla="*/ 371265 w 371475"/>
                <a:gd name="connsiteY0" fmla="*/ 7766 h 619125"/>
                <a:gd name="connsiteX1" fmla="*/ 75990 w 371475"/>
                <a:gd name="connsiteY1" fmla="*/ 8718 h 619125"/>
                <a:gd name="connsiteX2" fmla="*/ 7410 w 371475"/>
                <a:gd name="connsiteY2" fmla="*/ 84918 h 619125"/>
                <a:gd name="connsiteX3" fmla="*/ 8363 w 371475"/>
                <a:gd name="connsiteY3" fmla="*/ 341141 h 619125"/>
                <a:gd name="connsiteX4" fmla="*/ 8363 w 371475"/>
                <a:gd name="connsiteY4" fmla="*/ 619271 h 619125"/>
                <a:gd name="connsiteX5" fmla="*/ 16935 w 371475"/>
                <a:gd name="connsiteY5" fmla="*/ 620223 h 619125"/>
                <a:gd name="connsiteX6" fmla="*/ 352215 w 371475"/>
                <a:gd name="connsiteY6" fmla="*/ 46818 h 619125"/>
                <a:gd name="connsiteX7" fmla="*/ 371265 w 371475"/>
                <a:gd name="connsiteY7" fmla="*/ 7766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475" h="619125">
                  <a:moveTo>
                    <a:pt x="371265" y="7766"/>
                  </a:moveTo>
                  <a:cubicBezTo>
                    <a:pt x="271253" y="7766"/>
                    <a:pt x="174098" y="5861"/>
                    <a:pt x="75990" y="8718"/>
                  </a:cubicBezTo>
                  <a:cubicBezTo>
                    <a:pt x="32175" y="9671"/>
                    <a:pt x="7410" y="41103"/>
                    <a:pt x="7410" y="84918"/>
                  </a:cubicBezTo>
                  <a:cubicBezTo>
                    <a:pt x="6458" y="170643"/>
                    <a:pt x="8363" y="255416"/>
                    <a:pt x="8363" y="341141"/>
                  </a:cubicBezTo>
                  <a:cubicBezTo>
                    <a:pt x="8363" y="433533"/>
                    <a:pt x="8363" y="526878"/>
                    <a:pt x="8363" y="619271"/>
                  </a:cubicBezTo>
                  <a:cubicBezTo>
                    <a:pt x="11220" y="619271"/>
                    <a:pt x="14078" y="620223"/>
                    <a:pt x="16935" y="620223"/>
                  </a:cubicBezTo>
                  <a:cubicBezTo>
                    <a:pt x="128378" y="428771"/>
                    <a:pt x="239820" y="237318"/>
                    <a:pt x="352215" y="46818"/>
                  </a:cubicBezTo>
                  <a:cubicBezTo>
                    <a:pt x="361740" y="36341"/>
                    <a:pt x="370313" y="26816"/>
                    <a:pt x="371265" y="7766"/>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E3A341E-D5CE-46C1-9656-0EEE125DEDEE}"/>
                </a:ext>
              </a:extLst>
            </p:cNvPr>
            <p:cNvSpPr/>
            <p:nvPr/>
          </p:nvSpPr>
          <p:spPr>
            <a:xfrm>
              <a:off x="5823825" y="3164773"/>
              <a:ext cx="590550" cy="466725"/>
            </a:xfrm>
            <a:custGeom>
              <a:avLst/>
              <a:gdLst>
                <a:gd name="connsiteX0" fmla="*/ 565545 w 590550"/>
                <a:gd name="connsiteY0" fmla="*/ 434724 h 466725"/>
                <a:gd name="connsiteX1" fmla="*/ 558877 w 590550"/>
                <a:gd name="connsiteY1" fmla="*/ 178502 h 466725"/>
                <a:gd name="connsiteX2" fmla="*/ 416002 w 590550"/>
                <a:gd name="connsiteY2" fmla="*/ 35627 h 466725"/>
                <a:gd name="connsiteX3" fmla="*/ 104535 w 590550"/>
                <a:gd name="connsiteY3" fmla="*/ 86109 h 466725"/>
                <a:gd name="connsiteX4" fmla="*/ 25477 w 590550"/>
                <a:gd name="connsiteY4" fmla="*/ 407102 h 466725"/>
                <a:gd name="connsiteX5" fmla="*/ 95010 w 590550"/>
                <a:gd name="connsiteY5" fmla="*/ 465204 h 466725"/>
                <a:gd name="connsiteX6" fmla="*/ 254077 w 590550"/>
                <a:gd name="connsiteY6" fmla="*/ 462347 h 466725"/>
                <a:gd name="connsiteX7" fmla="*/ 524587 w 590550"/>
                <a:gd name="connsiteY7" fmla="*/ 464252 h 466725"/>
                <a:gd name="connsiteX8" fmla="*/ 565545 w 590550"/>
                <a:gd name="connsiteY8" fmla="*/ 434724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550" h="466725">
                  <a:moveTo>
                    <a:pt x="565545" y="434724"/>
                  </a:moveTo>
                  <a:cubicBezTo>
                    <a:pt x="598882" y="348047"/>
                    <a:pt x="602693" y="262322"/>
                    <a:pt x="558877" y="178502"/>
                  </a:cubicBezTo>
                  <a:cubicBezTo>
                    <a:pt x="533160" y="108969"/>
                    <a:pt x="479820" y="67059"/>
                    <a:pt x="416002" y="35627"/>
                  </a:cubicBezTo>
                  <a:cubicBezTo>
                    <a:pt x="312180" y="-15808"/>
                    <a:pt x="195022" y="3242"/>
                    <a:pt x="104535" y="86109"/>
                  </a:cubicBezTo>
                  <a:cubicBezTo>
                    <a:pt x="15000" y="168024"/>
                    <a:pt x="-16432" y="298517"/>
                    <a:pt x="25477" y="407102"/>
                  </a:cubicBezTo>
                  <a:cubicBezTo>
                    <a:pt x="28335" y="450917"/>
                    <a:pt x="49290" y="469014"/>
                    <a:pt x="95010" y="465204"/>
                  </a:cubicBezTo>
                  <a:cubicBezTo>
                    <a:pt x="147397" y="460442"/>
                    <a:pt x="200737" y="463299"/>
                    <a:pt x="254077" y="462347"/>
                  </a:cubicBezTo>
                  <a:cubicBezTo>
                    <a:pt x="344565" y="463299"/>
                    <a:pt x="435052" y="462347"/>
                    <a:pt x="524587" y="464252"/>
                  </a:cubicBezTo>
                  <a:cubicBezTo>
                    <a:pt x="548400" y="465204"/>
                    <a:pt x="557925" y="453774"/>
                    <a:pt x="565545" y="434724"/>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097A4077-5291-4401-850F-17D5A8BC214C}"/>
                </a:ext>
              </a:extLst>
            </p:cNvPr>
            <p:cNvSpPr/>
            <p:nvPr/>
          </p:nvSpPr>
          <p:spPr>
            <a:xfrm>
              <a:off x="6181699" y="3678898"/>
              <a:ext cx="381000" cy="752475"/>
            </a:xfrm>
            <a:custGeom>
              <a:avLst/>
              <a:gdLst>
                <a:gd name="connsiteX0" fmla="*/ 227673 w 381000"/>
                <a:gd name="connsiteY0" fmla="*/ 264452 h 752475"/>
                <a:gd name="connsiteX1" fmla="*/ 178144 w 381000"/>
                <a:gd name="connsiteY1" fmla="*/ 93002 h 752475"/>
                <a:gd name="connsiteX2" fmla="*/ 69558 w 381000"/>
                <a:gd name="connsiteY2" fmla="*/ 7277 h 752475"/>
                <a:gd name="connsiteX3" fmla="*/ 31458 w 381000"/>
                <a:gd name="connsiteY3" fmla="*/ 7277 h 752475"/>
                <a:gd name="connsiteX4" fmla="*/ 7646 w 381000"/>
                <a:gd name="connsiteY4" fmla="*/ 30137 h 752475"/>
                <a:gd name="connsiteX5" fmla="*/ 26696 w 381000"/>
                <a:gd name="connsiteY5" fmla="*/ 197777 h 752475"/>
                <a:gd name="connsiteX6" fmla="*/ 47651 w 381000"/>
                <a:gd name="connsiteY6" fmla="*/ 407327 h 752475"/>
                <a:gd name="connsiteX7" fmla="*/ 67654 w 381000"/>
                <a:gd name="connsiteY7" fmla="*/ 616877 h 752475"/>
                <a:gd name="connsiteX8" fmla="*/ 76226 w 381000"/>
                <a:gd name="connsiteY8" fmla="*/ 725462 h 752475"/>
                <a:gd name="connsiteX9" fmla="*/ 100991 w 381000"/>
                <a:gd name="connsiteY9" fmla="*/ 750227 h 752475"/>
                <a:gd name="connsiteX10" fmla="*/ 376263 w 381000"/>
                <a:gd name="connsiteY10" fmla="*/ 750227 h 752475"/>
                <a:gd name="connsiteX11" fmla="*/ 282919 w 381000"/>
                <a:gd name="connsiteY11" fmla="*/ 445427 h 752475"/>
                <a:gd name="connsiteX12" fmla="*/ 227673 w 381000"/>
                <a:gd name="connsiteY12" fmla="*/ 264452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0" h="752475">
                  <a:moveTo>
                    <a:pt x="227673" y="264452"/>
                  </a:moveTo>
                  <a:cubicBezTo>
                    <a:pt x="211481" y="207302"/>
                    <a:pt x="194336" y="150152"/>
                    <a:pt x="178144" y="93002"/>
                  </a:cubicBezTo>
                  <a:cubicBezTo>
                    <a:pt x="156236" y="7277"/>
                    <a:pt x="156236" y="7277"/>
                    <a:pt x="69558" y="7277"/>
                  </a:cubicBezTo>
                  <a:cubicBezTo>
                    <a:pt x="57176" y="7277"/>
                    <a:pt x="44794" y="8229"/>
                    <a:pt x="31458" y="7277"/>
                  </a:cubicBezTo>
                  <a:cubicBezTo>
                    <a:pt x="14313" y="6324"/>
                    <a:pt x="4788" y="10134"/>
                    <a:pt x="7646" y="30137"/>
                  </a:cubicBezTo>
                  <a:cubicBezTo>
                    <a:pt x="15266" y="86334"/>
                    <a:pt x="20981" y="142532"/>
                    <a:pt x="26696" y="197777"/>
                  </a:cubicBezTo>
                  <a:cubicBezTo>
                    <a:pt x="28601" y="268262"/>
                    <a:pt x="35269" y="337794"/>
                    <a:pt x="47651" y="407327"/>
                  </a:cubicBezTo>
                  <a:cubicBezTo>
                    <a:pt x="45746" y="477812"/>
                    <a:pt x="59081" y="547344"/>
                    <a:pt x="67654" y="616877"/>
                  </a:cubicBezTo>
                  <a:cubicBezTo>
                    <a:pt x="70511" y="653072"/>
                    <a:pt x="74321" y="689267"/>
                    <a:pt x="76226" y="725462"/>
                  </a:cubicBezTo>
                  <a:cubicBezTo>
                    <a:pt x="77179" y="742607"/>
                    <a:pt x="82894" y="751179"/>
                    <a:pt x="100991" y="750227"/>
                  </a:cubicBezTo>
                  <a:cubicBezTo>
                    <a:pt x="190526" y="749274"/>
                    <a:pt x="280061" y="750227"/>
                    <a:pt x="376263" y="750227"/>
                  </a:cubicBezTo>
                  <a:cubicBezTo>
                    <a:pt x="343879" y="645452"/>
                    <a:pt x="313398" y="545439"/>
                    <a:pt x="282919" y="445427"/>
                  </a:cubicBezTo>
                  <a:cubicBezTo>
                    <a:pt x="264821" y="385419"/>
                    <a:pt x="246723" y="324459"/>
                    <a:pt x="227673" y="264452"/>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D6AD54F1-6FA1-45F6-9C89-1081BFD28DE8}"/>
                </a:ext>
              </a:extLst>
            </p:cNvPr>
            <p:cNvSpPr/>
            <p:nvPr/>
          </p:nvSpPr>
          <p:spPr>
            <a:xfrm>
              <a:off x="5667851" y="3678497"/>
              <a:ext cx="371475" cy="752475"/>
            </a:xfrm>
            <a:custGeom>
              <a:avLst/>
              <a:gdLst>
                <a:gd name="connsiteX0" fmla="*/ 279559 w 371475"/>
                <a:gd name="connsiteY0" fmla="*/ 7678 h 752475"/>
                <a:gd name="connsiteX1" fmla="*/ 255746 w 371475"/>
                <a:gd name="connsiteY1" fmla="*/ 7678 h 752475"/>
                <a:gd name="connsiteX2" fmla="*/ 218599 w 371475"/>
                <a:gd name="connsiteY2" fmla="*/ 34348 h 752475"/>
                <a:gd name="connsiteX3" fmla="*/ 143351 w 371475"/>
                <a:gd name="connsiteY3" fmla="*/ 293428 h 752475"/>
                <a:gd name="connsiteX4" fmla="*/ 44291 w 371475"/>
                <a:gd name="connsiteY4" fmla="*/ 625850 h 752475"/>
                <a:gd name="connsiteX5" fmla="*/ 7144 w 371475"/>
                <a:gd name="connsiteY5" fmla="*/ 750628 h 752475"/>
                <a:gd name="connsiteX6" fmla="*/ 279559 w 371475"/>
                <a:gd name="connsiteY6" fmla="*/ 750628 h 752475"/>
                <a:gd name="connsiteX7" fmla="*/ 304324 w 371475"/>
                <a:gd name="connsiteY7" fmla="*/ 724910 h 752475"/>
                <a:gd name="connsiteX8" fmla="*/ 333851 w 371475"/>
                <a:gd name="connsiteY8" fmla="*/ 388678 h 752475"/>
                <a:gd name="connsiteX9" fmla="*/ 341471 w 371475"/>
                <a:gd name="connsiteY9" fmla="*/ 338195 h 752475"/>
                <a:gd name="connsiteX10" fmla="*/ 359569 w 371475"/>
                <a:gd name="connsiteY10" fmla="*/ 130550 h 752475"/>
                <a:gd name="connsiteX11" fmla="*/ 364331 w 371475"/>
                <a:gd name="connsiteY11" fmla="*/ 107690 h 752475"/>
                <a:gd name="connsiteX12" fmla="*/ 279559 w 371475"/>
                <a:gd name="connsiteY12" fmla="*/ 7678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475" h="752475">
                  <a:moveTo>
                    <a:pt x="279559" y="7678"/>
                  </a:moveTo>
                  <a:cubicBezTo>
                    <a:pt x="271939" y="7678"/>
                    <a:pt x="263366" y="8630"/>
                    <a:pt x="255746" y="7678"/>
                  </a:cubicBezTo>
                  <a:cubicBezTo>
                    <a:pt x="234791" y="4820"/>
                    <a:pt x="224314" y="13393"/>
                    <a:pt x="218599" y="34348"/>
                  </a:cubicBezTo>
                  <a:cubicBezTo>
                    <a:pt x="194786" y="121025"/>
                    <a:pt x="169069" y="207703"/>
                    <a:pt x="143351" y="293428"/>
                  </a:cubicBezTo>
                  <a:cubicBezTo>
                    <a:pt x="107156" y="402965"/>
                    <a:pt x="72866" y="513455"/>
                    <a:pt x="44291" y="625850"/>
                  </a:cubicBezTo>
                  <a:cubicBezTo>
                    <a:pt x="28099" y="664903"/>
                    <a:pt x="16669" y="704908"/>
                    <a:pt x="7144" y="750628"/>
                  </a:cubicBezTo>
                  <a:cubicBezTo>
                    <a:pt x="99536" y="750628"/>
                    <a:pt x="189071" y="750628"/>
                    <a:pt x="279559" y="750628"/>
                  </a:cubicBezTo>
                  <a:cubicBezTo>
                    <a:pt x="298609" y="750628"/>
                    <a:pt x="303371" y="743008"/>
                    <a:pt x="304324" y="724910"/>
                  </a:cubicBezTo>
                  <a:cubicBezTo>
                    <a:pt x="313849" y="612515"/>
                    <a:pt x="324326" y="500120"/>
                    <a:pt x="333851" y="388678"/>
                  </a:cubicBezTo>
                  <a:cubicBezTo>
                    <a:pt x="342424" y="372485"/>
                    <a:pt x="340519" y="355340"/>
                    <a:pt x="341471" y="338195"/>
                  </a:cubicBezTo>
                  <a:cubicBezTo>
                    <a:pt x="348139" y="268663"/>
                    <a:pt x="353854" y="200083"/>
                    <a:pt x="359569" y="130550"/>
                  </a:cubicBezTo>
                  <a:cubicBezTo>
                    <a:pt x="361474" y="122930"/>
                    <a:pt x="363379" y="115310"/>
                    <a:pt x="364331" y="107690"/>
                  </a:cubicBezTo>
                  <a:cubicBezTo>
                    <a:pt x="380524" y="7678"/>
                    <a:pt x="380524" y="7678"/>
                    <a:pt x="279559" y="767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13285529-6F9A-421B-AD13-DADFB1E5A072}"/>
                </a:ext>
              </a:extLst>
            </p:cNvPr>
            <p:cNvSpPr/>
            <p:nvPr/>
          </p:nvSpPr>
          <p:spPr>
            <a:xfrm>
              <a:off x="6332931" y="3040605"/>
              <a:ext cx="200025" cy="209550"/>
            </a:xfrm>
            <a:custGeom>
              <a:avLst/>
              <a:gdLst>
                <a:gd name="connsiteX0" fmla="*/ 51676 w 200025"/>
                <a:gd name="connsiteY0" fmla="*/ 163605 h 209550"/>
                <a:gd name="connsiteX1" fmla="*/ 82156 w 200025"/>
                <a:gd name="connsiteY1" fmla="*/ 193132 h 209550"/>
                <a:gd name="connsiteX2" fmla="*/ 131686 w 200025"/>
                <a:gd name="connsiteY2" fmla="*/ 191227 h 209550"/>
                <a:gd name="connsiteX3" fmla="*/ 157403 w 200025"/>
                <a:gd name="connsiteY3" fmla="*/ 163605 h 209550"/>
                <a:gd name="connsiteX4" fmla="*/ 154546 w 200025"/>
                <a:gd name="connsiteY4" fmla="*/ 44542 h 209550"/>
                <a:gd name="connsiteX5" fmla="*/ 49771 w 200025"/>
                <a:gd name="connsiteY5" fmla="*/ 48352 h 209550"/>
                <a:gd name="connsiteX6" fmla="*/ 51676 w 200025"/>
                <a:gd name="connsiteY6" fmla="*/ 163605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209550">
                  <a:moveTo>
                    <a:pt x="51676" y="163605"/>
                  </a:moveTo>
                  <a:cubicBezTo>
                    <a:pt x="62153" y="173130"/>
                    <a:pt x="73584" y="182655"/>
                    <a:pt x="82156" y="193132"/>
                  </a:cubicBezTo>
                  <a:cubicBezTo>
                    <a:pt x="100253" y="214087"/>
                    <a:pt x="115494" y="211230"/>
                    <a:pt x="131686" y="191227"/>
                  </a:cubicBezTo>
                  <a:cubicBezTo>
                    <a:pt x="139306" y="181702"/>
                    <a:pt x="148831" y="173130"/>
                    <a:pt x="157403" y="163605"/>
                  </a:cubicBezTo>
                  <a:cubicBezTo>
                    <a:pt x="215506" y="102645"/>
                    <a:pt x="215506" y="102645"/>
                    <a:pt x="154546" y="44542"/>
                  </a:cubicBezTo>
                  <a:cubicBezTo>
                    <a:pt x="101206" y="-5940"/>
                    <a:pt x="101206" y="-5940"/>
                    <a:pt x="49771" y="48352"/>
                  </a:cubicBezTo>
                  <a:cubicBezTo>
                    <a:pt x="-7379" y="107407"/>
                    <a:pt x="-7379" y="107407"/>
                    <a:pt x="51676" y="163605"/>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5759C837-B7A3-4BF8-A280-1D2CDCB9BB40}"/>
                </a:ext>
              </a:extLst>
            </p:cNvPr>
            <p:cNvSpPr/>
            <p:nvPr/>
          </p:nvSpPr>
          <p:spPr>
            <a:xfrm>
              <a:off x="5704043" y="3040605"/>
              <a:ext cx="200025" cy="209550"/>
            </a:xfrm>
            <a:custGeom>
              <a:avLst/>
              <a:gdLst>
                <a:gd name="connsiteX0" fmla="*/ 50962 w 200025"/>
                <a:gd name="connsiteY0" fmla="*/ 163605 h 209550"/>
                <a:gd name="connsiteX1" fmla="*/ 81442 w 200025"/>
                <a:gd name="connsiteY1" fmla="*/ 193132 h 209550"/>
                <a:gd name="connsiteX2" fmla="*/ 130972 w 200025"/>
                <a:gd name="connsiteY2" fmla="*/ 191227 h 209550"/>
                <a:gd name="connsiteX3" fmla="*/ 156689 w 200025"/>
                <a:gd name="connsiteY3" fmla="*/ 163605 h 209550"/>
                <a:gd name="connsiteX4" fmla="*/ 153832 w 200025"/>
                <a:gd name="connsiteY4" fmla="*/ 44542 h 209550"/>
                <a:gd name="connsiteX5" fmla="*/ 49057 w 200025"/>
                <a:gd name="connsiteY5" fmla="*/ 48352 h 209550"/>
                <a:gd name="connsiteX6" fmla="*/ 50962 w 200025"/>
                <a:gd name="connsiteY6" fmla="*/ 163605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209550">
                  <a:moveTo>
                    <a:pt x="50962" y="163605"/>
                  </a:moveTo>
                  <a:cubicBezTo>
                    <a:pt x="61439" y="173130"/>
                    <a:pt x="72869" y="182655"/>
                    <a:pt x="81442" y="193132"/>
                  </a:cubicBezTo>
                  <a:cubicBezTo>
                    <a:pt x="99539" y="214087"/>
                    <a:pt x="114779" y="211230"/>
                    <a:pt x="130972" y="191227"/>
                  </a:cubicBezTo>
                  <a:cubicBezTo>
                    <a:pt x="138592" y="181702"/>
                    <a:pt x="148117" y="173130"/>
                    <a:pt x="156689" y="163605"/>
                  </a:cubicBezTo>
                  <a:cubicBezTo>
                    <a:pt x="214792" y="102645"/>
                    <a:pt x="214792" y="102645"/>
                    <a:pt x="153832" y="44542"/>
                  </a:cubicBezTo>
                  <a:cubicBezTo>
                    <a:pt x="100492" y="-5940"/>
                    <a:pt x="100492" y="-5940"/>
                    <a:pt x="49057" y="48352"/>
                  </a:cubicBezTo>
                  <a:cubicBezTo>
                    <a:pt x="-7141" y="107407"/>
                    <a:pt x="-7141" y="107407"/>
                    <a:pt x="50962" y="163605"/>
                  </a:cubicBezTo>
                  <a:close/>
                </a:path>
              </a:pathLst>
            </a:custGeom>
            <a:grpFill/>
            <a:ln w="9525" cap="flat">
              <a:noFill/>
              <a:prstDash val="solid"/>
              <a:miter/>
            </a:ln>
          </p:spPr>
          <p:txBody>
            <a:bodyPr rtlCol="0" anchor="ctr"/>
            <a:lstStyle/>
            <a:p>
              <a:endParaRPr lang="en-US"/>
            </a:p>
          </p:txBody>
        </p:sp>
      </p:grpSp>
      <p:sp>
        <p:nvSpPr>
          <p:cNvPr id="78" name="Graphic 2">
            <a:extLst>
              <a:ext uri="{FF2B5EF4-FFF2-40B4-BE49-F238E27FC236}">
                <a16:creationId xmlns:a16="http://schemas.microsoft.com/office/drawing/2014/main" id="{3F2D30B1-82E2-417A-961D-C0434DE483A3}"/>
              </a:ext>
            </a:extLst>
          </p:cNvPr>
          <p:cNvSpPr/>
          <p:nvPr/>
        </p:nvSpPr>
        <p:spPr>
          <a:xfrm>
            <a:off x="9586040" y="1974338"/>
            <a:ext cx="320149" cy="300478"/>
          </a:xfrm>
          <a:custGeom>
            <a:avLst/>
            <a:gdLst>
              <a:gd name="connsiteX0" fmla="*/ 1270993 w 5637068"/>
              <a:gd name="connsiteY0" fmla="*/ 5285348 h 5290704"/>
              <a:gd name="connsiteX1" fmla="*/ 1217307 w 5637068"/>
              <a:gd name="connsiteY1" fmla="*/ 5124289 h 5290704"/>
              <a:gd name="connsiteX2" fmla="*/ 946277 w 5637068"/>
              <a:gd name="connsiteY2" fmla="*/ 4455807 h 5290704"/>
              <a:gd name="connsiteX3" fmla="*/ 656198 w 5637068"/>
              <a:gd name="connsiteY3" fmla="*/ 3859196 h 5290704"/>
              <a:gd name="connsiteX4" fmla="*/ 423268 w 5637068"/>
              <a:gd name="connsiteY4" fmla="*/ 3518893 h 5290704"/>
              <a:gd name="connsiteX5" fmla="*/ 44000 w 5637068"/>
              <a:gd name="connsiteY5" fmla="*/ 3236607 h 5290704"/>
              <a:gd name="connsiteX6" fmla="*/ 5900 w 5637068"/>
              <a:gd name="connsiteY6" fmla="*/ 3221887 h 5290704"/>
              <a:gd name="connsiteX7" fmla="*/ 11096 w 5637068"/>
              <a:gd name="connsiteY7" fmla="*/ 3214959 h 5290704"/>
              <a:gd name="connsiteX8" fmla="*/ 392096 w 5637068"/>
              <a:gd name="connsiteY8" fmla="*/ 2898036 h 5290704"/>
              <a:gd name="connsiteX9" fmla="*/ 691700 w 5637068"/>
              <a:gd name="connsiteY9" fmla="*/ 2775943 h 5290704"/>
              <a:gd name="connsiteX10" fmla="*/ 888261 w 5637068"/>
              <a:gd name="connsiteY10" fmla="*/ 2777675 h 5290704"/>
              <a:gd name="connsiteX11" fmla="*/ 1043259 w 5637068"/>
              <a:gd name="connsiteY11" fmla="*/ 2873791 h 5290704"/>
              <a:gd name="connsiteX12" fmla="*/ 1251943 w 5637068"/>
              <a:gd name="connsiteY12" fmla="*/ 3130100 h 5290704"/>
              <a:gd name="connsiteX13" fmla="*/ 1523839 w 5637068"/>
              <a:gd name="connsiteY13" fmla="*/ 3649646 h 5290704"/>
              <a:gd name="connsiteX14" fmla="*/ 1622553 w 5637068"/>
              <a:gd name="connsiteY14" fmla="*/ 3869587 h 5290704"/>
              <a:gd name="connsiteX15" fmla="*/ 1628614 w 5637068"/>
              <a:gd name="connsiteY15" fmla="*/ 3882575 h 5290704"/>
              <a:gd name="connsiteX16" fmla="*/ 1641602 w 5637068"/>
              <a:gd name="connsiteY16" fmla="*/ 3862659 h 5290704"/>
              <a:gd name="connsiteX17" fmla="*/ 2305755 w 5637068"/>
              <a:gd name="connsiteY17" fmla="*/ 2892841 h 5290704"/>
              <a:gd name="connsiteX18" fmla="*/ 3075548 w 5637068"/>
              <a:gd name="connsiteY18" fmla="*/ 1987966 h 5290704"/>
              <a:gd name="connsiteX19" fmla="*/ 4189973 w 5637068"/>
              <a:gd name="connsiteY19" fmla="*/ 922898 h 5290704"/>
              <a:gd name="connsiteX20" fmla="*/ 5309594 w 5637068"/>
              <a:gd name="connsiteY20" fmla="*/ 112407 h 5290704"/>
              <a:gd name="connsiteX21" fmla="*/ 5478446 w 5637068"/>
              <a:gd name="connsiteY21" fmla="*/ 13693 h 5290704"/>
              <a:gd name="connsiteX22" fmla="*/ 5492301 w 5637068"/>
              <a:gd name="connsiteY22" fmla="*/ 5900 h 5290704"/>
              <a:gd name="connsiteX23" fmla="*/ 5633444 w 5637068"/>
              <a:gd name="connsiteY23" fmla="*/ 205059 h 5290704"/>
              <a:gd name="connsiteX24" fmla="*/ 5624785 w 5637068"/>
              <a:gd name="connsiteY24" fmla="*/ 212852 h 5290704"/>
              <a:gd name="connsiteX25" fmla="*/ 4792646 w 5637068"/>
              <a:gd name="connsiteY25" fmla="*/ 948875 h 5290704"/>
              <a:gd name="connsiteX26" fmla="*/ 3976960 w 5637068"/>
              <a:gd name="connsiteY26" fmla="*/ 1855482 h 5290704"/>
              <a:gd name="connsiteX27" fmla="*/ 3015800 w 5637068"/>
              <a:gd name="connsiteY27" fmla="*/ 3117978 h 5290704"/>
              <a:gd name="connsiteX28" fmla="*/ 2230421 w 5637068"/>
              <a:gd name="connsiteY28" fmla="*/ 4401255 h 5290704"/>
              <a:gd name="connsiteX29" fmla="*/ 2083216 w 5637068"/>
              <a:gd name="connsiteY29" fmla="*/ 4691335 h 5290704"/>
              <a:gd name="connsiteX30" fmla="*/ 2065032 w 5637068"/>
              <a:gd name="connsiteY30" fmla="*/ 4712116 h 5290704"/>
              <a:gd name="connsiteX31" fmla="*/ 1522973 w 5637068"/>
              <a:gd name="connsiteY31" fmla="*/ 5085323 h 5290704"/>
              <a:gd name="connsiteX32" fmla="*/ 1275323 w 5637068"/>
              <a:gd name="connsiteY32" fmla="*/ 5279287 h 5290704"/>
              <a:gd name="connsiteX33" fmla="*/ 1270993 w 5637068"/>
              <a:gd name="connsiteY33" fmla="*/ 5285348 h 529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37068" h="5290704">
                <a:moveTo>
                  <a:pt x="1270993" y="5285348"/>
                </a:moveTo>
                <a:cubicBezTo>
                  <a:pt x="1252809" y="5230796"/>
                  <a:pt x="1235491" y="5177109"/>
                  <a:pt x="1217307" y="5124289"/>
                </a:cubicBezTo>
                <a:cubicBezTo>
                  <a:pt x="1135912" y="4897421"/>
                  <a:pt x="1042393" y="4675748"/>
                  <a:pt x="946277" y="4455807"/>
                </a:cubicBezTo>
                <a:cubicBezTo>
                  <a:pt x="857955" y="4253184"/>
                  <a:pt x="766168" y="4051427"/>
                  <a:pt x="656198" y="3859196"/>
                </a:cubicBezTo>
                <a:cubicBezTo>
                  <a:pt x="586925" y="3738834"/>
                  <a:pt x="513323" y="3622802"/>
                  <a:pt x="423268" y="3518893"/>
                </a:cubicBezTo>
                <a:cubicBezTo>
                  <a:pt x="317627" y="3397666"/>
                  <a:pt x="194668" y="3298087"/>
                  <a:pt x="44000" y="3236607"/>
                </a:cubicBezTo>
                <a:cubicBezTo>
                  <a:pt x="31877" y="3231411"/>
                  <a:pt x="18889" y="3227082"/>
                  <a:pt x="5900" y="3221887"/>
                </a:cubicBezTo>
                <a:cubicBezTo>
                  <a:pt x="8498" y="3219289"/>
                  <a:pt x="9364" y="3216691"/>
                  <a:pt x="11096" y="3214959"/>
                </a:cubicBezTo>
                <a:cubicBezTo>
                  <a:pt x="127127" y="3095464"/>
                  <a:pt x="250086" y="2985493"/>
                  <a:pt x="392096" y="2898036"/>
                </a:cubicBezTo>
                <a:cubicBezTo>
                  <a:pt x="484748" y="2840887"/>
                  <a:pt x="583461" y="2795859"/>
                  <a:pt x="691700" y="2775943"/>
                </a:cubicBezTo>
                <a:cubicBezTo>
                  <a:pt x="756643" y="2763821"/>
                  <a:pt x="823318" y="2756027"/>
                  <a:pt x="888261" y="2777675"/>
                </a:cubicBezTo>
                <a:cubicBezTo>
                  <a:pt x="947143" y="2797591"/>
                  <a:pt x="997366" y="2832228"/>
                  <a:pt x="1043259" y="2873791"/>
                </a:cubicBezTo>
                <a:cubicBezTo>
                  <a:pt x="1126387" y="2948259"/>
                  <a:pt x="1191330" y="3037448"/>
                  <a:pt x="1251943" y="3130100"/>
                </a:cubicBezTo>
                <a:cubicBezTo>
                  <a:pt x="1358450" y="3294623"/>
                  <a:pt x="1444175" y="3470402"/>
                  <a:pt x="1523839" y="3649646"/>
                </a:cubicBezTo>
                <a:cubicBezTo>
                  <a:pt x="1556743" y="3723248"/>
                  <a:pt x="1589648" y="3795984"/>
                  <a:pt x="1622553" y="3869587"/>
                </a:cubicBezTo>
                <a:cubicBezTo>
                  <a:pt x="1624284" y="3873050"/>
                  <a:pt x="1626016" y="3876514"/>
                  <a:pt x="1628614" y="3882575"/>
                </a:cubicBezTo>
                <a:cubicBezTo>
                  <a:pt x="1633809" y="3874782"/>
                  <a:pt x="1637273" y="3868721"/>
                  <a:pt x="1641602" y="3862659"/>
                </a:cubicBezTo>
                <a:cubicBezTo>
                  <a:pt x="1844225" y="3526686"/>
                  <a:pt x="2066764" y="3204568"/>
                  <a:pt x="2305755" y="2892841"/>
                </a:cubicBezTo>
                <a:cubicBezTo>
                  <a:pt x="2547343" y="2578516"/>
                  <a:pt x="2804519" y="2278046"/>
                  <a:pt x="3075548" y="1987966"/>
                </a:cubicBezTo>
                <a:cubicBezTo>
                  <a:pt x="3427107" y="1612161"/>
                  <a:pt x="3796851" y="1255407"/>
                  <a:pt x="4189973" y="922898"/>
                </a:cubicBezTo>
                <a:cubicBezTo>
                  <a:pt x="4543264" y="625025"/>
                  <a:pt x="4913873" y="350532"/>
                  <a:pt x="5309594" y="112407"/>
                </a:cubicBezTo>
                <a:cubicBezTo>
                  <a:pt x="5365012" y="78636"/>
                  <a:pt x="5422162" y="46598"/>
                  <a:pt x="5478446" y="13693"/>
                </a:cubicBezTo>
                <a:cubicBezTo>
                  <a:pt x="5482776" y="11096"/>
                  <a:pt x="5487105" y="9364"/>
                  <a:pt x="5492301" y="5900"/>
                </a:cubicBezTo>
                <a:cubicBezTo>
                  <a:pt x="5539060" y="72575"/>
                  <a:pt x="5585819" y="138384"/>
                  <a:pt x="5633444" y="205059"/>
                </a:cubicBezTo>
                <a:cubicBezTo>
                  <a:pt x="5629980" y="207657"/>
                  <a:pt x="5627383" y="211121"/>
                  <a:pt x="5624785" y="212852"/>
                </a:cubicBezTo>
                <a:cubicBezTo>
                  <a:pt x="5327778" y="435391"/>
                  <a:pt x="5054151" y="685639"/>
                  <a:pt x="4792646" y="948875"/>
                </a:cubicBezTo>
                <a:cubicBezTo>
                  <a:pt x="4506030" y="1238089"/>
                  <a:pt x="4236732" y="1542023"/>
                  <a:pt x="3976960" y="1855482"/>
                </a:cubicBezTo>
                <a:cubicBezTo>
                  <a:pt x="3639255" y="2263325"/>
                  <a:pt x="3317137" y="2683291"/>
                  <a:pt x="3015800" y="3117978"/>
                </a:cubicBezTo>
                <a:cubicBezTo>
                  <a:pt x="2730050" y="3531016"/>
                  <a:pt x="2464216" y="3956177"/>
                  <a:pt x="2230421" y="4401255"/>
                </a:cubicBezTo>
                <a:cubicBezTo>
                  <a:pt x="2180198" y="4497371"/>
                  <a:pt x="2132573" y="4594353"/>
                  <a:pt x="2083216" y="4691335"/>
                </a:cubicBezTo>
                <a:cubicBezTo>
                  <a:pt x="2078887" y="4699127"/>
                  <a:pt x="2072825" y="4706921"/>
                  <a:pt x="2065032" y="4712116"/>
                </a:cubicBezTo>
                <a:cubicBezTo>
                  <a:pt x="1884057" y="4836807"/>
                  <a:pt x="1702216" y="4958900"/>
                  <a:pt x="1522973" y="5085323"/>
                </a:cubicBezTo>
                <a:cubicBezTo>
                  <a:pt x="1437248" y="5145937"/>
                  <a:pt x="1357584" y="5214343"/>
                  <a:pt x="1275323" y="5279287"/>
                </a:cubicBezTo>
                <a:cubicBezTo>
                  <a:pt x="1275323" y="5281884"/>
                  <a:pt x="1273591" y="5283616"/>
                  <a:pt x="1270993" y="5285348"/>
                </a:cubicBezTo>
                <a:close/>
              </a:path>
            </a:pathLst>
          </a:custGeom>
          <a:gradFill>
            <a:gsLst>
              <a:gs pos="23000">
                <a:srgbClr val="E74F29"/>
              </a:gs>
              <a:gs pos="67000">
                <a:srgbClr val="FEBC79"/>
              </a:gs>
            </a:gsLst>
            <a:lin ang="2700000" scaled="0"/>
          </a:gradFill>
          <a:ln w="8653" cap="flat">
            <a:noFill/>
            <a:prstDash val="solid"/>
            <a:miter/>
          </a:ln>
        </p:spPr>
        <p:txBody>
          <a:bodyPr rtlCol="0" anchor="ctr"/>
          <a:lstStyle/>
          <a:p>
            <a:endParaRPr lang="en-US"/>
          </a:p>
        </p:txBody>
      </p:sp>
      <p:sp>
        <p:nvSpPr>
          <p:cNvPr id="80" name="Graphic 9">
            <a:extLst>
              <a:ext uri="{FF2B5EF4-FFF2-40B4-BE49-F238E27FC236}">
                <a16:creationId xmlns:a16="http://schemas.microsoft.com/office/drawing/2014/main" id="{ADA62102-5BD5-44DD-9B35-5F93123F3DA5}"/>
              </a:ext>
            </a:extLst>
          </p:cNvPr>
          <p:cNvSpPr/>
          <p:nvPr/>
        </p:nvSpPr>
        <p:spPr>
          <a:xfrm>
            <a:off x="10222365" y="1939822"/>
            <a:ext cx="321423" cy="350643"/>
          </a:xfrm>
          <a:custGeom>
            <a:avLst/>
            <a:gdLst>
              <a:gd name="connsiteX0" fmla="*/ 4899725 w 5388428"/>
              <a:gd name="connsiteY0" fmla="*/ 2205510 h 5878285"/>
              <a:gd name="connsiteX1" fmla="*/ 4827012 w 5388428"/>
              <a:gd name="connsiteY1" fmla="*/ 2033295 h 5878285"/>
              <a:gd name="connsiteX2" fmla="*/ 4654796 w 5388428"/>
              <a:gd name="connsiteY2" fmla="*/ 1960582 h 5878285"/>
              <a:gd name="connsiteX3" fmla="*/ 4482581 w 5388428"/>
              <a:gd name="connsiteY3" fmla="*/ 2033295 h 5878285"/>
              <a:gd name="connsiteX4" fmla="*/ 4409868 w 5388428"/>
              <a:gd name="connsiteY4" fmla="*/ 2205510 h 5878285"/>
              <a:gd name="connsiteX5" fmla="*/ 4482581 w 5388428"/>
              <a:gd name="connsiteY5" fmla="*/ 2377726 h 5878285"/>
              <a:gd name="connsiteX6" fmla="*/ 4654796 w 5388428"/>
              <a:gd name="connsiteY6" fmla="*/ 2450439 h 5878285"/>
              <a:gd name="connsiteX7" fmla="*/ 4827012 w 5388428"/>
              <a:gd name="connsiteY7" fmla="*/ 2377726 h 5878285"/>
              <a:gd name="connsiteX8" fmla="*/ 4899725 w 5388428"/>
              <a:gd name="connsiteY8" fmla="*/ 2205510 h 5878285"/>
              <a:gd name="connsiteX9" fmla="*/ 5389582 w 5388428"/>
              <a:gd name="connsiteY9" fmla="*/ 2205510 h 5878285"/>
              <a:gd name="connsiteX10" fmla="*/ 5253723 w 5388428"/>
              <a:gd name="connsiteY10" fmla="*/ 2630308 h 5878285"/>
              <a:gd name="connsiteX11" fmla="*/ 4899725 w 5388428"/>
              <a:gd name="connsiteY11" fmla="*/ 2898199 h 5878285"/>
              <a:gd name="connsiteX12" fmla="*/ 4899725 w 5388428"/>
              <a:gd name="connsiteY12" fmla="*/ 4409868 h 5878285"/>
              <a:gd name="connsiteX13" fmla="*/ 4396473 w 5388428"/>
              <a:gd name="connsiteY13" fmla="*/ 5448901 h 5878285"/>
              <a:gd name="connsiteX14" fmla="*/ 3185225 w 5388428"/>
              <a:gd name="connsiteY14" fmla="*/ 5879439 h 5878285"/>
              <a:gd name="connsiteX15" fmla="*/ 1973976 w 5388428"/>
              <a:gd name="connsiteY15" fmla="*/ 5448901 h 5878285"/>
              <a:gd name="connsiteX16" fmla="*/ 1470725 w 5388428"/>
              <a:gd name="connsiteY16" fmla="*/ 4409868 h 5878285"/>
              <a:gd name="connsiteX17" fmla="*/ 1470725 w 5388428"/>
              <a:gd name="connsiteY17" fmla="*/ 3904702 h 5878285"/>
              <a:gd name="connsiteX18" fmla="*/ 422124 w 5388428"/>
              <a:gd name="connsiteY18" fmla="*/ 3414845 h 5878285"/>
              <a:gd name="connsiteX19" fmla="*/ 1153 w 5388428"/>
              <a:gd name="connsiteY19" fmla="*/ 2450439 h 5878285"/>
              <a:gd name="connsiteX20" fmla="*/ 1153 w 5388428"/>
              <a:gd name="connsiteY20" fmla="*/ 491010 h 5878285"/>
              <a:gd name="connsiteX21" fmla="*/ 73866 w 5388428"/>
              <a:gd name="connsiteY21" fmla="*/ 318795 h 5878285"/>
              <a:gd name="connsiteX22" fmla="*/ 246082 w 5388428"/>
              <a:gd name="connsiteY22" fmla="*/ 246082 h 5878285"/>
              <a:gd name="connsiteX23" fmla="*/ 307314 w 5388428"/>
              <a:gd name="connsiteY23" fmla="*/ 253736 h 5878285"/>
              <a:gd name="connsiteX24" fmla="*/ 487183 w 5388428"/>
              <a:gd name="connsiteY24" fmla="*/ 70039 h 5878285"/>
              <a:gd name="connsiteX25" fmla="*/ 735939 w 5388428"/>
              <a:gd name="connsiteY25" fmla="*/ 1153 h 5878285"/>
              <a:gd name="connsiteX26" fmla="*/ 1082283 w 5388428"/>
              <a:gd name="connsiteY26" fmla="*/ 144666 h 5878285"/>
              <a:gd name="connsiteX27" fmla="*/ 1225796 w 5388428"/>
              <a:gd name="connsiteY27" fmla="*/ 491010 h 5878285"/>
              <a:gd name="connsiteX28" fmla="*/ 1082283 w 5388428"/>
              <a:gd name="connsiteY28" fmla="*/ 837355 h 5878285"/>
              <a:gd name="connsiteX29" fmla="*/ 735939 w 5388428"/>
              <a:gd name="connsiteY29" fmla="*/ 980868 h 5878285"/>
              <a:gd name="connsiteX30" fmla="*/ 491010 w 5388428"/>
              <a:gd name="connsiteY30" fmla="*/ 911981 h 5878285"/>
              <a:gd name="connsiteX31" fmla="*/ 491010 w 5388428"/>
              <a:gd name="connsiteY31" fmla="*/ 2450439 h 5878285"/>
              <a:gd name="connsiteX32" fmla="*/ 850749 w 5388428"/>
              <a:gd name="connsiteY32" fmla="*/ 3143128 h 5878285"/>
              <a:gd name="connsiteX33" fmla="*/ 1715653 w 5388428"/>
              <a:gd name="connsiteY33" fmla="*/ 3430153 h 5878285"/>
              <a:gd name="connsiteX34" fmla="*/ 2580557 w 5388428"/>
              <a:gd name="connsiteY34" fmla="*/ 3143128 h 5878285"/>
              <a:gd name="connsiteX35" fmla="*/ 2940296 w 5388428"/>
              <a:gd name="connsiteY35" fmla="*/ 2450439 h 5878285"/>
              <a:gd name="connsiteX36" fmla="*/ 2940296 w 5388428"/>
              <a:gd name="connsiteY36" fmla="*/ 911981 h 5878285"/>
              <a:gd name="connsiteX37" fmla="*/ 2695368 w 5388428"/>
              <a:gd name="connsiteY37" fmla="*/ 980868 h 5878285"/>
              <a:gd name="connsiteX38" fmla="*/ 2349023 w 5388428"/>
              <a:gd name="connsiteY38" fmla="*/ 837355 h 5878285"/>
              <a:gd name="connsiteX39" fmla="*/ 2205510 w 5388428"/>
              <a:gd name="connsiteY39" fmla="*/ 491010 h 5878285"/>
              <a:gd name="connsiteX40" fmla="*/ 2349023 w 5388428"/>
              <a:gd name="connsiteY40" fmla="*/ 144666 h 5878285"/>
              <a:gd name="connsiteX41" fmla="*/ 2695368 w 5388428"/>
              <a:gd name="connsiteY41" fmla="*/ 1153 h 5878285"/>
              <a:gd name="connsiteX42" fmla="*/ 2944123 w 5388428"/>
              <a:gd name="connsiteY42" fmla="*/ 70039 h 5878285"/>
              <a:gd name="connsiteX43" fmla="*/ 3123993 w 5388428"/>
              <a:gd name="connsiteY43" fmla="*/ 253736 h 5878285"/>
              <a:gd name="connsiteX44" fmla="*/ 3185225 w 5388428"/>
              <a:gd name="connsiteY44" fmla="*/ 246082 h 5878285"/>
              <a:gd name="connsiteX45" fmla="*/ 3357440 w 5388428"/>
              <a:gd name="connsiteY45" fmla="*/ 318795 h 5878285"/>
              <a:gd name="connsiteX46" fmla="*/ 3430153 w 5388428"/>
              <a:gd name="connsiteY46" fmla="*/ 491010 h 5878285"/>
              <a:gd name="connsiteX47" fmla="*/ 3430153 w 5388428"/>
              <a:gd name="connsiteY47" fmla="*/ 2450439 h 5878285"/>
              <a:gd name="connsiteX48" fmla="*/ 3009182 w 5388428"/>
              <a:gd name="connsiteY48" fmla="*/ 3414845 h 5878285"/>
              <a:gd name="connsiteX49" fmla="*/ 1960582 w 5388428"/>
              <a:gd name="connsiteY49" fmla="*/ 3904702 h 5878285"/>
              <a:gd name="connsiteX50" fmla="*/ 1960582 w 5388428"/>
              <a:gd name="connsiteY50" fmla="*/ 4409868 h 5878285"/>
              <a:gd name="connsiteX51" fmla="*/ 2320321 w 5388428"/>
              <a:gd name="connsiteY51" fmla="*/ 5102556 h 5878285"/>
              <a:gd name="connsiteX52" fmla="*/ 3185225 w 5388428"/>
              <a:gd name="connsiteY52" fmla="*/ 5389582 h 5878285"/>
              <a:gd name="connsiteX53" fmla="*/ 4050129 w 5388428"/>
              <a:gd name="connsiteY53" fmla="*/ 5102556 h 5878285"/>
              <a:gd name="connsiteX54" fmla="*/ 4409868 w 5388428"/>
              <a:gd name="connsiteY54" fmla="*/ 4409868 h 5878285"/>
              <a:gd name="connsiteX55" fmla="*/ 4409868 w 5388428"/>
              <a:gd name="connsiteY55" fmla="*/ 2898199 h 5878285"/>
              <a:gd name="connsiteX56" fmla="*/ 4055869 w 5388428"/>
              <a:gd name="connsiteY56" fmla="*/ 2630308 h 5878285"/>
              <a:gd name="connsiteX57" fmla="*/ 3920010 w 5388428"/>
              <a:gd name="connsiteY57" fmla="*/ 2205510 h 5878285"/>
              <a:gd name="connsiteX58" fmla="*/ 4134323 w 5388428"/>
              <a:gd name="connsiteY58" fmla="*/ 1685037 h 5878285"/>
              <a:gd name="connsiteX59" fmla="*/ 4654796 w 5388428"/>
              <a:gd name="connsiteY59" fmla="*/ 1470725 h 5878285"/>
              <a:gd name="connsiteX60" fmla="*/ 5175270 w 5388428"/>
              <a:gd name="connsiteY60" fmla="*/ 1685037 h 5878285"/>
              <a:gd name="connsiteX61" fmla="*/ 5389582 w 5388428"/>
              <a:gd name="connsiteY61" fmla="*/ 2205510 h 5878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388428" h="5878285">
                <a:moveTo>
                  <a:pt x="4899725" y="2205510"/>
                </a:moveTo>
                <a:cubicBezTo>
                  <a:pt x="4899725" y="2139176"/>
                  <a:pt x="4875487" y="2081771"/>
                  <a:pt x="4827012" y="2033295"/>
                </a:cubicBezTo>
                <a:cubicBezTo>
                  <a:pt x="4778536" y="1984820"/>
                  <a:pt x="4721131" y="1960582"/>
                  <a:pt x="4654796" y="1960582"/>
                </a:cubicBezTo>
                <a:cubicBezTo>
                  <a:pt x="4588461" y="1960582"/>
                  <a:pt x="4531056" y="1984820"/>
                  <a:pt x="4482581" y="2033295"/>
                </a:cubicBezTo>
                <a:cubicBezTo>
                  <a:pt x="4434106" y="2081771"/>
                  <a:pt x="4409868" y="2139176"/>
                  <a:pt x="4409868" y="2205510"/>
                </a:cubicBezTo>
                <a:cubicBezTo>
                  <a:pt x="4409868" y="2271845"/>
                  <a:pt x="4434106" y="2329250"/>
                  <a:pt x="4482581" y="2377726"/>
                </a:cubicBezTo>
                <a:cubicBezTo>
                  <a:pt x="4531056" y="2426201"/>
                  <a:pt x="4588461" y="2450439"/>
                  <a:pt x="4654796" y="2450439"/>
                </a:cubicBezTo>
                <a:cubicBezTo>
                  <a:pt x="4721131" y="2450439"/>
                  <a:pt x="4778536" y="2426201"/>
                  <a:pt x="4827012" y="2377726"/>
                </a:cubicBezTo>
                <a:cubicBezTo>
                  <a:pt x="4875487" y="2329250"/>
                  <a:pt x="4899725" y="2271845"/>
                  <a:pt x="4899725" y="2205510"/>
                </a:cubicBezTo>
                <a:close/>
                <a:moveTo>
                  <a:pt x="5389582" y="2205510"/>
                </a:moveTo>
                <a:cubicBezTo>
                  <a:pt x="5389582" y="2363693"/>
                  <a:pt x="5344296" y="2505293"/>
                  <a:pt x="5253723" y="2630308"/>
                </a:cubicBezTo>
                <a:cubicBezTo>
                  <a:pt x="5163151" y="2755324"/>
                  <a:pt x="5045151" y="2844621"/>
                  <a:pt x="4899725" y="2898199"/>
                </a:cubicBezTo>
                <a:lnTo>
                  <a:pt x="4899725" y="4409868"/>
                </a:lnTo>
                <a:cubicBezTo>
                  <a:pt x="4899725" y="4815531"/>
                  <a:pt x="4731974" y="5161875"/>
                  <a:pt x="4396473" y="5448901"/>
                </a:cubicBezTo>
                <a:cubicBezTo>
                  <a:pt x="4060972" y="5735926"/>
                  <a:pt x="3657223" y="5879439"/>
                  <a:pt x="3185225" y="5879439"/>
                </a:cubicBezTo>
                <a:cubicBezTo>
                  <a:pt x="2713227" y="5879439"/>
                  <a:pt x="2309478" y="5735926"/>
                  <a:pt x="1973976" y="5448901"/>
                </a:cubicBezTo>
                <a:cubicBezTo>
                  <a:pt x="1638475" y="5161875"/>
                  <a:pt x="1470725" y="4815531"/>
                  <a:pt x="1470725" y="4409868"/>
                </a:cubicBezTo>
                <a:lnTo>
                  <a:pt x="1470725" y="3904702"/>
                </a:lnTo>
                <a:cubicBezTo>
                  <a:pt x="1052305" y="3853676"/>
                  <a:pt x="702772" y="3690390"/>
                  <a:pt x="422124" y="3414845"/>
                </a:cubicBezTo>
                <a:cubicBezTo>
                  <a:pt x="141477" y="3139301"/>
                  <a:pt x="1153" y="2817832"/>
                  <a:pt x="1153" y="2450439"/>
                </a:cubicBezTo>
                <a:lnTo>
                  <a:pt x="1153" y="491010"/>
                </a:lnTo>
                <a:cubicBezTo>
                  <a:pt x="1153" y="424676"/>
                  <a:pt x="25391" y="367270"/>
                  <a:pt x="73866" y="318795"/>
                </a:cubicBezTo>
                <a:cubicBezTo>
                  <a:pt x="122342" y="270320"/>
                  <a:pt x="179747" y="246082"/>
                  <a:pt x="246082" y="246082"/>
                </a:cubicBezTo>
                <a:cubicBezTo>
                  <a:pt x="261390" y="246082"/>
                  <a:pt x="281801" y="248633"/>
                  <a:pt x="307314" y="253736"/>
                </a:cubicBezTo>
                <a:cubicBezTo>
                  <a:pt x="350687" y="177196"/>
                  <a:pt x="410643" y="115963"/>
                  <a:pt x="487183" y="70039"/>
                </a:cubicBezTo>
                <a:cubicBezTo>
                  <a:pt x="563724" y="24115"/>
                  <a:pt x="646642" y="1153"/>
                  <a:pt x="735939" y="1153"/>
                </a:cubicBezTo>
                <a:cubicBezTo>
                  <a:pt x="871160" y="1153"/>
                  <a:pt x="986608" y="48991"/>
                  <a:pt x="1082283" y="144666"/>
                </a:cubicBezTo>
                <a:cubicBezTo>
                  <a:pt x="1177959" y="240341"/>
                  <a:pt x="1225796" y="355789"/>
                  <a:pt x="1225796" y="491010"/>
                </a:cubicBezTo>
                <a:cubicBezTo>
                  <a:pt x="1225796" y="626231"/>
                  <a:pt x="1177959" y="741679"/>
                  <a:pt x="1082283" y="837355"/>
                </a:cubicBezTo>
                <a:cubicBezTo>
                  <a:pt x="986608" y="933030"/>
                  <a:pt x="871160" y="980868"/>
                  <a:pt x="735939" y="980868"/>
                </a:cubicBezTo>
                <a:cubicBezTo>
                  <a:pt x="651745" y="980868"/>
                  <a:pt x="570102" y="957905"/>
                  <a:pt x="491010" y="911981"/>
                </a:cubicBezTo>
                <a:lnTo>
                  <a:pt x="491010" y="2450439"/>
                </a:lnTo>
                <a:cubicBezTo>
                  <a:pt x="491010" y="2720881"/>
                  <a:pt x="610923" y="2951777"/>
                  <a:pt x="850749" y="3143128"/>
                </a:cubicBezTo>
                <a:cubicBezTo>
                  <a:pt x="1090575" y="3334478"/>
                  <a:pt x="1378877" y="3430153"/>
                  <a:pt x="1715653" y="3430153"/>
                </a:cubicBezTo>
                <a:cubicBezTo>
                  <a:pt x="2052430" y="3430153"/>
                  <a:pt x="2340731" y="3334478"/>
                  <a:pt x="2580557" y="3143128"/>
                </a:cubicBezTo>
                <a:cubicBezTo>
                  <a:pt x="2820383" y="2951777"/>
                  <a:pt x="2940296" y="2720881"/>
                  <a:pt x="2940296" y="2450439"/>
                </a:cubicBezTo>
                <a:lnTo>
                  <a:pt x="2940296" y="911981"/>
                </a:lnTo>
                <a:cubicBezTo>
                  <a:pt x="2861205" y="957905"/>
                  <a:pt x="2779562" y="980868"/>
                  <a:pt x="2695368" y="980868"/>
                </a:cubicBezTo>
                <a:cubicBezTo>
                  <a:pt x="2560147" y="980868"/>
                  <a:pt x="2444699" y="933030"/>
                  <a:pt x="2349023" y="837355"/>
                </a:cubicBezTo>
                <a:cubicBezTo>
                  <a:pt x="2253348" y="741679"/>
                  <a:pt x="2205510" y="626231"/>
                  <a:pt x="2205510" y="491010"/>
                </a:cubicBezTo>
                <a:cubicBezTo>
                  <a:pt x="2205510" y="355789"/>
                  <a:pt x="2253348" y="240341"/>
                  <a:pt x="2349023" y="144666"/>
                </a:cubicBezTo>
                <a:cubicBezTo>
                  <a:pt x="2444699" y="48991"/>
                  <a:pt x="2560147" y="1153"/>
                  <a:pt x="2695368" y="1153"/>
                </a:cubicBezTo>
                <a:cubicBezTo>
                  <a:pt x="2784664" y="1153"/>
                  <a:pt x="2867583" y="24115"/>
                  <a:pt x="2944123" y="70039"/>
                </a:cubicBezTo>
                <a:cubicBezTo>
                  <a:pt x="3020663" y="115963"/>
                  <a:pt x="3080620" y="177196"/>
                  <a:pt x="3123993" y="253736"/>
                </a:cubicBezTo>
                <a:cubicBezTo>
                  <a:pt x="3149506" y="248633"/>
                  <a:pt x="3169917" y="246082"/>
                  <a:pt x="3185225" y="246082"/>
                </a:cubicBezTo>
                <a:cubicBezTo>
                  <a:pt x="3251560" y="246082"/>
                  <a:pt x="3308965" y="270320"/>
                  <a:pt x="3357440" y="318795"/>
                </a:cubicBezTo>
                <a:cubicBezTo>
                  <a:pt x="3405915" y="367270"/>
                  <a:pt x="3430153" y="424676"/>
                  <a:pt x="3430153" y="491010"/>
                </a:cubicBezTo>
                <a:lnTo>
                  <a:pt x="3430153" y="2450439"/>
                </a:lnTo>
                <a:cubicBezTo>
                  <a:pt x="3430153" y="2817832"/>
                  <a:pt x="3289830" y="3139301"/>
                  <a:pt x="3009182" y="3414845"/>
                </a:cubicBezTo>
                <a:cubicBezTo>
                  <a:pt x="2728535" y="3690390"/>
                  <a:pt x="2379001" y="3853676"/>
                  <a:pt x="1960582" y="3904702"/>
                </a:cubicBezTo>
                <a:lnTo>
                  <a:pt x="1960582" y="4409868"/>
                </a:lnTo>
                <a:cubicBezTo>
                  <a:pt x="1960582" y="4680310"/>
                  <a:pt x="2080495" y="4911206"/>
                  <a:pt x="2320321" y="5102556"/>
                </a:cubicBezTo>
                <a:cubicBezTo>
                  <a:pt x="2560147" y="5293907"/>
                  <a:pt x="2848448" y="5389582"/>
                  <a:pt x="3185225" y="5389582"/>
                </a:cubicBezTo>
                <a:cubicBezTo>
                  <a:pt x="3522002" y="5389582"/>
                  <a:pt x="3810303" y="5293907"/>
                  <a:pt x="4050129" y="5102556"/>
                </a:cubicBezTo>
                <a:cubicBezTo>
                  <a:pt x="4289955" y="4911206"/>
                  <a:pt x="4409868" y="4680310"/>
                  <a:pt x="4409868" y="4409868"/>
                </a:cubicBezTo>
                <a:lnTo>
                  <a:pt x="4409868" y="2898199"/>
                </a:lnTo>
                <a:cubicBezTo>
                  <a:pt x="4264441" y="2844621"/>
                  <a:pt x="4146442" y="2755324"/>
                  <a:pt x="4055869" y="2630308"/>
                </a:cubicBezTo>
                <a:cubicBezTo>
                  <a:pt x="3965297" y="2505293"/>
                  <a:pt x="3920010" y="2363693"/>
                  <a:pt x="3920010" y="2205510"/>
                </a:cubicBezTo>
                <a:cubicBezTo>
                  <a:pt x="3920010" y="2001403"/>
                  <a:pt x="3991448" y="1827912"/>
                  <a:pt x="4134323" y="1685037"/>
                </a:cubicBezTo>
                <a:cubicBezTo>
                  <a:pt x="4277198" y="1542162"/>
                  <a:pt x="4450689" y="1470725"/>
                  <a:pt x="4654796" y="1470725"/>
                </a:cubicBezTo>
                <a:cubicBezTo>
                  <a:pt x="4858904" y="1470725"/>
                  <a:pt x="5032394" y="1542162"/>
                  <a:pt x="5175270" y="1685037"/>
                </a:cubicBezTo>
                <a:cubicBezTo>
                  <a:pt x="5318145" y="1827912"/>
                  <a:pt x="5389582" y="2001403"/>
                  <a:pt x="5389582" y="2205510"/>
                </a:cubicBezTo>
                <a:close/>
              </a:path>
            </a:pathLst>
          </a:custGeom>
          <a:gradFill>
            <a:gsLst>
              <a:gs pos="23000">
                <a:srgbClr val="E74F29"/>
              </a:gs>
              <a:gs pos="67000">
                <a:srgbClr val="FEBC79"/>
              </a:gs>
            </a:gsLst>
            <a:lin ang="2700000" scaled="0"/>
          </a:gradFill>
          <a:ln w="3827" cap="flat">
            <a:noFill/>
            <a:prstDash val="solid"/>
            <a:miter/>
          </a:ln>
        </p:spPr>
        <p:txBody>
          <a:bodyPr rtlCol="0" anchor="ctr"/>
          <a:lstStyle/>
          <a:p>
            <a:endParaRPr lang="en-US"/>
          </a:p>
        </p:txBody>
      </p:sp>
      <p:sp>
        <p:nvSpPr>
          <p:cNvPr id="81" name="Graphic 12">
            <a:extLst>
              <a:ext uri="{FF2B5EF4-FFF2-40B4-BE49-F238E27FC236}">
                <a16:creationId xmlns:a16="http://schemas.microsoft.com/office/drawing/2014/main" id="{6A27BCE0-499C-4F20-9B2C-466CBA052EA7}"/>
              </a:ext>
            </a:extLst>
          </p:cNvPr>
          <p:cNvSpPr/>
          <p:nvPr/>
        </p:nvSpPr>
        <p:spPr>
          <a:xfrm>
            <a:off x="10874320" y="1919977"/>
            <a:ext cx="256952" cy="428890"/>
          </a:xfrm>
          <a:custGeom>
            <a:avLst/>
            <a:gdLst>
              <a:gd name="connsiteX0" fmla="*/ 1285399 w 2562225"/>
              <a:gd name="connsiteY0" fmla="*/ 7144 h 4276725"/>
              <a:gd name="connsiteX1" fmla="*/ 7144 w 2562225"/>
              <a:gd name="connsiteY1" fmla="*/ 1271111 h 4276725"/>
              <a:gd name="connsiteX2" fmla="*/ 100489 w 2562225"/>
              <a:gd name="connsiteY2" fmla="*/ 1751171 h 4276725"/>
              <a:gd name="connsiteX3" fmla="*/ 99536 w 2562225"/>
              <a:gd name="connsiteY3" fmla="*/ 1751171 h 4276725"/>
              <a:gd name="connsiteX4" fmla="*/ 105251 w 2562225"/>
              <a:gd name="connsiteY4" fmla="*/ 1762601 h 4276725"/>
              <a:gd name="connsiteX5" fmla="*/ 119539 w 2562225"/>
              <a:gd name="connsiteY5" fmla="*/ 1794034 h 4276725"/>
              <a:gd name="connsiteX6" fmla="*/ 1285399 w 2562225"/>
              <a:gd name="connsiteY6" fmla="*/ 4274344 h 4276725"/>
              <a:gd name="connsiteX7" fmla="*/ 2445544 w 2562225"/>
              <a:gd name="connsiteY7" fmla="*/ 1806416 h 4276725"/>
              <a:gd name="connsiteX8" fmla="*/ 2451259 w 2562225"/>
              <a:gd name="connsiteY8" fmla="*/ 1794986 h 4276725"/>
              <a:gd name="connsiteX9" fmla="*/ 2466499 w 2562225"/>
              <a:gd name="connsiteY9" fmla="*/ 1762601 h 4276725"/>
              <a:gd name="connsiteX10" fmla="*/ 2470309 w 2562225"/>
              <a:gd name="connsiteY10" fmla="*/ 1752124 h 4276725"/>
              <a:gd name="connsiteX11" fmla="*/ 2563654 w 2562225"/>
              <a:gd name="connsiteY11" fmla="*/ 1273016 h 4276725"/>
              <a:gd name="connsiteX12" fmla="*/ 1285399 w 2562225"/>
              <a:gd name="connsiteY12" fmla="*/ 7144 h 4276725"/>
              <a:gd name="connsiteX13" fmla="*/ 1285399 w 2562225"/>
              <a:gd name="connsiteY13" fmla="*/ 1673066 h 4276725"/>
              <a:gd name="connsiteX14" fmla="*/ 838676 w 2562225"/>
              <a:gd name="connsiteY14" fmla="*/ 1226344 h 4276725"/>
              <a:gd name="connsiteX15" fmla="*/ 1285399 w 2562225"/>
              <a:gd name="connsiteY15" fmla="*/ 779621 h 4276725"/>
              <a:gd name="connsiteX16" fmla="*/ 1732121 w 2562225"/>
              <a:gd name="connsiteY16" fmla="*/ 1226344 h 4276725"/>
              <a:gd name="connsiteX17" fmla="*/ 1285399 w 2562225"/>
              <a:gd name="connsiteY17" fmla="*/ 1673066 h 427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62225" h="4276725">
                <a:moveTo>
                  <a:pt x="1285399" y="7144"/>
                </a:moveTo>
                <a:cubicBezTo>
                  <a:pt x="580549" y="7144"/>
                  <a:pt x="7144" y="566261"/>
                  <a:pt x="7144" y="1271111"/>
                </a:cubicBezTo>
                <a:cubicBezTo>
                  <a:pt x="7144" y="1427321"/>
                  <a:pt x="40481" y="1597819"/>
                  <a:pt x="100489" y="1751171"/>
                </a:cubicBezTo>
                <a:lnTo>
                  <a:pt x="99536" y="1751171"/>
                </a:lnTo>
                <a:lnTo>
                  <a:pt x="105251" y="1762601"/>
                </a:lnTo>
                <a:cubicBezTo>
                  <a:pt x="110014" y="1773079"/>
                  <a:pt x="114776" y="1783556"/>
                  <a:pt x="119539" y="1794034"/>
                </a:cubicBezTo>
                <a:lnTo>
                  <a:pt x="1285399" y="4274344"/>
                </a:lnTo>
                <a:lnTo>
                  <a:pt x="2445544" y="1806416"/>
                </a:lnTo>
                <a:lnTo>
                  <a:pt x="2451259" y="1794986"/>
                </a:lnTo>
                <a:cubicBezTo>
                  <a:pt x="2456021" y="1784509"/>
                  <a:pt x="2461736" y="1774031"/>
                  <a:pt x="2466499" y="1762601"/>
                </a:cubicBezTo>
                <a:lnTo>
                  <a:pt x="2470309" y="1752124"/>
                </a:lnTo>
                <a:cubicBezTo>
                  <a:pt x="2532221" y="1598771"/>
                  <a:pt x="2563654" y="1436846"/>
                  <a:pt x="2563654" y="1273016"/>
                </a:cubicBezTo>
                <a:cubicBezTo>
                  <a:pt x="2563654" y="566261"/>
                  <a:pt x="1990249" y="7144"/>
                  <a:pt x="1285399" y="7144"/>
                </a:cubicBezTo>
                <a:close/>
                <a:moveTo>
                  <a:pt x="1285399" y="1673066"/>
                </a:moveTo>
                <a:cubicBezTo>
                  <a:pt x="1038701" y="1673066"/>
                  <a:pt x="838676" y="1473041"/>
                  <a:pt x="838676" y="1226344"/>
                </a:cubicBezTo>
                <a:cubicBezTo>
                  <a:pt x="838676" y="979646"/>
                  <a:pt x="1038701" y="779621"/>
                  <a:pt x="1285399" y="779621"/>
                </a:cubicBezTo>
                <a:cubicBezTo>
                  <a:pt x="1532096" y="779621"/>
                  <a:pt x="1732121" y="979646"/>
                  <a:pt x="1732121" y="1226344"/>
                </a:cubicBezTo>
                <a:cubicBezTo>
                  <a:pt x="1732121" y="1473041"/>
                  <a:pt x="1532096" y="1673066"/>
                  <a:pt x="1285399" y="1673066"/>
                </a:cubicBezTo>
                <a:close/>
              </a:path>
            </a:pathLst>
          </a:custGeom>
          <a:gradFill>
            <a:gsLst>
              <a:gs pos="23000">
                <a:srgbClr val="E74F29"/>
              </a:gs>
              <a:gs pos="67000">
                <a:srgbClr val="FEBC79"/>
              </a:gs>
            </a:gsLst>
            <a:lin ang="2700000" scaled="0"/>
          </a:gradFill>
          <a:ln w="9525" cap="flat">
            <a:noFill/>
            <a:prstDash val="solid"/>
            <a:miter/>
          </a:ln>
        </p:spPr>
        <p:txBody>
          <a:bodyPr rtlCol="0" anchor="ctr"/>
          <a:lstStyle/>
          <a:p>
            <a:endParaRPr lang="en-US"/>
          </a:p>
        </p:txBody>
      </p:sp>
      <p:grpSp>
        <p:nvGrpSpPr>
          <p:cNvPr id="82" name="Group 81">
            <a:extLst>
              <a:ext uri="{FF2B5EF4-FFF2-40B4-BE49-F238E27FC236}">
                <a16:creationId xmlns:a16="http://schemas.microsoft.com/office/drawing/2014/main" id="{A37D8F6C-64C5-4C39-9689-B9BA2E9721D6}"/>
              </a:ext>
            </a:extLst>
          </p:cNvPr>
          <p:cNvGrpSpPr/>
          <p:nvPr/>
        </p:nvGrpSpPr>
        <p:grpSpPr>
          <a:xfrm>
            <a:off x="11358394" y="2036703"/>
            <a:ext cx="282216" cy="212265"/>
            <a:chOff x="2938463" y="2389188"/>
            <a:chExt cx="557213" cy="419100"/>
          </a:xfrm>
          <a:gradFill>
            <a:gsLst>
              <a:gs pos="23000">
                <a:srgbClr val="E74F29"/>
              </a:gs>
              <a:gs pos="67000">
                <a:srgbClr val="FEBC79"/>
              </a:gs>
            </a:gsLst>
            <a:lin ang="2700000" scaled="0"/>
          </a:gradFill>
        </p:grpSpPr>
        <p:sp>
          <p:nvSpPr>
            <p:cNvPr id="83" name="Freeform 19">
              <a:extLst>
                <a:ext uri="{FF2B5EF4-FFF2-40B4-BE49-F238E27FC236}">
                  <a16:creationId xmlns:a16="http://schemas.microsoft.com/office/drawing/2014/main" id="{666E1FB6-144B-45F4-93B1-842088FB743A}"/>
                </a:ext>
              </a:extLst>
            </p:cNvPr>
            <p:cNvSpPr>
              <a:spLocks noEditPoints="1"/>
            </p:cNvSpPr>
            <p:nvPr/>
          </p:nvSpPr>
          <p:spPr bwMode="auto">
            <a:xfrm>
              <a:off x="2938463" y="2389188"/>
              <a:ext cx="557213" cy="419100"/>
            </a:xfrm>
            <a:custGeom>
              <a:avLst/>
              <a:gdLst>
                <a:gd name="T0" fmla="*/ 7 w 129"/>
                <a:gd name="T1" fmla="*/ 0 h 96"/>
                <a:gd name="T2" fmla="*/ 0 w 129"/>
                <a:gd name="T3" fmla="*/ 7 h 96"/>
                <a:gd name="T4" fmla="*/ 0 w 129"/>
                <a:gd name="T5" fmla="*/ 89 h 96"/>
                <a:gd name="T6" fmla="*/ 7 w 129"/>
                <a:gd name="T7" fmla="*/ 96 h 96"/>
                <a:gd name="T8" fmla="*/ 122 w 129"/>
                <a:gd name="T9" fmla="*/ 96 h 96"/>
                <a:gd name="T10" fmla="*/ 129 w 129"/>
                <a:gd name="T11" fmla="*/ 89 h 96"/>
                <a:gd name="T12" fmla="*/ 129 w 129"/>
                <a:gd name="T13" fmla="*/ 21 h 96"/>
                <a:gd name="T14" fmla="*/ 122 w 129"/>
                <a:gd name="T15" fmla="*/ 14 h 96"/>
                <a:gd name="T16" fmla="*/ 70 w 129"/>
                <a:gd name="T17" fmla="*/ 14 h 96"/>
                <a:gd name="T18" fmla="*/ 43 w 129"/>
                <a:gd name="T19" fmla="*/ 0 h 96"/>
                <a:gd name="T20" fmla="*/ 42 w 129"/>
                <a:gd name="T21" fmla="*/ 0 h 96"/>
                <a:gd name="T22" fmla="*/ 7 w 129"/>
                <a:gd name="T23" fmla="*/ 0 h 96"/>
                <a:gd name="T24" fmla="*/ 65 w 129"/>
                <a:gd name="T25" fmla="*/ 28 h 96"/>
                <a:gd name="T26" fmla="*/ 92 w 129"/>
                <a:gd name="T27" fmla="*/ 55 h 96"/>
                <a:gd name="T28" fmla="*/ 65 w 129"/>
                <a:gd name="T29" fmla="*/ 82 h 96"/>
                <a:gd name="T30" fmla="*/ 37 w 129"/>
                <a:gd name="T31" fmla="*/ 55 h 96"/>
                <a:gd name="T32" fmla="*/ 65 w 129"/>
                <a:gd name="T33" fmla="*/ 2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 h="96">
                  <a:moveTo>
                    <a:pt x="7" y="0"/>
                  </a:moveTo>
                  <a:cubicBezTo>
                    <a:pt x="3" y="0"/>
                    <a:pt x="0" y="3"/>
                    <a:pt x="0" y="7"/>
                  </a:cubicBezTo>
                  <a:cubicBezTo>
                    <a:pt x="0" y="89"/>
                    <a:pt x="0" y="89"/>
                    <a:pt x="0" y="89"/>
                  </a:cubicBezTo>
                  <a:cubicBezTo>
                    <a:pt x="0" y="93"/>
                    <a:pt x="3" y="96"/>
                    <a:pt x="7" y="96"/>
                  </a:cubicBezTo>
                  <a:cubicBezTo>
                    <a:pt x="122" y="96"/>
                    <a:pt x="122" y="96"/>
                    <a:pt x="122" y="96"/>
                  </a:cubicBezTo>
                  <a:cubicBezTo>
                    <a:pt x="126" y="96"/>
                    <a:pt x="129" y="93"/>
                    <a:pt x="129" y="89"/>
                  </a:cubicBezTo>
                  <a:cubicBezTo>
                    <a:pt x="129" y="21"/>
                    <a:pt x="129" y="21"/>
                    <a:pt x="129" y="21"/>
                  </a:cubicBezTo>
                  <a:cubicBezTo>
                    <a:pt x="129" y="17"/>
                    <a:pt x="126" y="14"/>
                    <a:pt x="122" y="14"/>
                  </a:cubicBezTo>
                  <a:cubicBezTo>
                    <a:pt x="70" y="14"/>
                    <a:pt x="70" y="14"/>
                    <a:pt x="70" y="14"/>
                  </a:cubicBezTo>
                  <a:cubicBezTo>
                    <a:pt x="43" y="0"/>
                    <a:pt x="43" y="0"/>
                    <a:pt x="43" y="0"/>
                  </a:cubicBezTo>
                  <a:cubicBezTo>
                    <a:pt x="43" y="0"/>
                    <a:pt x="42" y="0"/>
                    <a:pt x="42" y="0"/>
                  </a:cubicBezTo>
                  <a:lnTo>
                    <a:pt x="7" y="0"/>
                  </a:lnTo>
                  <a:close/>
                  <a:moveTo>
                    <a:pt x="65" y="28"/>
                  </a:moveTo>
                  <a:cubicBezTo>
                    <a:pt x="80" y="28"/>
                    <a:pt x="92" y="40"/>
                    <a:pt x="92" y="55"/>
                  </a:cubicBezTo>
                  <a:cubicBezTo>
                    <a:pt x="92" y="70"/>
                    <a:pt x="80" y="82"/>
                    <a:pt x="65" y="82"/>
                  </a:cubicBezTo>
                  <a:cubicBezTo>
                    <a:pt x="50" y="82"/>
                    <a:pt x="37" y="70"/>
                    <a:pt x="37" y="55"/>
                  </a:cubicBezTo>
                  <a:cubicBezTo>
                    <a:pt x="37" y="40"/>
                    <a:pt x="50"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20">
              <a:extLst>
                <a:ext uri="{FF2B5EF4-FFF2-40B4-BE49-F238E27FC236}">
                  <a16:creationId xmlns:a16="http://schemas.microsoft.com/office/drawing/2014/main" id="{91E33DB1-2F4A-45AE-BFED-B8CAD7299EFF}"/>
                </a:ext>
              </a:extLst>
            </p:cNvPr>
            <p:cNvSpPr>
              <a:spLocks/>
            </p:cNvSpPr>
            <p:nvPr/>
          </p:nvSpPr>
          <p:spPr bwMode="auto">
            <a:xfrm>
              <a:off x="3136900" y="2551113"/>
              <a:ext cx="158750" cy="157163"/>
            </a:xfrm>
            <a:custGeom>
              <a:avLst/>
              <a:gdLst>
                <a:gd name="T0" fmla="*/ 15 w 37"/>
                <a:gd name="T1" fmla="*/ 0 h 36"/>
                <a:gd name="T2" fmla="*/ 13 w 37"/>
                <a:gd name="T3" fmla="*/ 1 h 36"/>
                <a:gd name="T4" fmla="*/ 13 w 37"/>
                <a:gd name="T5" fmla="*/ 12 h 36"/>
                <a:gd name="T6" fmla="*/ 2 w 37"/>
                <a:gd name="T7" fmla="*/ 12 h 36"/>
                <a:gd name="T8" fmla="*/ 0 w 37"/>
                <a:gd name="T9" fmla="*/ 14 h 36"/>
                <a:gd name="T10" fmla="*/ 0 w 37"/>
                <a:gd name="T11" fmla="*/ 22 h 36"/>
                <a:gd name="T12" fmla="*/ 2 w 37"/>
                <a:gd name="T13" fmla="*/ 24 h 36"/>
                <a:gd name="T14" fmla="*/ 13 w 37"/>
                <a:gd name="T15" fmla="*/ 24 h 36"/>
                <a:gd name="T16" fmla="*/ 13 w 37"/>
                <a:gd name="T17" fmla="*/ 34 h 36"/>
                <a:gd name="T18" fmla="*/ 15 w 37"/>
                <a:gd name="T19" fmla="*/ 36 h 36"/>
                <a:gd name="T20" fmla="*/ 23 w 37"/>
                <a:gd name="T21" fmla="*/ 36 h 36"/>
                <a:gd name="T22" fmla="*/ 25 w 37"/>
                <a:gd name="T23" fmla="*/ 34 h 36"/>
                <a:gd name="T24" fmla="*/ 25 w 37"/>
                <a:gd name="T25" fmla="*/ 24 h 36"/>
                <a:gd name="T26" fmla="*/ 35 w 37"/>
                <a:gd name="T27" fmla="*/ 24 h 36"/>
                <a:gd name="T28" fmla="*/ 37 w 37"/>
                <a:gd name="T29" fmla="*/ 22 h 36"/>
                <a:gd name="T30" fmla="*/ 37 w 37"/>
                <a:gd name="T31" fmla="*/ 14 h 36"/>
                <a:gd name="T32" fmla="*/ 35 w 37"/>
                <a:gd name="T33" fmla="*/ 12 h 36"/>
                <a:gd name="T34" fmla="*/ 25 w 37"/>
                <a:gd name="T35" fmla="*/ 12 h 36"/>
                <a:gd name="T36" fmla="*/ 25 w 37"/>
                <a:gd name="T37" fmla="*/ 1 h 36"/>
                <a:gd name="T38" fmla="*/ 23 w 37"/>
                <a:gd name="T39" fmla="*/ 0 h 36"/>
                <a:gd name="T40" fmla="*/ 15 w 37"/>
                <a:gd name="T4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36">
                  <a:moveTo>
                    <a:pt x="15" y="0"/>
                  </a:moveTo>
                  <a:cubicBezTo>
                    <a:pt x="14" y="0"/>
                    <a:pt x="13" y="0"/>
                    <a:pt x="13" y="1"/>
                  </a:cubicBezTo>
                  <a:cubicBezTo>
                    <a:pt x="13" y="12"/>
                    <a:pt x="13" y="12"/>
                    <a:pt x="13" y="12"/>
                  </a:cubicBezTo>
                  <a:cubicBezTo>
                    <a:pt x="2" y="12"/>
                    <a:pt x="2" y="12"/>
                    <a:pt x="2" y="12"/>
                  </a:cubicBezTo>
                  <a:cubicBezTo>
                    <a:pt x="1" y="12"/>
                    <a:pt x="0" y="13"/>
                    <a:pt x="0" y="14"/>
                  </a:cubicBezTo>
                  <a:cubicBezTo>
                    <a:pt x="0" y="22"/>
                    <a:pt x="0" y="22"/>
                    <a:pt x="0" y="22"/>
                  </a:cubicBezTo>
                  <a:cubicBezTo>
                    <a:pt x="0" y="23"/>
                    <a:pt x="1" y="24"/>
                    <a:pt x="2" y="24"/>
                  </a:cubicBezTo>
                  <a:cubicBezTo>
                    <a:pt x="13" y="24"/>
                    <a:pt x="13" y="24"/>
                    <a:pt x="13" y="24"/>
                  </a:cubicBezTo>
                  <a:cubicBezTo>
                    <a:pt x="13" y="34"/>
                    <a:pt x="13" y="34"/>
                    <a:pt x="13" y="34"/>
                  </a:cubicBezTo>
                  <a:cubicBezTo>
                    <a:pt x="13" y="35"/>
                    <a:pt x="14" y="36"/>
                    <a:pt x="15" y="36"/>
                  </a:cubicBezTo>
                  <a:cubicBezTo>
                    <a:pt x="23" y="36"/>
                    <a:pt x="23" y="36"/>
                    <a:pt x="23" y="36"/>
                  </a:cubicBezTo>
                  <a:cubicBezTo>
                    <a:pt x="24" y="36"/>
                    <a:pt x="25" y="35"/>
                    <a:pt x="25" y="34"/>
                  </a:cubicBezTo>
                  <a:cubicBezTo>
                    <a:pt x="25" y="24"/>
                    <a:pt x="25" y="24"/>
                    <a:pt x="25" y="24"/>
                  </a:cubicBezTo>
                  <a:cubicBezTo>
                    <a:pt x="35" y="24"/>
                    <a:pt x="35" y="24"/>
                    <a:pt x="35" y="24"/>
                  </a:cubicBezTo>
                  <a:cubicBezTo>
                    <a:pt x="36" y="24"/>
                    <a:pt x="37" y="23"/>
                    <a:pt x="37" y="22"/>
                  </a:cubicBezTo>
                  <a:cubicBezTo>
                    <a:pt x="37" y="14"/>
                    <a:pt x="37" y="14"/>
                    <a:pt x="37" y="14"/>
                  </a:cubicBezTo>
                  <a:cubicBezTo>
                    <a:pt x="37" y="13"/>
                    <a:pt x="36" y="12"/>
                    <a:pt x="35" y="12"/>
                  </a:cubicBezTo>
                  <a:cubicBezTo>
                    <a:pt x="25" y="12"/>
                    <a:pt x="25" y="12"/>
                    <a:pt x="25" y="12"/>
                  </a:cubicBezTo>
                  <a:cubicBezTo>
                    <a:pt x="25" y="1"/>
                    <a:pt x="25" y="1"/>
                    <a:pt x="25" y="1"/>
                  </a:cubicBezTo>
                  <a:cubicBezTo>
                    <a:pt x="25" y="0"/>
                    <a:pt x="24" y="0"/>
                    <a:pt x="23" y="0"/>
                  </a:cubicBez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2" name="Graphic 2">
            <a:extLst>
              <a:ext uri="{FF2B5EF4-FFF2-40B4-BE49-F238E27FC236}">
                <a16:creationId xmlns:a16="http://schemas.microsoft.com/office/drawing/2014/main" id="{B92990AF-F8D2-4FF7-ABD9-54B5039B0547}"/>
              </a:ext>
            </a:extLst>
          </p:cNvPr>
          <p:cNvSpPr/>
          <p:nvPr/>
        </p:nvSpPr>
        <p:spPr>
          <a:xfrm>
            <a:off x="4022719" y="2539233"/>
            <a:ext cx="212265" cy="294276"/>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gradFill>
            <a:gsLst>
              <a:gs pos="23000">
                <a:srgbClr val="E74F29"/>
              </a:gs>
              <a:gs pos="67000">
                <a:srgbClr val="FEBC79"/>
              </a:gs>
            </a:gsLst>
            <a:lin ang="2700000" scaled="0"/>
          </a:gradFill>
          <a:ln w="9525" cap="flat">
            <a:noFill/>
            <a:prstDash val="solid"/>
            <a:miter/>
          </a:ln>
        </p:spPr>
        <p:txBody>
          <a:bodyPr rtlCol="0" anchor="ctr"/>
          <a:lstStyle/>
          <a:p>
            <a:endParaRPr lang="en-US"/>
          </a:p>
        </p:txBody>
      </p:sp>
      <p:grpSp>
        <p:nvGrpSpPr>
          <p:cNvPr id="269" name="Group 268">
            <a:extLst>
              <a:ext uri="{FF2B5EF4-FFF2-40B4-BE49-F238E27FC236}">
                <a16:creationId xmlns:a16="http://schemas.microsoft.com/office/drawing/2014/main" id="{45E57F64-746E-49C4-B897-7EF1992C70B4}"/>
              </a:ext>
            </a:extLst>
          </p:cNvPr>
          <p:cNvGrpSpPr/>
          <p:nvPr/>
        </p:nvGrpSpPr>
        <p:grpSpPr>
          <a:xfrm>
            <a:off x="4396953" y="2532498"/>
            <a:ext cx="329029" cy="296570"/>
            <a:chOff x="3837585" y="4909557"/>
            <a:chExt cx="974757" cy="878597"/>
          </a:xfrm>
          <a:gradFill>
            <a:gsLst>
              <a:gs pos="67000">
                <a:srgbClr val="FEBC79"/>
              </a:gs>
              <a:gs pos="23000">
                <a:srgbClr val="E74F29"/>
              </a:gs>
            </a:gsLst>
            <a:lin ang="2700000" scaled="1"/>
          </a:gradFill>
        </p:grpSpPr>
        <p:sp>
          <p:nvSpPr>
            <p:cNvPr id="270" name="Freeform: Shape 269">
              <a:extLst>
                <a:ext uri="{FF2B5EF4-FFF2-40B4-BE49-F238E27FC236}">
                  <a16:creationId xmlns:a16="http://schemas.microsoft.com/office/drawing/2014/main" id="{552A76BF-F63E-4C8D-A5D8-5F94DCD87D62}"/>
                </a:ext>
              </a:extLst>
            </p:cNvPr>
            <p:cNvSpPr/>
            <p:nvPr/>
          </p:nvSpPr>
          <p:spPr>
            <a:xfrm>
              <a:off x="3838659" y="4910211"/>
              <a:ext cx="806302" cy="877186"/>
            </a:xfrm>
            <a:custGeom>
              <a:avLst/>
              <a:gdLst>
                <a:gd name="connsiteX0" fmla="*/ 465408 w 806302"/>
                <a:gd name="connsiteY0" fmla="*/ 67930 h 877186"/>
                <a:gd name="connsiteX1" fmla="*/ 264275 w 806302"/>
                <a:gd name="connsiteY1" fmla="*/ 8565 h 877186"/>
                <a:gd name="connsiteX2" fmla="*/ 25929 w 806302"/>
                <a:gd name="connsiteY2" fmla="*/ 192863 h 877186"/>
                <a:gd name="connsiteX3" fmla="*/ 90610 w 806302"/>
                <a:gd name="connsiteY3" fmla="*/ 490574 h 877186"/>
                <a:gd name="connsiteX4" fmla="*/ 446801 w 806302"/>
                <a:gd name="connsiteY4" fmla="*/ 847651 h 877186"/>
                <a:gd name="connsiteX5" fmla="*/ 523001 w 806302"/>
                <a:gd name="connsiteY5" fmla="*/ 855626 h 877186"/>
                <a:gd name="connsiteX6" fmla="*/ 512368 w 806302"/>
                <a:gd name="connsiteY6" fmla="*/ 782084 h 877186"/>
                <a:gd name="connsiteX7" fmla="*/ 368829 w 806302"/>
                <a:gd name="connsiteY7" fmla="*/ 637658 h 877186"/>
                <a:gd name="connsiteX8" fmla="*/ 344019 w 806302"/>
                <a:gd name="connsiteY8" fmla="*/ 588926 h 877186"/>
                <a:gd name="connsiteX9" fmla="*/ 392752 w 806302"/>
                <a:gd name="connsiteY9" fmla="*/ 617279 h 877186"/>
                <a:gd name="connsiteX10" fmla="*/ 534519 w 806302"/>
                <a:gd name="connsiteY10" fmla="*/ 757275 h 877186"/>
                <a:gd name="connsiteX11" fmla="*/ 610720 w 806302"/>
                <a:gd name="connsiteY11" fmla="*/ 768793 h 877186"/>
                <a:gd name="connsiteX12" fmla="*/ 600973 w 806302"/>
                <a:gd name="connsiteY12" fmla="*/ 692593 h 877186"/>
                <a:gd name="connsiteX13" fmla="*/ 445029 w 806302"/>
                <a:gd name="connsiteY13" fmla="*/ 535763 h 877186"/>
                <a:gd name="connsiteX14" fmla="*/ 434396 w 806302"/>
                <a:gd name="connsiteY14" fmla="*/ 499435 h 877186"/>
                <a:gd name="connsiteX15" fmla="*/ 467180 w 806302"/>
                <a:gd name="connsiteY15" fmla="*/ 513612 h 877186"/>
                <a:gd name="connsiteX16" fmla="*/ 627554 w 806302"/>
                <a:gd name="connsiteY16" fmla="*/ 673100 h 877186"/>
                <a:gd name="connsiteX17" fmla="*/ 700210 w 806302"/>
                <a:gd name="connsiteY17" fmla="*/ 680189 h 877186"/>
                <a:gd name="connsiteX18" fmla="*/ 691350 w 806302"/>
                <a:gd name="connsiteY18" fmla="*/ 606647 h 877186"/>
                <a:gd name="connsiteX19" fmla="*/ 538064 w 806302"/>
                <a:gd name="connsiteY19" fmla="*/ 452475 h 877186"/>
                <a:gd name="connsiteX20" fmla="*/ 520343 w 806302"/>
                <a:gd name="connsiteY20" fmla="*/ 412602 h 877186"/>
                <a:gd name="connsiteX21" fmla="*/ 559329 w 806302"/>
                <a:gd name="connsiteY21" fmla="*/ 429437 h 877186"/>
                <a:gd name="connsiteX22" fmla="*/ 719703 w 806302"/>
                <a:gd name="connsiteY22" fmla="*/ 588040 h 877186"/>
                <a:gd name="connsiteX23" fmla="*/ 786157 w 806302"/>
                <a:gd name="connsiteY23" fmla="*/ 592470 h 877186"/>
                <a:gd name="connsiteX24" fmla="*/ 783499 w 806302"/>
                <a:gd name="connsiteY24" fmla="*/ 522472 h 877186"/>
                <a:gd name="connsiteX25" fmla="*/ 485787 w 806302"/>
                <a:gd name="connsiteY25" fmla="*/ 281468 h 877186"/>
                <a:gd name="connsiteX26" fmla="*/ 408701 w 806302"/>
                <a:gd name="connsiteY26" fmla="*/ 363870 h 877186"/>
                <a:gd name="connsiteX27" fmla="*/ 281996 w 806302"/>
                <a:gd name="connsiteY27" fmla="*/ 389565 h 877186"/>
                <a:gd name="connsiteX28" fmla="*/ 256301 w 806302"/>
                <a:gd name="connsiteY28" fmla="*/ 275265 h 877186"/>
                <a:gd name="connsiteX29" fmla="*/ 465408 w 806302"/>
                <a:gd name="connsiteY29" fmla="*/ 67930 h 87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6302" h="877186">
                  <a:moveTo>
                    <a:pt x="465408" y="67930"/>
                  </a:moveTo>
                  <a:cubicBezTo>
                    <a:pt x="400726" y="21856"/>
                    <a:pt x="336045" y="-295"/>
                    <a:pt x="264275" y="8565"/>
                  </a:cubicBezTo>
                  <a:cubicBezTo>
                    <a:pt x="149089" y="22742"/>
                    <a:pt x="65801" y="82993"/>
                    <a:pt x="25929" y="192863"/>
                  </a:cubicBezTo>
                  <a:cubicBezTo>
                    <a:pt x="-13943" y="303619"/>
                    <a:pt x="8208" y="405514"/>
                    <a:pt x="90610" y="490574"/>
                  </a:cubicBezTo>
                  <a:cubicBezTo>
                    <a:pt x="208454" y="611077"/>
                    <a:pt x="328070" y="728921"/>
                    <a:pt x="446801" y="847651"/>
                  </a:cubicBezTo>
                  <a:cubicBezTo>
                    <a:pt x="470724" y="871574"/>
                    <a:pt x="496419" y="884865"/>
                    <a:pt x="523001" y="855626"/>
                  </a:cubicBezTo>
                  <a:cubicBezTo>
                    <a:pt x="546924" y="829044"/>
                    <a:pt x="534519" y="804235"/>
                    <a:pt x="512368" y="782084"/>
                  </a:cubicBezTo>
                  <a:cubicBezTo>
                    <a:pt x="463636" y="734237"/>
                    <a:pt x="415789" y="687277"/>
                    <a:pt x="368829" y="637658"/>
                  </a:cubicBezTo>
                  <a:cubicBezTo>
                    <a:pt x="356424" y="625254"/>
                    <a:pt x="351994" y="605761"/>
                    <a:pt x="344019" y="588926"/>
                  </a:cubicBezTo>
                  <a:cubicBezTo>
                    <a:pt x="359968" y="597786"/>
                    <a:pt x="379461" y="604875"/>
                    <a:pt x="392752" y="617279"/>
                  </a:cubicBezTo>
                  <a:cubicBezTo>
                    <a:pt x="440598" y="663354"/>
                    <a:pt x="487559" y="710314"/>
                    <a:pt x="534519" y="757275"/>
                  </a:cubicBezTo>
                  <a:cubicBezTo>
                    <a:pt x="557557" y="780312"/>
                    <a:pt x="582366" y="797147"/>
                    <a:pt x="610720" y="768793"/>
                  </a:cubicBezTo>
                  <a:cubicBezTo>
                    <a:pt x="638187" y="741326"/>
                    <a:pt x="624896" y="715631"/>
                    <a:pt x="600973" y="692593"/>
                  </a:cubicBezTo>
                  <a:cubicBezTo>
                    <a:pt x="548696" y="641202"/>
                    <a:pt x="495533" y="588926"/>
                    <a:pt x="445029" y="535763"/>
                  </a:cubicBezTo>
                  <a:cubicBezTo>
                    <a:pt x="437054" y="527789"/>
                    <a:pt x="437940" y="511840"/>
                    <a:pt x="434396" y="499435"/>
                  </a:cubicBezTo>
                  <a:cubicBezTo>
                    <a:pt x="445029" y="503865"/>
                    <a:pt x="459206" y="505637"/>
                    <a:pt x="467180" y="513612"/>
                  </a:cubicBezTo>
                  <a:cubicBezTo>
                    <a:pt x="521229" y="565888"/>
                    <a:pt x="574392" y="619937"/>
                    <a:pt x="627554" y="673100"/>
                  </a:cubicBezTo>
                  <a:cubicBezTo>
                    <a:pt x="649706" y="695251"/>
                    <a:pt x="675401" y="705884"/>
                    <a:pt x="700210" y="680189"/>
                  </a:cubicBezTo>
                  <a:cubicBezTo>
                    <a:pt x="725019" y="654493"/>
                    <a:pt x="714387" y="629684"/>
                    <a:pt x="691350" y="606647"/>
                  </a:cubicBezTo>
                  <a:cubicBezTo>
                    <a:pt x="639959" y="556142"/>
                    <a:pt x="588568" y="504751"/>
                    <a:pt x="538064" y="452475"/>
                  </a:cubicBezTo>
                  <a:cubicBezTo>
                    <a:pt x="528317" y="442728"/>
                    <a:pt x="525659" y="425893"/>
                    <a:pt x="520343" y="412602"/>
                  </a:cubicBezTo>
                  <a:cubicBezTo>
                    <a:pt x="533633" y="417919"/>
                    <a:pt x="549582" y="420577"/>
                    <a:pt x="559329" y="429437"/>
                  </a:cubicBezTo>
                  <a:cubicBezTo>
                    <a:pt x="613378" y="481714"/>
                    <a:pt x="665654" y="535763"/>
                    <a:pt x="719703" y="588040"/>
                  </a:cubicBezTo>
                  <a:cubicBezTo>
                    <a:pt x="740082" y="608419"/>
                    <a:pt x="764005" y="613735"/>
                    <a:pt x="786157" y="592470"/>
                  </a:cubicBezTo>
                  <a:cubicBezTo>
                    <a:pt x="809194" y="569433"/>
                    <a:pt x="806536" y="544623"/>
                    <a:pt x="783499" y="522472"/>
                  </a:cubicBezTo>
                  <a:cubicBezTo>
                    <a:pt x="691350" y="436526"/>
                    <a:pt x="618694" y="328428"/>
                    <a:pt x="485787" y="281468"/>
                  </a:cubicBezTo>
                  <a:cubicBezTo>
                    <a:pt x="463636" y="306277"/>
                    <a:pt x="437054" y="336402"/>
                    <a:pt x="408701" y="363870"/>
                  </a:cubicBezTo>
                  <a:cubicBezTo>
                    <a:pt x="372373" y="399312"/>
                    <a:pt x="329843" y="407286"/>
                    <a:pt x="281996" y="389565"/>
                  </a:cubicBezTo>
                  <a:cubicBezTo>
                    <a:pt x="221745" y="366528"/>
                    <a:pt x="211999" y="320454"/>
                    <a:pt x="256301" y="275265"/>
                  </a:cubicBezTo>
                  <a:cubicBezTo>
                    <a:pt x="323640" y="207926"/>
                    <a:pt x="392752" y="139700"/>
                    <a:pt x="465408" y="67930"/>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26187032-1479-4178-BEF9-1E38BDBF216E}"/>
                </a:ext>
              </a:extLst>
            </p:cNvPr>
            <p:cNvSpPr/>
            <p:nvPr/>
          </p:nvSpPr>
          <p:spPr>
            <a:xfrm>
              <a:off x="4094644" y="4909557"/>
              <a:ext cx="717698" cy="540488"/>
            </a:xfrm>
            <a:custGeom>
              <a:avLst/>
              <a:gdLst>
                <a:gd name="connsiteX0" fmla="*/ 589537 w 717697"/>
                <a:gd name="connsiteY0" fmla="*/ 536417 h 540488"/>
                <a:gd name="connsiteX1" fmla="*/ 634725 w 717697"/>
                <a:gd name="connsiteY1" fmla="*/ 489457 h 540488"/>
                <a:gd name="connsiteX2" fmla="*/ 630295 w 717697"/>
                <a:gd name="connsiteY2" fmla="*/ 88077 h 540488"/>
                <a:gd name="connsiteX3" fmla="*/ 229802 w 717697"/>
                <a:gd name="connsiteY3" fmla="*/ 93394 h 540488"/>
                <a:gd name="connsiteX4" fmla="*/ 29556 w 717697"/>
                <a:gd name="connsiteY4" fmla="*/ 293640 h 540488"/>
                <a:gd name="connsiteX5" fmla="*/ 7405 w 717697"/>
                <a:gd name="connsiteY5" fmla="*/ 335285 h 540488"/>
                <a:gd name="connsiteX6" fmla="*/ 51707 w 717697"/>
                <a:gd name="connsiteY6" fmla="*/ 365410 h 540488"/>
                <a:gd name="connsiteX7" fmla="*/ 131451 w 717697"/>
                <a:gd name="connsiteY7" fmla="*/ 337943 h 540488"/>
                <a:gd name="connsiteX8" fmla="*/ 210309 w 717697"/>
                <a:gd name="connsiteY8" fmla="*/ 260856 h 540488"/>
                <a:gd name="connsiteX9" fmla="*/ 265244 w 717697"/>
                <a:gd name="connsiteY9" fmla="*/ 258198 h 540488"/>
                <a:gd name="connsiteX10" fmla="*/ 438909 w 717697"/>
                <a:gd name="connsiteY10" fmla="*/ 265287 h 540488"/>
                <a:gd name="connsiteX11" fmla="*/ 453086 w 717697"/>
                <a:gd name="connsiteY11" fmla="*/ 265287 h 540488"/>
                <a:gd name="connsiteX12" fmla="*/ 374228 w 717697"/>
                <a:gd name="connsiteY12" fmla="*/ 348575 h 540488"/>
                <a:gd name="connsiteX13" fmla="*/ 589537 w 717697"/>
                <a:gd name="connsiteY13" fmla="*/ 536417 h 54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7697" h="540488">
                  <a:moveTo>
                    <a:pt x="589537" y="536417"/>
                  </a:moveTo>
                  <a:cubicBezTo>
                    <a:pt x="600170" y="525785"/>
                    <a:pt x="617891" y="508064"/>
                    <a:pt x="634725" y="489457"/>
                  </a:cubicBezTo>
                  <a:cubicBezTo>
                    <a:pt x="743709" y="372498"/>
                    <a:pt x="741937" y="197947"/>
                    <a:pt x="630295" y="88077"/>
                  </a:cubicBezTo>
                  <a:cubicBezTo>
                    <a:pt x="516881" y="-22678"/>
                    <a:pt x="345875" y="-20020"/>
                    <a:pt x="229802" y="93394"/>
                  </a:cubicBezTo>
                  <a:cubicBezTo>
                    <a:pt x="162463" y="159847"/>
                    <a:pt x="96009" y="226301"/>
                    <a:pt x="29556" y="293640"/>
                  </a:cubicBezTo>
                  <a:cubicBezTo>
                    <a:pt x="18923" y="305159"/>
                    <a:pt x="2974" y="328196"/>
                    <a:pt x="7405" y="335285"/>
                  </a:cubicBezTo>
                  <a:cubicBezTo>
                    <a:pt x="16265" y="349461"/>
                    <a:pt x="37530" y="366296"/>
                    <a:pt x="51707" y="365410"/>
                  </a:cubicBezTo>
                  <a:cubicBezTo>
                    <a:pt x="79174" y="362752"/>
                    <a:pt x="108414" y="353891"/>
                    <a:pt x="131451" y="337943"/>
                  </a:cubicBezTo>
                  <a:cubicBezTo>
                    <a:pt x="160691" y="316678"/>
                    <a:pt x="185500" y="288324"/>
                    <a:pt x="210309" y="260856"/>
                  </a:cubicBezTo>
                  <a:cubicBezTo>
                    <a:pt x="228916" y="239591"/>
                    <a:pt x="243093" y="240477"/>
                    <a:pt x="265244" y="258198"/>
                  </a:cubicBezTo>
                  <a:cubicBezTo>
                    <a:pt x="333470" y="313133"/>
                    <a:pt x="363595" y="313133"/>
                    <a:pt x="438909" y="265287"/>
                  </a:cubicBezTo>
                  <a:cubicBezTo>
                    <a:pt x="440681" y="264401"/>
                    <a:pt x="444225" y="265287"/>
                    <a:pt x="453086" y="265287"/>
                  </a:cubicBezTo>
                  <a:cubicBezTo>
                    <a:pt x="459288" y="315791"/>
                    <a:pt x="407898" y="312247"/>
                    <a:pt x="374228" y="348575"/>
                  </a:cubicBezTo>
                  <a:cubicBezTo>
                    <a:pt x="444225" y="410599"/>
                    <a:pt x="514223" y="470850"/>
                    <a:pt x="589537" y="536417"/>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B57651D3-CB7F-4976-A570-C7D8225F1476}"/>
                </a:ext>
              </a:extLst>
            </p:cNvPr>
            <p:cNvSpPr/>
            <p:nvPr/>
          </p:nvSpPr>
          <p:spPr>
            <a:xfrm>
              <a:off x="3837585" y="4910968"/>
              <a:ext cx="806302" cy="877186"/>
            </a:xfrm>
            <a:custGeom>
              <a:avLst/>
              <a:gdLst>
                <a:gd name="connsiteX0" fmla="*/ 466482 w 806302"/>
                <a:gd name="connsiteY0" fmla="*/ 67174 h 877186"/>
                <a:gd name="connsiteX1" fmla="*/ 256490 w 806302"/>
                <a:gd name="connsiteY1" fmla="*/ 276281 h 877186"/>
                <a:gd name="connsiteX2" fmla="*/ 282185 w 806302"/>
                <a:gd name="connsiteY2" fmla="*/ 390581 h 877186"/>
                <a:gd name="connsiteX3" fmla="*/ 408889 w 806302"/>
                <a:gd name="connsiteY3" fmla="*/ 364885 h 877186"/>
                <a:gd name="connsiteX4" fmla="*/ 485976 w 806302"/>
                <a:gd name="connsiteY4" fmla="*/ 282483 h 877186"/>
                <a:gd name="connsiteX5" fmla="*/ 783687 w 806302"/>
                <a:gd name="connsiteY5" fmla="*/ 523488 h 877186"/>
                <a:gd name="connsiteX6" fmla="*/ 786345 w 806302"/>
                <a:gd name="connsiteY6" fmla="*/ 593485 h 877186"/>
                <a:gd name="connsiteX7" fmla="*/ 719892 w 806302"/>
                <a:gd name="connsiteY7" fmla="*/ 589055 h 877186"/>
                <a:gd name="connsiteX8" fmla="*/ 559517 w 806302"/>
                <a:gd name="connsiteY8" fmla="*/ 430453 h 877186"/>
                <a:gd name="connsiteX9" fmla="*/ 520531 w 806302"/>
                <a:gd name="connsiteY9" fmla="*/ 413618 h 877186"/>
                <a:gd name="connsiteX10" fmla="*/ 538252 w 806302"/>
                <a:gd name="connsiteY10" fmla="*/ 453490 h 877186"/>
                <a:gd name="connsiteX11" fmla="*/ 691538 w 806302"/>
                <a:gd name="connsiteY11" fmla="*/ 607662 h 877186"/>
                <a:gd name="connsiteX12" fmla="*/ 700399 w 806302"/>
                <a:gd name="connsiteY12" fmla="*/ 681204 h 877186"/>
                <a:gd name="connsiteX13" fmla="*/ 627743 w 806302"/>
                <a:gd name="connsiteY13" fmla="*/ 674116 h 877186"/>
                <a:gd name="connsiteX14" fmla="*/ 467368 w 806302"/>
                <a:gd name="connsiteY14" fmla="*/ 514627 h 877186"/>
                <a:gd name="connsiteX15" fmla="*/ 434585 w 806302"/>
                <a:gd name="connsiteY15" fmla="*/ 500450 h 877186"/>
                <a:gd name="connsiteX16" fmla="*/ 445217 w 806302"/>
                <a:gd name="connsiteY16" fmla="*/ 536778 h 877186"/>
                <a:gd name="connsiteX17" fmla="*/ 601162 w 806302"/>
                <a:gd name="connsiteY17" fmla="*/ 693608 h 877186"/>
                <a:gd name="connsiteX18" fmla="*/ 610908 w 806302"/>
                <a:gd name="connsiteY18" fmla="*/ 769809 h 877186"/>
                <a:gd name="connsiteX19" fmla="*/ 534708 w 806302"/>
                <a:gd name="connsiteY19" fmla="*/ 758290 h 877186"/>
                <a:gd name="connsiteX20" fmla="*/ 392941 w 806302"/>
                <a:gd name="connsiteY20" fmla="*/ 618295 h 877186"/>
                <a:gd name="connsiteX21" fmla="*/ 344208 w 806302"/>
                <a:gd name="connsiteY21" fmla="*/ 589941 h 877186"/>
                <a:gd name="connsiteX22" fmla="*/ 369017 w 806302"/>
                <a:gd name="connsiteY22" fmla="*/ 638674 h 877186"/>
                <a:gd name="connsiteX23" fmla="*/ 512557 w 806302"/>
                <a:gd name="connsiteY23" fmla="*/ 783099 h 877186"/>
                <a:gd name="connsiteX24" fmla="*/ 523190 w 806302"/>
                <a:gd name="connsiteY24" fmla="*/ 856641 h 877186"/>
                <a:gd name="connsiteX25" fmla="*/ 446990 w 806302"/>
                <a:gd name="connsiteY25" fmla="*/ 848667 h 877186"/>
                <a:gd name="connsiteX26" fmla="*/ 90799 w 806302"/>
                <a:gd name="connsiteY26" fmla="*/ 491590 h 877186"/>
                <a:gd name="connsiteX27" fmla="*/ 26117 w 806302"/>
                <a:gd name="connsiteY27" fmla="*/ 193878 h 877186"/>
                <a:gd name="connsiteX28" fmla="*/ 264464 w 806302"/>
                <a:gd name="connsiteY28" fmla="*/ 9581 h 877186"/>
                <a:gd name="connsiteX29" fmla="*/ 466482 w 806302"/>
                <a:gd name="connsiteY29" fmla="*/ 67174 h 87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6302" h="877186">
                  <a:moveTo>
                    <a:pt x="466482" y="67174"/>
                  </a:moveTo>
                  <a:cubicBezTo>
                    <a:pt x="393827" y="138944"/>
                    <a:pt x="325601" y="208055"/>
                    <a:pt x="256490" y="276281"/>
                  </a:cubicBezTo>
                  <a:cubicBezTo>
                    <a:pt x="211301" y="321469"/>
                    <a:pt x="221934" y="367543"/>
                    <a:pt x="282185" y="390581"/>
                  </a:cubicBezTo>
                  <a:cubicBezTo>
                    <a:pt x="329145" y="408302"/>
                    <a:pt x="372562" y="400327"/>
                    <a:pt x="408889" y="364885"/>
                  </a:cubicBezTo>
                  <a:cubicBezTo>
                    <a:pt x="437243" y="336532"/>
                    <a:pt x="462938" y="306406"/>
                    <a:pt x="485976" y="282483"/>
                  </a:cubicBezTo>
                  <a:cubicBezTo>
                    <a:pt x="618883" y="330329"/>
                    <a:pt x="692424" y="438427"/>
                    <a:pt x="783687" y="523488"/>
                  </a:cubicBezTo>
                  <a:cubicBezTo>
                    <a:pt x="806724" y="544753"/>
                    <a:pt x="809383" y="570448"/>
                    <a:pt x="786345" y="593485"/>
                  </a:cubicBezTo>
                  <a:cubicBezTo>
                    <a:pt x="764194" y="614750"/>
                    <a:pt x="740271" y="609434"/>
                    <a:pt x="719892" y="589055"/>
                  </a:cubicBezTo>
                  <a:cubicBezTo>
                    <a:pt x="665843" y="535892"/>
                    <a:pt x="613566" y="482729"/>
                    <a:pt x="559517" y="430453"/>
                  </a:cubicBezTo>
                  <a:cubicBezTo>
                    <a:pt x="549771" y="421592"/>
                    <a:pt x="533822" y="418934"/>
                    <a:pt x="520531" y="413618"/>
                  </a:cubicBezTo>
                  <a:cubicBezTo>
                    <a:pt x="526734" y="426909"/>
                    <a:pt x="529392" y="442857"/>
                    <a:pt x="538252" y="453490"/>
                  </a:cubicBezTo>
                  <a:cubicBezTo>
                    <a:pt x="587871" y="505767"/>
                    <a:pt x="640148" y="556271"/>
                    <a:pt x="691538" y="607662"/>
                  </a:cubicBezTo>
                  <a:cubicBezTo>
                    <a:pt x="714575" y="629813"/>
                    <a:pt x="724322" y="655509"/>
                    <a:pt x="700399" y="681204"/>
                  </a:cubicBezTo>
                  <a:cubicBezTo>
                    <a:pt x="675589" y="707785"/>
                    <a:pt x="649894" y="697153"/>
                    <a:pt x="627743" y="674116"/>
                  </a:cubicBezTo>
                  <a:cubicBezTo>
                    <a:pt x="574580" y="620953"/>
                    <a:pt x="521417" y="566904"/>
                    <a:pt x="467368" y="514627"/>
                  </a:cubicBezTo>
                  <a:cubicBezTo>
                    <a:pt x="459394" y="506653"/>
                    <a:pt x="446103" y="504881"/>
                    <a:pt x="434585" y="500450"/>
                  </a:cubicBezTo>
                  <a:cubicBezTo>
                    <a:pt x="438129" y="512855"/>
                    <a:pt x="437243" y="528804"/>
                    <a:pt x="445217" y="536778"/>
                  </a:cubicBezTo>
                  <a:cubicBezTo>
                    <a:pt x="496608" y="589941"/>
                    <a:pt x="548885" y="642218"/>
                    <a:pt x="601162" y="693608"/>
                  </a:cubicBezTo>
                  <a:cubicBezTo>
                    <a:pt x="625085" y="716646"/>
                    <a:pt x="638376" y="742341"/>
                    <a:pt x="610908" y="769809"/>
                  </a:cubicBezTo>
                  <a:cubicBezTo>
                    <a:pt x="582555" y="798162"/>
                    <a:pt x="557745" y="780441"/>
                    <a:pt x="534708" y="758290"/>
                  </a:cubicBezTo>
                  <a:cubicBezTo>
                    <a:pt x="487748" y="711329"/>
                    <a:pt x="441673" y="663483"/>
                    <a:pt x="392941" y="618295"/>
                  </a:cubicBezTo>
                  <a:cubicBezTo>
                    <a:pt x="379650" y="605890"/>
                    <a:pt x="361043" y="599688"/>
                    <a:pt x="344208" y="589941"/>
                  </a:cubicBezTo>
                  <a:cubicBezTo>
                    <a:pt x="352182" y="606776"/>
                    <a:pt x="357499" y="626269"/>
                    <a:pt x="369017" y="638674"/>
                  </a:cubicBezTo>
                  <a:cubicBezTo>
                    <a:pt x="415978" y="688292"/>
                    <a:pt x="463824" y="735253"/>
                    <a:pt x="512557" y="783099"/>
                  </a:cubicBezTo>
                  <a:cubicBezTo>
                    <a:pt x="534708" y="805250"/>
                    <a:pt x="547113" y="830060"/>
                    <a:pt x="523190" y="856641"/>
                  </a:cubicBezTo>
                  <a:cubicBezTo>
                    <a:pt x="496608" y="885881"/>
                    <a:pt x="470913" y="872590"/>
                    <a:pt x="446990" y="848667"/>
                  </a:cubicBezTo>
                  <a:cubicBezTo>
                    <a:pt x="328259" y="729936"/>
                    <a:pt x="208643" y="611206"/>
                    <a:pt x="90799" y="491590"/>
                  </a:cubicBezTo>
                  <a:cubicBezTo>
                    <a:pt x="7510" y="406529"/>
                    <a:pt x="-13755" y="304634"/>
                    <a:pt x="26117" y="193878"/>
                  </a:cubicBezTo>
                  <a:cubicBezTo>
                    <a:pt x="65990" y="84009"/>
                    <a:pt x="149278" y="23757"/>
                    <a:pt x="264464" y="9581"/>
                  </a:cubicBezTo>
                  <a:cubicBezTo>
                    <a:pt x="336234" y="-1938"/>
                    <a:pt x="400915" y="21099"/>
                    <a:pt x="466482" y="67174"/>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1607755E-8F57-4865-A624-A014484253EE}"/>
                </a:ext>
              </a:extLst>
            </p:cNvPr>
            <p:cNvSpPr/>
            <p:nvPr/>
          </p:nvSpPr>
          <p:spPr>
            <a:xfrm>
              <a:off x="4094610" y="4911002"/>
              <a:ext cx="717698" cy="540488"/>
            </a:xfrm>
            <a:custGeom>
              <a:avLst/>
              <a:gdLst>
                <a:gd name="connsiteX0" fmla="*/ 589571 w 717697"/>
                <a:gd name="connsiteY0" fmla="*/ 534971 h 540488"/>
                <a:gd name="connsiteX1" fmla="*/ 374261 w 717697"/>
                <a:gd name="connsiteY1" fmla="*/ 348902 h 540488"/>
                <a:gd name="connsiteX2" fmla="*/ 453120 w 717697"/>
                <a:gd name="connsiteY2" fmla="*/ 265613 h 540488"/>
                <a:gd name="connsiteX3" fmla="*/ 438943 w 717697"/>
                <a:gd name="connsiteY3" fmla="*/ 265613 h 540488"/>
                <a:gd name="connsiteX4" fmla="*/ 265278 w 717697"/>
                <a:gd name="connsiteY4" fmla="*/ 258525 h 540488"/>
                <a:gd name="connsiteX5" fmla="*/ 210343 w 717697"/>
                <a:gd name="connsiteY5" fmla="*/ 261183 h 540488"/>
                <a:gd name="connsiteX6" fmla="*/ 131485 w 717697"/>
                <a:gd name="connsiteY6" fmla="*/ 338269 h 540488"/>
                <a:gd name="connsiteX7" fmla="*/ 51741 w 717697"/>
                <a:gd name="connsiteY7" fmla="*/ 365737 h 540488"/>
                <a:gd name="connsiteX8" fmla="*/ 7438 w 717697"/>
                <a:gd name="connsiteY8" fmla="*/ 335611 h 540488"/>
                <a:gd name="connsiteX9" fmla="*/ 29589 w 717697"/>
                <a:gd name="connsiteY9" fmla="*/ 293967 h 540488"/>
                <a:gd name="connsiteX10" fmla="*/ 229836 w 717697"/>
                <a:gd name="connsiteY10" fmla="*/ 93720 h 540488"/>
                <a:gd name="connsiteX11" fmla="*/ 630329 w 717697"/>
                <a:gd name="connsiteY11" fmla="*/ 88404 h 540488"/>
                <a:gd name="connsiteX12" fmla="*/ 634759 w 717697"/>
                <a:gd name="connsiteY12" fmla="*/ 489783 h 540488"/>
                <a:gd name="connsiteX13" fmla="*/ 589571 w 717697"/>
                <a:gd name="connsiteY13" fmla="*/ 534971 h 54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7697" h="540488">
                  <a:moveTo>
                    <a:pt x="589571" y="534971"/>
                  </a:moveTo>
                  <a:cubicBezTo>
                    <a:pt x="514257" y="469404"/>
                    <a:pt x="444259" y="409153"/>
                    <a:pt x="374261" y="348902"/>
                  </a:cubicBezTo>
                  <a:cubicBezTo>
                    <a:pt x="407931" y="312574"/>
                    <a:pt x="459322" y="316118"/>
                    <a:pt x="453120" y="265613"/>
                  </a:cubicBezTo>
                  <a:cubicBezTo>
                    <a:pt x="444259" y="265613"/>
                    <a:pt x="440715" y="264727"/>
                    <a:pt x="438943" y="265613"/>
                  </a:cubicBezTo>
                  <a:cubicBezTo>
                    <a:pt x="363629" y="313460"/>
                    <a:pt x="332617" y="313460"/>
                    <a:pt x="265278" y="258525"/>
                  </a:cubicBezTo>
                  <a:cubicBezTo>
                    <a:pt x="243127" y="240804"/>
                    <a:pt x="228950" y="239918"/>
                    <a:pt x="210343" y="261183"/>
                  </a:cubicBezTo>
                  <a:cubicBezTo>
                    <a:pt x="185534" y="288651"/>
                    <a:pt x="161610" y="317004"/>
                    <a:pt x="131485" y="338269"/>
                  </a:cubicBezTo>
                  <a:cubicBezTo>
                    <a:pt x="109334" y="354218"/>
                    <a:pt x="79208" y="363079"/>
                    <a:pt x="51741" y="365737"/>
                  </a:cubicBezTo>
                  <a:cubicBezTo>
                    <a:pt x="36678" y="366623"/>
                    <a:pt x="15413" y="350674"/>
                    <a:pt x="7438" y="335611"/>
                  </a:cubicBezTo>
                  <a:cubicBezTo>
                    <a:pt x="3008" y="328523"/>
                    <a:pt x="18071" y="305485"/>
                    <a:pt x="29589" y="293967"/>
                  </a:cubicBezTo>
                  <a:cubicBezTo>
                    <a:pt x="95157" y="226627"/>
                    <a:pt x="162496" y="159288"/>
                    <a:pt x="229836" y="93720"/>
                  </a:cubicBezTo>
                  <a:cubicBezTo>
                    <a:pt x="345908" y="-20580"/>
                    <a:pt x="517801" y="-22352"/>
                    <a:pt x="630329" y="88404"/>
                  </a:cubicBezTo>
                  <a:cubicBezTo>
                    <a:pt x="742857" y="198274"/>
                    <a:pt x="744629" y="372825"/>
                    <a:pt x="634759" y="489783"/>
                  </a:cubicBezTo>
                  <a:cubicBezTo>
                    <a:pt x="617924" y="506618"/>
                    <a:pt x="600203" y="523453"/>
                    <a:pt x="589571" y="534971"/>
                  </a:cubicBezTo>
                  <a:close/>
                </a:path>
              </a:pathLst>
            </a:custGeom>
            <a:grpFill/>
            <a:ln w="9525" cap="flat">
              <a:noFill/>
              <a:prstDash val="solid"/>
              <a:miter/>
            </a:ln>
          </p:spPr>
          <p:txBody>
            <a:bodyPr rtlCol="0" anchor="ctr"/>
            <a:lstStyle/>
            <a:p>
              <a:endParaRPr lang="en-US"/>
            </a:p>
          </p:txBody>
        </p:sp>
      </p:grpSp>
      <p:sp>
        <p:nvSpPr>
          <p:cNvPr id="281" name="Graphic 17">
            <a:extLst>
              <a:ext uri="{FF2B5EF4-FFF2-40B4-BE49-F238E27FC236}">
                <a16:creationId xmlns:a16="http://schemas.microsoft.com/office/drawing/2014/main" id="{EB23503F-11A8-4FBD-97CC-D40427F19FE2}"/>
              </a:ext>
            </a:extLst>
          </p:cNvPr>
          <p:cNvSpPr/>
          <p:nvPr/>
        </p:nvSpPr>
        <p:spPr>
          <a:xfrm>
            <a:off x="4917237" y="2532498"/>
            <a:ext cx="367764" cy="300898"/>
          </a:xfrm>
          <a:custGeom>
            <a:avLst/>
            <a:gdLst>
              <a:gd name="connsiteX0" fmla="*/ 16669 w 314325"/>
              <a:gd name="connsiteY0" fmla="*/ 216694 h 257175"/>
              <a:gd name="connsiteX1" fmla="*/ 130969 w 314325"/>
              <a:gd name="connsiteY1" fmla="*/ 216694 h 257175"/>
              <a:gd name="connsiteX2" fmla="*/ 140494 w 314325"/>
              <a:gd name="connsiteY2" fmla="*/ 209550 h 257175"/>
              <a:gd name="connsiteX3" fmla="*/ 140494 w 314325"/>
              <a:gd name="connsiteY3" fmla="*/ 195263 h 257175"/>
              <a:gd name="connsiteX4" fmla="*/ 130969 w 314325"/>
              <a:gd name="connsiteY4" fmla="*/ 188119 h 257175"/>
              <a:gd name="connsiteX5" fmla="*/ 16669 w 314325"/>
              <a:gd name="connsiteY5" fmla="*/ 188119 h 257175"/>
              <a:gd name="connsiteX6" fmla="*/ 7144 w 314325"/>
              <a:gd name="connsiteY6" fmla="*/ 195263 h 257175"/>
              <a:gd name="connsiteX7" fmla="*/ 7144 w 314325"/>
              <a:gd name="connsiteY7" fmla="*/ 209550 h 257175"/>
              <a:gd name="connsiteX8" fmla="*/ 16669 w 314325"/>
              <a:gd name="connsiteY8" fmla="*/ 216694 h 257175"/>
              <a:gd name="connsiteX9" fmla="*/ 16669 w 314325"/>
              <a:gd name="connsiteY9" fmla="*/ 254794 h 257175"/>
              <a:gd name="connsiteX10" fmla="*/ 130969 w 314325"/>
              <a:gd name="connsiteY10" fmla="*/ 254794 h 257175"/>
              <a:gd name="connsiteX11" fmla="*/ 140494 w 314325"/>
              <a:gd name="connsiteY11" fmla="*/ 247650 h 257175"/>
              <a:gd name="connsiteX12" fmla="*/ 140494 w 314325"/>
              <a:gd name="connsiteY12" fmla="*/ 233363 h 257175"/>
              <a:gd name="connsiteX13" fmla="*/ 130969 w 314325"/>
              <a:gd name="connsiteY13" fmla="*/ 226219 h 257175"/>
              <a:gd name="connsiteX14" fmla="*/ 16669 w 314325"/>
              <a:gd name="connsiteY14" fmla="*/ 226219 h 257175"/>
              <a:gd name="connsiteX15" fmla="*/ 7144 w 314325"/>
              <a:gd name="connsiteY15" fmla="*/ 233363 h 257175"/>
              <a:gd name="connsiteX16" fmla="*/ 7144 w 314325"/>
              <a:gd name="connsiteY16" fmla="*/ 247650 h 257175"/>
              <a:gd name="connsiteX17" fmla="*/ 16669 w 314325"/>
              <a:gd name="connsiteY17" fmla="*/ 254794 h 257175"/>
              <a:gd name="connsiteX18" fmla="*/ 16669 w 314325"/>
              <a:gd name="connsiteY18" fmla="*/ 178594 h 257175"/>
              <a:gd name="connsiteX19" fmla="*/ 130969 w 314325"/>
              <a:gd name="connsiteY19" fmla="*/ 178594 h 257175"/>
              <a:gd name="connsiteX20" fmla="*/ 140494 w 314325"/>
              <a:gd name="connsiteY20" fmla="*/ 171450 h 257175"/>
              <a:gd name="connsiteX21" fmla="*/ 140494 w 314325"/>
              <a:gd name="connsiteY21" fmla="*/ 157163 h 257175"/>
              <a:gd name="connsiteX22" fmla="*/ 130969 w 314325"/>
              <a:gd name="connsiteY22" fmla="*/ 150019 h 257175"/>
              <a:gd name="connsiteX23" fmla="*/ 16669 w 314325"/>
              <a:gd name="connsiteY23" fmla="*/ 150019 h 257175"/>
              <a:gd name="connsiteX24" fmla="*/ 7144 w 314325"/>
              <a:gd name="connsiteY24" fmla="*/ 157163 h 257175"/>
              <a:gd name="connsiteX25" fmla="*/ 7144 w 314325"/>
              <a:gd name="connsiteY25" fmla="*/ 171450 h 257175"/>
              <a:gd name="connsiteX26" fmla="*/ 16669 w 314325"/>
              <a:gd name="connsiteY26" fmla="*/ 178594 h 257175"/>
              <a:gd name="connsiteX27" fmla="*/ 159125 w 314325"/>
              <a:gd name="connsiteY27" fmla="*/ 174812 h 257175"/>
              <a:gd name="connsiteX28" fmla="*/ 159544 w 314325"/>
              <a:gd name="connsiteY28" fmla="*/ 171450 h 257175"/>
              <a:gd name="connsiteX29" fmla="*/ 159544 w 314325"/>
              <a:gd name="connsiteY29" fmla="*/ 157163 h 257175"/>
              <a:gd name="connsiteX30" fmla="*/ 130969 w 314325"/>
              <a:gd name="connsiteY30" fmla="*/ 130969 h 257175"/>
              <a:gd name="connsiteX31" fmla="*/ 92869 w 314325"/>
              <a:gd name="connsiteY31" fmla="*/ 130969 h 257175"/>
              <a:gd name="connsiteX32" fmla="*/ 140494 w 314325"/>
              <a:gd name="connsiteY32" fmla="*/ 83344 h 257175"/>
              <a:gd name="connsiteX33" fmla="*/ 188119 w 314325"/>
              <a:gd name="connsiteY33" fmla="*/ 130969 h 257175"/>
              <a:gd name="connsiteX34" fmla="*/ 159125 w 314325"/>
              <a:gd name="connsiteY34" fmla="*/ 174812 h 257175"/>
              <a:gd name="connsiteX35" fmla="*/ 7144 w 314325"/>
              <a:gd name="connsiteY35" fmla="*/ 45244 h 257175"/>
              <a:gd name="connsiteX36" fmla="*/ 273844 w 314325"/>
              <a:gd name="connsiteY36" fmla="*/ 45244 h 257175"/>
              <a:gd name="connsiteX37" fmla="*/ 273844 w 314325"/>
              <a:gd name="connsiteY37" fmla="*/ 216694 h 257175"/>
              <a:gd name="connsiteX38" fmla="*/ 158420 w 314325"/>
              <a:gd name="connsiteY38" fmla="*/ 216694 h 257175"/>
              <a:gd name="connsiteX39" fmla="*/ 159544 w 314325"/>
              <a:gd name="connsiteY39" fmla="*/ 209550 h 257175"/>
              <a:gd name="connsiteX40" fmla="*/ 159544 w 314325"/>
              <a:gd name="connsiteY40" fmla="*/ 197644 h 257175"/>
              <a:gd name="connsiteX41" fmla="*/ 216694 w 314325"/>
              <a:gd name="connsiteY41" fmla="*/ 197644 h 257175"/>
              <a:gd name="connsiteX42" fmla="*/ 254794 w 314325"/>
              <a:gd name="connsiteY42" fmla="*/ 159544 h 257175"/>
              <a:gd name="connsiteX43" fmla="*/ 254794 w 314325"/>
              <a:gd name="connsiteY43" fmla="*/ 102394 h 257175"/>
              <a:gd name="connsiteX44" fmla="*/ 216694 w 314325"/>
              <a:gd name="connsiteY44" fmla="*/ 64294 h 257175"/>
              <a:gd name="connsiteX45" fmla="*/ 64294 w 314325"/>
              <a:gd name="connsiteY45" fmla="*/ 64294 h 257175"/>
              <a:gd name="connsiteX46" fmla="*/ 26194 w 314325"/>
              <a:gd name="connsiteY46" fmla="*/ 102394 h 257175"/>
              <a:gd name="connsiteX47" fmla="*/ 26194 w 314325"/>
              <a:gd name="connsiteY47" fmla="*/ 130969 h 257175"/>
              <a:gd name="connsiteX48" fmla="*/ 16669 w 314325"/>
              <a:gd name="connsiteY48" fmla="*/ 130969 h 257175"/>
              <a:gd name="connsiteX49" fmla="*/ 7144 w 314325"/>
              <a:gd name="connsiteY49" fmla="*/ 132512 h 257175"/>
              <a:gd name="connsiteX50" fmla="*/ 7144 w 314325"/>
              <a:gd name="connsiteY50" fmla="*/ 45244 h 257175"/>
              <a:gd name="connsiteX51" fmla="*/ 311944 w 314325"/>
              <a:gd name="connsiteY51" fmla="*/ 7144 h 257175"/>
              <a:gd name="connsiteX52" fmla="*/ 311944 w 314325"/>
              <a:gd name="connsiteY52" fmla="*/ 197644 h 257175"/>
              <a:gd name="connsiteX53" fmla="*/ 292894 w 314325"/>
              <a:gd name="connsiteY53" fmla="*/ 197644 h 257175"/>
              <a:gd name="connsiteX54" fmla="*/ 292894 w 314325"/>
              <a:gd name="connsiteY54" fmla="*/ 26194 h 257175"/>
              <a:gd name="connsiteX55" fmla="*/ 26194 w 314325"/>
              <a:gd name="connsiteY55" fmla="*/ 26194 h 257175"/>
              <a:gd name="connsiteX56" fmla="*/ 26194 w 314325"/>
              <a:gd name="connsiteY56" fmla="*/ 7144 h 257175"/>
              <a:gd name="connsiteX57" fmla="*/ 311944 w 314325"/>
              <a:gd name="connsiteY57" fmla="*/ 71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14325" h="257175">
                <a:moveTo>
                  <a:pt x="16669" y="216694"/>
                </a:moveTo>
                <a:lnTo>
                  <a:pt x="130969" y="216694"/>
                </a:lnTo>
                <a:cubicBezTo>
                  <a:pt x="136245" y="216694"/>
                  <a:pt x="140494" y="213493"/>
                  <a:pt x="140494" y="209550"/>
                </a:cubicBezTo>
                <a:lnTo>
                  <a:pt x="140494" y="195263"/>
                </a:lnTo>
                <a:cubicBezTo>
                  <a:pt x="140494" y="191319"/>
                  <a:pt x="136245" y="188119"/>
                  <a:pt x="130969" y="188119"/>
                </a:cubicBezTo>
                <a:lnTo>
                  <a:pt x="16669" y="188119"/>
                </a:lnTo>
                <a:cubicBezTo>
                  <a:pt x="11401" y="188119"/>
                  <a:pt x="7144" y="191319"/>
                  <a:pt x="7144" y="195263"/>
                </a:cubicBezTo>
                <a:lnTo>
                  <a:pt x="7144" y="209550"/>
                </a:lnTo>
                <a:cubicBezTo>
                  <a:pt x="7144" y="213493"/>
                  <a:pt x="11401" y="216694"/>
                  <a:pt x="16669" y="216694"/>
                </a:cubicBezTo>
                <a:close/>
                <a:moveTo>
                  <a:pt x="16669" y="254794"/>
                </a:moveTo>
                <a:lnTo>
                  <a:pt x="130969" y="254794"/>
                </a:lnTo>
                <a:cubicBezTo>
                  <a:pt x="136245" y="254794"/>
                  <a:pt x="140494" y="251593"/>
                  <a:pt x="140494" y="247650"/>
                </a:cubicBezTo>
                <a:lnTo>
                  <a:pt x="140494" y="233363"/>
                </a:lnTo>
                <a:cubicBezTo>
                  <a:pt x="140494" y="229419"/>
                  <a:pt x="136245" y="226219"/>
                  <a:pt x="130969" y="226219"/>
                </a:cubicBezTo>
                <a:lnTo>
                  <a:pt x="16669" y="226219"/>
                </a:lnTo>
                <a:cubicBezTo>
                  <a:pt x="11401" y="226219"/>
                  <a:pt x="7144" y="229419"/>
                  <a:pt x="7144" y="233363"/>
                </a:cubicBezTo>
                <a:lnTo>
                  <a:pt x="7144" y="247650"/>
                </a:lnTo>
                <a:cubicBezTo>
                  <a:pt x="7144" y="251593"/>
                  <a:pt x="11401" y="254794"/>
                  <a:pt x="16669" y="254794"/>
                </a:cubicBezTo>
                <a:close/>
                <a:moveTo>
                  <a:pt x="16669" y="178594"/>
                </a:moveTo>
                <a:lnTo>
                  <a:pt x="130969" y="178594"/>
                </a:lnTo>
                <a:cubicBezTo>
                  <a:pt x="136245" y="178594"/>
                  <a:pt x="140494" y="175393"/>
                  <a:pt x="140494" y="171450"/>
                </a:cubicBezTo>
                <a:lnTo>
                  <a:pt x="140494" y="157163"/>
                </a:lnTo>
                <a:cubicBezTo>
                  <a:pt x="140494" y="153219"/>
                  <a:pt x="136245" y="150019"/>
                  <a:pt x="130969" y="150019"/>
                </a:cubicBezTo>
                <a:lnTo>
                  <a:pt x="16669" y="150019"/>
                </a:lnTo>
                <a:cubicBezTo>
                  <a:pt x="11401" y="150019"/>
                  <a:pt x="7144" y="153219"/>
                  <a:pt x="7144" y="157163"/>
                </a:cubicBezTo>
                <a:lnTo>
                  <a:pt x="7144" y="171450"/>
                </a:lnTo>
                <a:cubicBezTo>
                  <a:pt x="7144" y="175393"/>
                  <a:pt x="11401" y="178594"/>
                  <a:pt x="16669" y="178594"/>
                </a:cubicBezTo>
                <a:close/>
                <a:moveTo>
                  <a:pt x="159125" y="174812"/>
                </a:moveTo>
                <a:cubicBezTo>
                  <a:pt x="159287" y="173698"/>
                  <a:pt x="159544" y="172631"/>
                  <a:pt x="159544" y="171450"/>
                </a:cubicBezTo>
                <a:lnTo>
                  <a:pt x="159544" y="157163"/>
                </a:lnTo>
                <a:cubicBezTo>
                  <a:pt x="159544" y="142465"/>
                  <a:pt x="147009" y="130969"/>
                  <a:pt x="130969" y="130969"/>
                </a:cubicBezTo>
                <a:lnTo>
                  <a:pt x="92869" y="130969"/>
                </a:lnTo>
                <a:cubicBezTo>
                  <a:pt x="92869" y="104651"/>
                  <a:pt x="114186" y="83344"/>
                  <a:pt x="140494" y="83344"/>
                </a:cubicBezTo>
                <a:cubicBezTo>
                  <a:pt x="166811" y="83344"/>
                  <a:pt x="188119" y="104651"/>
                  <a:pt x="188119" y="130969"/>
                </a:cubicBezTo>
                <a:cubicBezTo>
                  <a:pt x="188119" y="150638"/>
                  <a:pt x="176155" y="167545"/>
                  <a:pt x="159125" y="174812"/>
                </a:cubicBezTo>
                <a:close/>
                <a:moveTo>
                  <a:pt x="7144" y="45244"/>
                </a:moveTo>
                <a:lnTo>
                  <a:pt x="273844" y="45244"/>
                </a:lnTo>
                <a:lnTo>
                  <a:pt x="273844" y="216694"/>
                </a:lnTo>
                <a:lnTo>
                  <a:pt x="158420" y="216694"/>
                </a:lnTo>
                <a:cubicBezTo>
                  <a:pt x="159087" y="214436"/>
                  <a:pt x="159544" y="212055"/>
                  <a:pt x="159544" y="209550"/>
                </a:cubicBezTo>
                <a:lnTo>
                  <a:pt x="159544" y="197644"/>
                </a:lnTo>
                <a:lnTo>
                  <a:pt x="216694" y="197644"/>
                </a:lnTo>
                <a:cubicBezTo>
                  <a:pt x="216694" y="176603"/>
                  <a:pt x="233753" y="159544"/>
                  <a:pt x="254794" y="159544"/>
                </a:cubicBezTo>
                <a:lnTo>
                  <a:pt x="254794" y="102394"/>
                </a:lnTo>
                <a:cubicBezTo>
                  <a:pt x="233753" y="102394"/>
                  <a:pt x="216694" y="85334"/>
                  <a:pt x="216694" y="64294"/>
                </a:cubicBezTo>
                <a:lnTo>
                  <a:pt x="64294" y="64294"/>
                </a:lnTo>
                <a:cubicBezTo>
                  <a:pt x="64294" y="85334"/>
                  <a:pt x="47235" y="102394"/>
                  <a:pt x="26194" y="102394"/>
                </a:cubicBezTo>
                <a:lnTo>
                  <a:pt x="26194" y="130969"/>
                </a:lnTo>
                <a:lnTo>
                  <a:pt x="16669" y="130969"/>
                </a:lnTo>
                <a:cubicBezTo>
                  <a:pt x="13297" y="130969"/>
                  <a:pt x="10135" y="131569"/>
                  <a:pt x="7144" y="132512"/>
                </a:cubicBezTo>
                <a:lnTo>
                  <a:pt x="7144" y="45244"/>
                </a:lnTo>
                <a:close/>
                <a:moveTo>
                  <a:pt x="311944" y="7144"/>
                </a:moveTo>
                <a:lnTo>
                  <a:pt x="311944" y="197644"/>
                </a:lnTo>
                <a:lnTo>
                  <a:pt x="292894" y="197644"/>
                </a:lnTo>
                <a:lnTo>
                  <a:pt x="292894" y="26194"/>
                </a:lnTo>
                <a:lnTo>
                  <a:pt x="26194" y="26194"/>
                </a:lnTo>
                <a:lnTo>
                  <a:pt x="26194" y="7144"/>
                </a:lnTo>
                <a:lnTo>
                  <a:pt x="311944" y="7144"/>
                </a:lnTo>
                <a:close/>
              </a:path>
            </a:pathLst>
          </a:custGeom>
          <a:gradFill>
            <a:gsLst>
              <a:gs pos="67000">
                <a:srgbClr val="FEBC79"/>
              </a:gs>
              <a:gs pos="23000">
                <a:srgbClr val="E74F29"/>
              </a:gs>
            </a:gsLst>
            <a:lin ang="2700000" scaled="1"/>
          </a:gradFill>
          <a:ln w="9525" cap="flat">
            <a:noFill/>
            <a:prstDash val="solid"/>
            <a:miter/>
          </a:ln>
        </p:spPr>
        <p:txBody>
          <a:bodyPr rtlCol="0" anchor="ctr"/>
          <a:lstStyle/>
          <a:p>
            <a:endParaRPr lang="en-US"/>
          </a:p>
        </p:txBody>
      </p:sp>
      <p:sp>
        <p:nvSpPr>
          <p:cNvPr id="282" name="Graphic 20">
            <a:extLst>
              <a:ext uri="{FF2B5EF4-FFF2-40B4-BE49-F238E27FC236}">
                <a16:creationId xmlns:a16="http://schemas.microsoft.com/office/drawing/2014/main" id="{9CE88AAB-9002-41F0-80DC-1A35F5EA8680}"/>
              </a:ext>
            </a:extLst>
          </p:cNvPr>
          <p:cNvSpPr/>
          <p:nvPr/>
        </p:nvSpPr>
        <p:spPr>
          <a:xfrm>
            <a:off x="5494012" y="2542374"/>
            <a:ext cx="206564" cy="370599"/>
          </a:xfrm>
          <a:custGeom>
            <a:avLst/>
            <a:gdLst>
              <a:gd name="connsiteX0" fmla="*/ 107182 w 602511"/>
              <a:gd name="connsiteY0" fmla="*/ 871840 h 1080976"/>
              <a:gd name="connsiteX1" fmla="*/ 59335 w 602511"/>
              <a:gd name="connsiteY1" fmla="*/ 893105 h 1080976"/>
              <a:gd name="connsiteX2" fmla="*/ 6172 w 602511"/>
              <a:gd name="connsiteY2" fmla="*/ 846144 h 1080976"/>
              <a:gd name="connsiteX3" fmla="*/ 6172 w 602511"/>
              <a:gd name="connsiteY3" fmla="*/ 53133 h 1080976"/>
              <a:gd name="connsiteX4" fmla="*/ 52247 w 602511"/>
              <a:gd name="connsiteY4" fmla="*/ 6172 h 1080976"/>
              <a:gd name="connsiteX5" fmla="*/ 552863 w 602511"/>
              <a:gd name="connsiteY5" fmla="*/ 6172 h 1080976"/>
              <a:gd name="connsiteX6" fmla="*/ 598938 w 602511"/>
              <a:gd name="connsiteY6" fmla="*/ 52247 h 1080976"/>
              <a:gd name="connsiteX7" fmla="*/ 598938 w 602511"/>
              <a:gd name="connsiteY7" fmla="*/ 849688 h 1080976"/>
              <a:gd name="connsiteX8" fmla="*/ 555521 w 602511"/>
              <a:gd name="connsiteY8" fmla="*/ 894877 h 1080976"/>
              <a:gd name="connsiteX9" fmla="*/ 509447 w 602511"/>
              <a:gd name="connsiteY9" fmla="*/ 847030 h 1080976"/>
              <a:gd name="connsiteX10" fmla="*/ 509447 w 602511"/>
              <a:gd name="connsiteY10" fmla="*/ 160344 h 1080976"/>
              <a:gd name="connsiteX11" fmla="*/ 509447 w 602511"/>
              <a:gd name="connsiteY11" fmla="*/ 99207 h 1080976"/>
              <a:gd name="connsiteX12" fmla="*/ 151484 w 602511"/>
              <a:gd name="connsiteY12" fmla="*/ 99207 h 1080976"/>
              <a:gd name="connsiteX13" fmla="*/ 339326 w 602511"/>
              <a:gd name="connsiteY13" fmla="*/ 256037 h 1080976"/>
              <a:gd name="connsiteX14" fmla="*/ 380084 w 602511"/>
              <a:gd name="connsiteY14" fmla="*/ 341984 h 1080976"/>
              <a:gd name="connsiteX15" fmla="*/ 379198 w 602511"/>
              <a:gd name="connsiteY15" fmla="*/ 1024240 h 1080976"/>
              <a:gd name="connsiteX16" fmla="*/ 379198 w 602511"/>
              <a:gd name="connsiteY16" fmla="*/ 1080947 h 1080976"/>
              <a:gd name="connsiteX17" fmla="*/ 326921 w 602511"/>
              <a:gd name="connsiteY17" fmla="*/ 1053479 h 1080976"/>
              <a:gd name="connsiteX18" fmla="*/ 107182 w 602511"/>
              <a:gd name="connsiteY18" fmla="*/ 871840 h 1080976"/>
              <a:gd name="connsiteX19" fmla="*/ 253379 w 602511"/>
              <a:gd name="connsiteY19" fmla="*/ 654758 h 1080976"/>
              <a:gd name="connsiteX20" fmla="*/ 285277 w 602511"/>
              <a:gd name="connsiteY20" fmla="*/ 690200 h 1080976"/>
              <a:gd name="connsiteX21" fmla="*/ 302112 w 602511"/>
              <a:gd name="connsiteY21" fmla="*/ 659188 h 1080976"/>
              <a:gd name="connsiteX22" fmla="*/ 283505 w 602511"/>
              <a:gd name="connsiteY22" fmla="*/ 620202 h 1080976"/>
              <a:gd name="connsiteX23" fmla="*/ 253379 w 602511"/>
              <a:gd name="connsiteY23" fmla="*/ 654758 h 1080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511" h="1080976">
                <a:moveTo>
                  <a:pt x="107182" y="871840"/>
                </a:moveTo>
                <a:cubicBezTo>
                  <a:pt x="89461" y="879814"/>
                  <a:pt x="74398" y="890447"/>
                  <a:pt x="59335" y="893105"/>
                </a:cubicBezTo>
                <a:cubicBezTo>
                  <a:pt x="23893" y="899307"/>
                  <a:pt x="6172" y="886903"/>
                  <a:pt x="6172" y="846144"/>
                </a:cubicBezTo>
                <a:cubicBezTo>
                  <a:pt x="7058" y="582103"/>
                  <a:pt x="7058" y="318061"/>
                  <a:pt x="6172" y="53133"/>
                </a:cubicBezTo>
                <a:cubicBezTo>
                  <a:pt x="6172" y="19463"/>
                  <a:pt x="15919" y="6172"/>
                  <a:pt x="52247" y="6172"/>
                </a:cubicBezTo>
                <a:cubicBezTo>
                  <a:pt x="218824" y="7944"/>
                  <a:pt x="386286" y="7944"/>
                  <a:pt x="552863" y="6172"/>
                </a:cubicBezTo>
                <a:cubicBezTo>
                  <a:pt x="588305" y="6172"/>
                  <a:pt x="598938" y="17691"/>
                  <a:pt x="598938" y="52247"/>
                </a:cubicBezTo>
                <a:cubicBezTo>
                  <a:pt x="598051" y="318061"/>
                  <a:pt x="598051" y="583875"/>
                  <a:pt x="598938" y="849688"/>
                </a:cubicBezTo>
                <a:cubicBezTo>
                  <a:pt x="598938" y="881586"/>
                  <a:pt x="589191" y="894877"/>
                  <a:pt x="555521" y="894877"/>
                </a:cubicBezTo>
                <a:cubicBezTo>
                  <a:pt x="519193" y="894877"/>
                  <a:pt x="509447" y="879814"/>
                  <a:pt x="509447" y="847030"/>
                </a:cubicBezTo>
                <a:cubicBezTo>
                  <a:pt x="510333" y="618430"/>
                  <a:pt x="509447" y="389830"/>
                  <a:pt x="509447" y="160344"/>
                </a:cubicBezTo>
                <a:cubicBezTo>
                  <a:pt x="509447" y="140851"/>
                  <a:pt x="509447" y="122244"/>
                  <a:pt x="509447" y="99207"/>
                </a:cubicBezTo>
                <a:cubicBezTo>
                  <a:pt x="391603" y="99207"/>
                  <a:pt x="276417" y="99207"/>
                  <a:pt x="151484" y="99207"/>
                </a:cubicBezTo>
                <a:cubicBezTo>
                  <a:pt x="217937" y="155028"/>
                  <a:pt x="277303" y="207305"/>
                  <a:pt x="339326" y="256037"/>
                </a:cubicBezTo>
                <a:cubicBezTo>
                  <a:pt x="367679" y="279075"/>
                  <a:pt x="380970" y="302998"/>
                  <a:pt x="380084" y="341984"/>
                </a:cubicBezTo>
                <a:cubicBezTo>
                  <a:pt x="378312" y="569698"/>
                  <a:pt x="379198" y="796526"/>
                  <a:pt x="379198" y="1024240"/>
                </a:cubicBezTo>
                <a:cubicBezTo>
                  <a:pt x="379198" y="1039302"/>
                  <a:pt x="379198" y="1053479"/>
                  <a:pt x="379198" y="1080947"/>
                </a:cubicBezTo>
                <a:cubicBezTo>
                  <a:pt x="356161" y="1069428"/>
                  <a:pt x="339326" y="1063226"/>
                  <a:pt x="326921" y="1053479"/>
                </a:cubicBezTo>
                <a:cubicBezTo>
                  <a:pt x="251607" y="992342"/>
                  <a:pt x="178065" y="930319"/>
                  <a:pt x="107182" y="871840"/>
                </a:cubicBezTo>
                <a:close/>
                <a:moveTo>
                  <a:pt x="253379" y="654758"/>
                </a:moveTo>
                <a:cubicBezTo>
                  <a:pt x="266670" y="668935"/>
                  <a:pt x="275531" y="679568"/>
                  <a:pt x="285277" y="690200"/>
                </a:cubicBezTo>
                <a:cubicBezTo>
                  <a:pt x="291479" y="679568"/>
                  <a:pt x="302998" y="668935"/>
                  <a:pt x="302112" y="659188"/>
                </a:cubicBezTo>
                <a:cubicBezTo>
                  <a:pt x="301226" y="645898"/>
                  <a:pt x="290593" y="632607"/>
                  <a:pt x="283505" y="620202"/>
                </a:cubicBezTo>
                <a:cubicBezTo>
                  <a:pt x="275531" y="630835"/>
                  <a:pt x="266670" y="640581"/>
                  <a:pt x="253379" y="654758"/>
                </a:cubicBezTo>
                <a:close/>
              </a:path>
            </a:pathLst>
          </a:custGeom>
          <a:gradFill>
            <a:gsLst>
              <a:gs pos="67000">
                <a:srgbClr val="FEBC79"/>
              </a:gs>
              <a:gs pos="23000">
                <a:srgbClr val="E74F29"/>
              </a:gs>
            </a:gsLst>
            <a:lin ang="2700000" scaled="1"/>
          </a:gradFill>
          <a:ln w="8847" cap="flat">
            <a:noFill/>
            <a:prstDash val="solid"/>
            <a:miter/>
          </a:ln>
        </p:spPr>
        <p:txBody>
          <a:bodyPr rtlCol="0" anchor="ctr"/>
          <a:lstStyle/>
          <a:p>
            <a:endParaRPr lang="en-US"/>
          </a:p>
        </p:txBody>
      </p:sp>
      <p:grpSp>
        <p:nvGrpSpPr>
          <p:cNvPr id="285" name="Group 284">
            <a:extLst>
              <a:ext uri="{FF2B5EF4-FFF2-40B4-BE49-F238E27FC236}">
                <a16:creationId xmlns:a16="http://schemas.microsoft.com/office/drawing/2014/main" id="{1F5CC412-DBEC-4B88-B564-61D035C40637}"/>
              </a:ext>
            </a:extLst>
          </p:cNvPr>
          <p:cNvGrpSpPr/>
          <p:nvPr/>
        </p:nvGrpSpPr>
        <p:grpSpPr>
          <a:xfrm>
            <a:off x="5906794" y="2536741"/>
            <a:ext cx="401888" cy="307615"/>
            <a:chOff x="3737009" y="1668074"/>
            <a:chExt cx="401888" cy="307615"/>
          </a:xfrm>
          <a:gradFill>
            <a:gsLst>
              <a:gs pos="23000">
                <a:srgbClr val="E74F29"/>
              </a:gs>
              <a:gs pos="67000">
                <a:srgbClr val="FEBC79"/>
              </a:gs>
            </a:gsLst>
            <a:lin ang="2700000" scaled="1"/>
          </a:gradFill>
        </p:grpSpPr>
        <p:sp>
          <p:nvSpPr>
            <p:cNvPr id="286" name="Freeform: Shape 285">
              <a:extLst>
                <a:ext uri="{FF2B5EF4-FFF2-40B4-BE49-F238E27FC236}">
                  <a16:creationId xmlns:a16="http://schemas.microsoft.com/office/drawing/2014/main" id="{DA7CE6D3-B489-43C0-A29F-B92BAE70A1F7}"/>
                </a:ext>
              </a:extLst>
            </p:cNvPr>
            <p:cNvSpPr/>
            <p:nvPr/>
          </p:nvSpPr>
          <p:spPr>
            <a:xfrm>
              <a:off x="3926681" y="1763473"/>
              <a:ext cx="212216" cy="212216"/>
            </a:xfrm>
            <a:custGeom>
              <a:avLst/>
              <a:gdLst>
                <a:gd name="connsiteX0" fmla="*/ 214354 w 212215"/>
                <a:gd name="connsiteY0" fmla="*/ 99252 h 212215"/>
                <a:gd name="connsiteX1" fmla="*/ 164288 w 212215"/>
                <a:gd name="connsiteY1" fmla="*/ 12243 h 212215"/>
                <a:gd name="connsiteX2" fmla="*/ 167683 w 212215"/>
                <a:gd name="connsiteY2" fmla="*/ 42149 h 212215"/>
                <a:gd name="connsiteX3" fmla="*/ 12243 w 212215"/>
                <a:gd name="connsiteY3" fmla="*/ 201213 h 212215"/>
                <a:gd name="connsiteX4" fmla="*/ 74161 w 212215"/>
                <a:gd name="connsiteY4" fmla="*/ 213163 h 212215"/>
                <a:gd name="connsiteX5" fmla="*/ 132945 w 212215"/>
                <a:gd name="connsiteY5" fmla="*/ 202552 h 212215"/>
                <a:gd name="connsiteX6" fmla="*/ 200919 w 212215"/>
                <a:gd name="connsiteY6" fmla="*/ 212216 h 212215"/>
                <a:gd name="connsiteX7" fmla="*/ 177559 w 212215"/>
                <a:gd name="connsiteY7" fmla="*/ 175894 h 212215"/>
                <a:gd name="connsiteX8" fmla="*/ 214354 w 212215"/>
                <a:gd name="connsiteY8" fmla="*/ 99252 h 21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215" h="212215">
                  <a:moveTo>
                    <a:pt x="214354" y="99252"/>
                  </a:moveTo>
                  <a:cubicBezTo>
                    <a:pt x="214354" y="64301"/>
                    <a:pt x="194830" y="33089"/>
                    <a:pt x="164288" y="12243"/>
                  </a:cubicBezTo>
                  <a:cubicBezTo>
                    <a:pt x="166426" y="21973"/>
                    <a:pt x="167683" y="31914"/>
                    <a:pt x="167683" y="42149"/>
                  </a:cubicBezTo>
                  <a:cubicBezTo>
                    <a:pt x="167683" y="121159"/>
                    <a:pt x="100607" y="187060"/>
                    <a:pt x="12243" y="201213"/>
                  </a:cubicBezTo>
                  <a:cubicBezTo>
                    <a:pt x="30935" y="208739"/>
                    <a:pt x="51846" y="213163"/>
                    <a:pt x="74161" y="213163"/>
                  </a:cubicBezTo>
                  <a:cubicBezTo>
                    <a:pt x="95138" y="213163"/>
                    <a:pt x="115054" y="209310"/>
                    <a:pt x="132945" y="202552"/>
                  </a:cubicBezTo>
                  <a:cubicBezTo>
                    <a:pt x="155668" y="210208"/>
                    <a:pt x="180416" y="212216"/>
                    <a:pt x="200919" y="212216"/>
                  </a:cubicBezTo>
                  <a:cubicBezTo>
                    <a:pt x="190227" y="199499"/>
                    <a:pt x="182881" y="186897"/>
                    <a:pt x="177559" y="175894"/>
                  </a:cubicBezTo>
                  <a:cubicBezTo>
                    <a:pt x="200348" y="155685"/>
                    <a:pt x="214354" y="128799"/>
                    <a:pt x="214354" y="99252"/>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9B16D61F-21B0-47BD-9624-623C905A5603}"/>
                </a:ext>
              </a:extLst>
            </p:cNvPr>
            <p:cNvSpPr/>
            <p:nvPr/>
          </p:nvSpPr>
          <p:spPr>
            <a:xfrm>
              <a:off x="3737009" y="1668074"/>
              <a:ext cx="326486" cy="293837"/>
            </a:xfrm>
            <a:custGeom>
              <a:avLst/>
              <a:gdLst>
                <a:gd name="connsiteX0" fmla="*/ 320625 w 326485"/>
                <a:gd name="connsiteY0" fmla="*/ 137548 h 293837"/>
                <a:gd name="connsiteX1" fmla="*/ 166442 w 326485"/>
                <a:gd name="connsiteY1" fmla="*/ 12243 h 293837"/>
                <a:gd name="connsiteX2" fmla="*/ 12243 w 326485"/>
                <a:gd name="connsiteY2" fmla="*/ 137548 h 293837"/>
                <a:gd name="connsiteX3" fmla="*/ 61183 w 326485"/>
                <a:gd name="connsiteY3" fmla="*/ 228899 h 293837"/>
                <a:gd name="connsiteX4" fmla="*/ 29743 w 326485"/>
                <a:gd name="connsiteY4" fmla="*/ 282084 h 293837"/>
                <a:gd name="connsiteX5" fmla="*/ 130758 w 326485"/>
                <a:gd name="connsiteY5" fmla="*/ 259295 h 293837"/>
                <a:gd name="connsiteX6" fmla="*/ 166459 w 326485"/>
                <a:gd name="connsiteY6" fmla="*/ 262788 h 293837"/>
                <a:gd name="connsiteX7" fmla="*/ 320625 w 326485"/>
                <a:gd name="connsiteY7" fmla="*/ 137548 h 29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485" h="293837">
                  <a:moveTo>
                    <a:pt x="320625" y="137548"/>
                  </a:moveTo>
                  <a:cubicBezTo>
                    <a:pt x="320625" y="68382"/>
                    <a:pt x="251623" y="12243"/>
                    <a:pt x="166442" y="12243"/>
                  </a:cubicBezTo>
                  <a:cubicBezTo>
                    <a:pt x="81262" y="12243"/>
                    <a:pt x="12243" y="68366"/>
                    <a:pt x="12243" y="137548"/>
                  </a:cubicBezTo>
                  <a:cubicBezTo>
                    <a:pt x="12243" y="173609"/>
                    <a:pt x="31114" y="206062"/>
                    <a:pt x="61183" y="228899"/>
                  </a:cubicBezTo>
                  <a:cubicBezTo>
                    <a:pt x="55535" y="243509"/>
                    <a:pt x="45969" y="262576"/>
                    <a:pt x="29743" y="282084"/>
                  </a:cubicBezTo>
                  <a:cubicBezTo>
                    <a:pt x="60547" y="282084"/>
                    <a:pt x="100182" y="278068"/>
                    <a:pt x="130758" y="259295"/>
                  </a:cubicBezTo>
                  <a:cubicBezTo>
                    <a:pt x="142250" y="261531"/>
                    <a:pt x="154150" y="262788"/>
                    <a:pt x="166459" y="262788"/>
                  </a:cubicBezTo>
                  <a:cubicBezTo>
                    <a:pt x="251606" y="262772"/>
                    <a:pt x="320625" y="206698"/>
                    <a:pt x="320625" y="137548"/>
                  </a:cubicBezTo>
                  <a:close/>
                </a:path>
              </a:pathLst>
            </a:custGeom>
            <a:grpFill/>
            <a:ln w="9525" cap="flat">
              <a:noFill/>
              <a:prstDash val="solid"/>
              <a:miter/>
            </a:ln>
          </p:spPr>
          <p:txBody>
            <a:bodyPr rtlCol="0" anchor="ctr"/>
            <a:lstStyle/>
            <a:p>
              <a:endParaRPr lang="en-US"/>
            </a:p>
          </p:txBody>
        </p:sp>
      </p:grpSp>
      <p:sp>
        <p:nvSpPr>
          <p:cNvPr id="294" name="Graphic 316">
            <a:extLst>
              <a:ext uri="{FF2B5EF4-FFF2-40B4-BE49-F238E27FC236}">
                <a16:creationId xmlns:a16="http://schemas.microsoft.com/office/drawing/2014/main" id="{DB3AA37A-3A7D-46A9-A7A9-A0309DD23EB3}"/>
              </a:ext>
            </a:extLst>
          </p:cNvPr>
          <p:cNvSpPr/>
          <p:nvPr/>
        </p:nvSpPr>
        <p:spPr>
          <a:xfrm>
            <a:off x="6505061" y="2518339"/>
            <a:ext cx="356109" cy="300898"/>
          </a:xfrm>
          <a:custGeom>
            <a:avLst/>
            <a:gdLst>
              <a:gd name="connsiteX0" fmla="*/ 6172 w 1143000"/>
              <a:gd name="connsiteY0" fmla="*/ 431441 h 965790"/>
              <a:gd name="connsiteX1" fmla="*/ 280847 w 1143000"/>
              <a:gd name="connsiteY1" fmla="*/ 430555 h 965790"/>
              <a:gd name="connsiteX2" fmla="*/ 380970 w 1143000"/>
              <a:gd name="connsiteY2" fmla="*/ 489920 h 965790"/>
              <a:gd name="connsiteX3" fmla="*/ 427044 w 1143000"/>
              <a:gd name="connsiteY3" fmla="*/ 440302 h 965790"/>
              <a:gd name="connsiteX4" fmla="*/ 519193 w 1143000"/>
              <a:gd name="connsiteY4" fmla="*/ 273725 h 965790"/>
              <a:gd name="connsiteX5" fmla="*/ 556407 w 1143000"/>
              <a:gd name="connsiteY5" fmla="*/ 122211 h 965790"/>
              <a:gd name="connsiteX6" fmla="*/ 632607 w 1143000"/>
              <a:gd name="connsiteY6" fmla="*/ 7911 h 965790"/>
              <a:gd name="connsiteX7" fmla="*/ 746021 w 1143000"/>
              <a:gd name="connsiteY7" fmla="*/ 86769 h 965790"/>
              <a:gd name="connsiteX8" fmla="*/ 746907 w 1143000"/>
              <a:gd name="connsiteY8" fmla="*/ 321572 h 965790"/>
              <a:gd name="connsiteX9" fmla="*/ 730072 w 1143000"/>
              <a:gd name="connsiteY9" fmla="*/ 397772 h 965790"/>
              <a:gd name="connsiteX10" fmla="*/ 801842 w 1143000"/>
              <a:gd name="connsiteY10" fmla="*/ 397772 h 965790"/>
              <a:gd name="connsiteX11" fmla="*/ 1036644 w 1143000"/>
              <a:gd name="connsiteY11" fmla="*/ 397772 h 965790"/>
              <a:gd name="connsiteX12" fmla="*/ 1141198 w 1143000"/>
              <a:gd name="connsiteY12" fmla="*/ 450048 h 965790"/>
              <a:gd name="connsiteX13" fmla="*/ 1141198 w 1143000"/>
              <a:gd name="connsiteY13" fmla="*/ 503211 h 965790"/>
              <a:gd name="connsiteX14" fmla="*/ 1097782 w 1143000"/>
              <a:gd name="connsiteY14" fmla="*/ 550171 h 965790"/>
              <a:gd name="connsiteX15" fmla="*/ 1066770 w 1143000"/>
              <a:gd name="connsiteY15" fmla="*/ 683965 h 965790"/>
              <a:gd name="connsiteX16" fmla="*/ 1027784 w 1143000"/>
              <a:gd name="connsiteY16" fmla="*/ 827504 h 965790"/>
              <a:gd name="connsiteX17" fmla="*/ 938293 w 1143000"/>
              <a:gd name="connsiteY17" fmla="*/ 955095 h 965790"/>
              <a:gd name="connsiteX18" fmla="*/ 549319 w 1143000"/>
              <a:gd name="connsiteY18" fmla="*/ 954209 h 965790"/>
              <a:gd name="connsiteX19" fmla="*/ 427044 w 1143000"/>
              <a:gd name="connsiteY19" fmla="*/ 927627 h 965790"/>
              <a:gd name="connsiteX20" fmla="*/ 361477 w 1143000"/>
              <a:gd name="connsiteY20" fmla="*/ 937374 h 965790"/>
              <a:gd name="connsiteX21" fmla="*/ 295024 w 1143000"/>
              <a:gd name="connsiteY21" fmla="*/ 962183 h 965790"/>
              <a:gd name="connsiteX22" fmla="*/ 7944 w 1143000"/>
              <a:gd name="connsiteY22" fmla="*/ 963069 h 965790"/>
              <a:gd name="connsiteX23" fmla="*/ 6172 w 1143000"/>
              <a:gd name="connsiteY23" fmla="*/ 431441 h 965790"/>
              <a:gd name="connsiteX24" fmla="*/ 378312 w 1143000"/>
              <a:gd name="connsiteY24" fmla="*/ 870034 h 965790"/>
              <a:gd name="connsiteX25" fmla="*/ 786779 w 1143000"/>
              <a:gd name="connsiteY25" fmla="*/ 917881 h 965790"/>
              <a:gd name="connsiteX26" fmla="*/ 941838 w 1143000"/>
              <a:gd name="connsiteY26" fmla="*/ 918767 h 965790"/>
              <a:gd name="connsiteX27" fmla="*/ 1002975 w 1143000"/>
              <a:gd name="connsiteY27" fmla="*/ 877123 h 965790"/>
              <a:gd name="connsiteX28" fmla="*/ 942724 w 1143000"/>
              <a:gd name="connsiteY28" fmla="*/ 829276 h 965790"/>
              <a:gd name="connsiteX29" fmla="*/ 876270 w 1143000"/>
              <a:gd name="connsiteY29" fmla="*/ 829276 h 965790"/>
              <a:gd name="connsiteX30" fmla="*/ 831968 w 1143000"/>
              <a:gd name="connsiteY30" fmla="*/ 812441 h 965790"/>
              <a:gd name="connsiteX31" fmla="*/ 873612 w 1143000"/>
              <a:gd name="connsiteY31" fmla="*/ 793834 h 965790"/>
              <a:gd name="connsiteX32" fmla="*/ 988798 w 1143000"/>
              <a:gd name="connsiteY32" fmla="*/ 792948 h 965790"/>
              <a:gd name="connsiteX33" fmla="*/ 1044619 w 1143000"/>
              <a:gd name="connsiteY33" fmla="*/ 743330 h 965790"/>
              <a:gd name="connsiteX34" fmla="*/ 988798 w 1143000"/>
              <a:gd name="connsiteY34" fmla="*/ 688395 h 965790"/>
              <a:gd name="connsiteX35" fmla="*/ 873612 w 1143000"/>
              <a:gd name="connsiteY35" fmla="*/ 687509 h 965790"/>
              <a:gd name="connsiteX36" fmla="*/ 831968 w 1143000"/>
              <a:gd name="connsiteY36" fmla="*/ 668902 h 965790"/>
              <a:gd name="connsiteX37" fmla="*/ 871840 w 1143000"/>
              <a:gd name="connsiteY37" fmla="*/ 652953 h 965790"/>
              <a:gd name="connsiteX38" fmla="*/ 1026898 w 1143000"/>
              <a:gd name="connsiteY38" fmla="*/ 652067 h 965790"/>
              <a:gd name="connsiteX39" fmla="*/ 1076516 w 1143000"/>
              <a:gd name="connsiteY39" fmla="*/ 606878 h 965790"/>
              <a:gd name="connsiteX40" fmla="*/ 1026898 w 1143000"/>
              <a:gd name="connsiteY40" fmla="*/ 555488 h 965790"/>
              <a:gd name="connsiteX41" fmla="*/ 1000317 w 1143000"/>
              <a:gd name="connsiteY41" fmla="*/ 555488 h 965790"/>
              <a:gd name="connsiteX42" fmla="*/ 876270 w 1143000"/>
              <a:gd name="connsiteY42" fmla="*/ 554602 h 965790"/>
              <a:gd name="connsiteX43" fmla="*/ 823107 w 1143000"/>
              <a:gd name="connsiteY43" fmla="*/ 538653 h 965790"/>
              <a:gd name="connsiteX44" fmla="*/ 874498 w 1143000"/>
              <a:gd name="connsiteY44" fmla="*/ 520932 h 965790"/>
              <a:gd name="connsiteX45" fmla="*/ 1020696 w 1143000"/>
              <a:gd name="connsiteY45" fmla="*/ 520046 h 965790"/>
              <a:gd name="connsiteX46" fmla="*/ 1051707 w 1143000"/>
              <a:gd name="connsiteY46" fmla="*/ 520046 h 965790"/>
              <a:gd name="connsiteX47" fmla="*/ 1102212 w 1143000"/>
              <a:gd name="connsiteY47" fmla="*/ 472199 h 965790"/>
              <a:gd name="connsiteX48" fmla="*/ 1053479 w 1143000"/>
              <a:gd name="connsiteY48" fmla="*/ 434099 h 965790"/>
              <a:gd name="connsiteX49" fmla="*/ 1018923 w 1143000"/>
              <a:gd name="connsiteY49" fmla="*/ 433213 h 965790"/>
              <a:gd name="connsiteX50" fmla="*/ 730958 w 1143000"/>
              <a:gd name="connsiteY50" fmla="*/ 433213 h 965790"/>
              <a:gd name="connsiteX51" fmla="*/ 695516 w 1143000"/>
              <a:gd name="connsiteY51" fmla="*/ 388911 h 965790"/>
              <a:gd name="connsiteX52" fmla="*/ 727414 w 1143000"/>
              <a:gd name="connsiteY52" fmla="*/ 215246 h 965790"/>
              <a:gd name="connsiteX53" fmla="*/ 696403 w 1143000"/>
              <a:gd name="connsiteY53" fmla="*/ 72592 h 965790"/>
              <a:gd name="connsiteX54" fmla="*/ 643240 w 1143000"/>
              <a:gd name="connsiteY54" fmla="*/ 45125 h 965790"/>
              <a:gd name="connsiteX55" fmla="*/ 597166 w 1143000"/>
              <a:gd name="connsiteY55" fmla="*/ 86769 h 965790"/>
              <a:gd name="connsiteX56" fmla="*/ 591849 w 1143000"/>
              <a:gd name="connsiteY56" fmla="*/ 129299 h 965790"/>
              <a:gd name="connsiteX57" fmla="*/ 555521 w 1143000"/>
              <a:gd name="connsiteY57" fmla="*/ 281699 h 965790"/>
              <a:gd name="connsiteX58" fmla="*/ 470461 w 1143000"/>
              <a:gd name="connsiteY58" fmla="*/ 436758 h 965790"/>
              <a:gd name="connsiteX59" fmla="*/ 402235 w 1143000"/>
              <a:gd name="connsiteY59" fmla="*/ 514730 h 965790"/>
              <a:gd name="connsiteX60" fmla="*/ 380084 w 1143000"/>
              <a:gd name="connsiteY60" fmla="*/ 552830 h 965790"/>
              <a:gd name="connsiteX61" fmla="*/ 378312 w 1143000"/>
              <a:gd name="connsiteY61" fmla="*/ 870034 h 965790"/>
              <a:gd name="connsiteX62" fmla="*/ 254265 w 1143000"/>
              <a:gd name="connsiteY62" fmla="*/ 687509 h 965790"/>
              <a:gd name="connsiteX63" fmla="*/ 190470 w 1143000"/>
              <a:gd name="connsiteY63" fmla="*/ 627258 h 965790"/>
              <a:gd name="connsiteX64" fmla="*/ 131105 w 1143000"/>
              <a:gd name="connsiteY64" fmla="*/ 687509 h 965790"/>
              <a:gd name="connsiteX65" fmla="*/ 192242 w 1143000"/>
              <a:gd name="connsiteY65" fmla="*/ 750418 h 965790"/>
              <a:gd name="connsiteX66" fmla="*/ 254265 w 1143000"/>
              <a:gd name="connsiteY66" fmla="*/ 687509 h 96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43000" h="965790">
                <a:moveTo>
                  <a:pt x="6172" y="431441"/>
                </a:moveTo>
                <a:cubicBezTo>
                  <a:pt x="97435" y="431441"/>
                  <a:pt x="188698" y="432327"/>
                  <a:pt x="280847" y="430555"/>
                </a:cubicBezTo>
                <a:cubicBezTo>
                  <a:pt x="324263" y="429669"/>
                  <a:pt x="359705" y="437644"/>
                  <a:pt x="380970" y="489920"/>
                </a:cubicBezTo>
                <a:cubicBezTo>
                  <a:pt x="399577" y="470427"/>
                  <a:pt x="417298" y="457137"/>
                  <a:pt x="427044" y="440302"/>
                </a:cubicBezTo>
                <a:cubicBezTo>
                  <a:pt x="458942" y="385367"/>
                  <a:pt x="489068" y="329546"/>
                  <a:pt x="519193" y="273725"/>
                </a:cubicBezTo>
                <a:cubicBezTo>
                  <a:pt x="544889" y="226764"/>
                  <a:pt x="560838" y="178032"/>
                  <a:pt x="556407" y="122211"/>
                </a:cubicBezTo>
                <a:cubicBezTo>
                  <a:pt x="551977" y="62846"/>
                  <a:pt x="585647" y="17657"/>
                  <a:pt x="632607" y="7911"/>
                </a:cubicBezTo>
                <a:cubicBezTo>
                  <a:pt x="677796" y="-1835"/>
                  <a:pt x="722098" y="30062"/>
                  <a:pt x="746021" y="86769"/>
                </a:cubicBezTo>
                <a:cubicBezTo>
                  <a:pt x="780577" y="165627"/>
                  <a:pt x="763742" y="242713"/>
                  <a:pt x="746907" y="321572"/>
                </a:cubicBezTo>
                <a:cubicBezTo>
                  <a:pt x="742477" y="344609"/>
                  <a:pt x="737161" y="367646"/>
                  <a:pt x="730072" y="397772"/>
                </a:cubicBezTo>
                <a:cubicBezTo>
                  <a:pt x="756654" y="397772"/>
                  <a:pt x="778805" y="397772"/>
                  <a:pt x="801842" y="397772"/>
                </a:cubicBezTo>
                <a:cubicBezTo>
                  <a:pt x="879814" y="397772"/>
                  <a:pt x="957786" y="398657"/>
                  <a:pt x="1036644" y="397772"/>
                </a:cubicBezTo>
                <a:cubicBezTo>
                  <a:pt x="1080947" y="396886"/>
                  <a:pt x="1118161" y="409290"/>
                  <a:pt x="1141198" y="450048"/>
                </a:cubicBezTo>
                <a:cubicBezTo>
                  <a:pt x="1141198" y="467769"/>
                  <a:pt x="1141198" y="485490"/>
                  <a:pt x="1141198" y="503211"/>
                </a:cubicBezTo>
                <a:cubicBezTo>
                  <a:pt x="1127021" y="519160"/>
                  <a:pt x="1111958" y="535109"/>
                  <a:pt x="1097782" y="550171"/>
                </a:cubicBezTo>
                <a:cubicBezTo>
                  <a:pt x="1124363" y="620169"/>
                  <a:pt x="1119933" y="640548"/>
                  <a:pt x="1066770" y="683965"/>
                </a:cubicBezTo>
                <a:cubicBezTo>
                  <a:pt x="1093352" y="757506"/>
                  <a:pt x="1087149" y="780544"/>
                  <a:pt x="1027784" y="827504"/>
                </a:cubicBezTo>
                <a:cubicBezTo>
                  <a:pt x="1057024" y="912564"/>
                  <a:pt x="1026898" y="955095"/>
                  <a:pt x="938293" y="955095"/>
                </a:cubicBezTo>
                <a:cubicBezTo>
                  <a:pt x="808931" y="955981"/>
                  <a:pt x="678682" y="957753"/>
                  <a:pt x="549319" y="954209"/>
                </a:cubicBezTo>
                <a:cubicBezTo>
                  <a:pt x="508561" y="953323"/>
                  <a:pt x="466917" y="939146"/>
                  <a:pt x="427044" y="927627"/>
                </a:cubicBezTo>
                <a:cubicBezTo>
                  <a:pt x="402235" y="920539"/>
                  <a:pt x="383628" y="911679"/>
                  <a:pt x="361477" y="937374"/>
                </a:cubicBezTo>
                <a:cubicBezTo>
                  <a:pt x="347300" y="953323"/>
                  <a:pt x="318061" y="961297"/>
                  <a:pt x="295024" y="962183"/>
                </a:cubicBezTo>
                <a:cubicBezTo>
                  <a:pt x="199331" y="964841"/>
                  <a:pt x="103637" y="963069"/>
                  <a:pt x="7944" y="963069"/>
                </a:cubicBezTo>
                <a:cubicBezTo>
                  <a:pt x="6172" y="785860"/>
                  <a:pt x="6172" y="608651"/>
                  <a:pt x="6172" y="431441"/>
                </a:cubicBezTo>
                <a:close/>
                <a:moveTo>
                  <a:pt x="378312" y="870034"/>
                </a:moveTo>
                <a:cubicBezTo>
                  <a:pt x="512105" y="947120"/>
                  <a:pt x="651214" y="910793"/>
                  <a:pt x="786779" y="917881"/>
                </a:cubicBezTo>
                <a:cubicBezTo>
                  <a:pt x="838170" y="920539"/>
                  <a:pt x="890447" y="918767"/>
                  <a:pt x="941838" y="918767"/>
                </a:cubicBezTo>
                <a:cubicBezTo>
                  <a:pt x="971077" y="918767"/>
                  <a:pt x="1002975" y="915223"/>
                  <a:pt x="1002975" y="877123"/>
                </a:cubicBezTo>
                <a:cubicBezTo>
                  <a:pt x="1003861" y="840795"/>
                  <a:pt x="977279" y="827504"/>
                  <a:pt x="942724" y="829276"/>
                </a:cubicBezTo>
                <a:cubicBezTo>
                  <a:pt x="920572" y="830162"/>
                  <a:pt x="898421" y="831934"/>
                  <a:pt x="876270" y="829276"/>
                </a:cubicBezTo>
                <a:cubicBezTo>
                  <a:pt x="861207" y="827504"/>
                  <a:pt x="847030" y="818644"/>
                  <a:pt x="831968" y="812441"/>
                </a:cubicBezTo>
                <a:cubicBezTo>
                  <a:pt x="846144" y="806239"/>
                  <a:pt x="859435" y="794720"/>
                  <a:pt x="873612" y="793834"/>
                </a:cubicBezTo>
                <a:cubicBezTo>
                  <a:pt x="911712" y="791176"/>
                  <a:pt x="950698" y="793834"/>
                  <a:pt x="988798" y="792948"/>
                </a:cubicBezTo>
                <a:cubicBezTo>
                  <a:pt x="1020696" y="792062"/>
                  <a:pt x="1044619" y="777886"/>
                  <a:pt x="1044619" y="743330"/>
                </a:cubicBezTo>
                <a:cubicBezTo>
                  <a:pt x="1044619" y="707888"/>
                  <a:pt x="1024240" y="689281"/>
                  <a:pt x="988798" y="688395"/>
                </a:cubicBezTo>
                <a:cubicBezTo>
                  <a:pt x="950698" y="687509"/>
                  <a:pt x="911712" y="690167"/>
                  <a:pt x="873612" y="687509"/>
                </a:cubicBezTo>
                <a:cubicBezTo>
                  <a:pt x="859435" y="686623"/>
                  <a:pt x="846144" y="675104"/>
                  <a:pt x="831968" y="668902"/>
                </a:cubicBezTo>
                <a:cubicBezTo>
                  <a:pt x="845259" y="663586"/>
                  <a:pt x="858549" y="653839"/>
                  <a:pt x="871840" y="652953"/>
                </a:cubicBezTo>
                <a:cubicBezTo>
                  <a:pt x="923231" y="651181"/>
                  <a:pt x="975507" y="652953"/>
                  <a:pt x="1026898" y="652067"/>
                </a:cubicBezTo>
                <a:cubicBezTo>
                  <a:pt x="1055251" y="651181"/>
                  <a:pt x="1076516" y="637004"/>
                  <a:pt x="1076516" y="606878"/>
                </a:cubicBezTo>
                <a:cubicBezTo>
                  <a:pt x="1076516" y="576753"/>
                  <a:pt x="1058796" y="558146"/>
                  <a:pt x="1026898" y="555488"/>
                </a:cubicBezTo>
                <a:cubicBezTo>
                  <a:pt x="1018038" y="554602"/>
                  <a:pt x="1009177" y="555488"/>
                  <a:pt x="1000317" y="555488"/>
                </a:cubicBezTo>
                <a:cubicBezTo>
                  <a:pt x="958672" y="555488"/>
                  <a:pt x="917914" y="557260"/>
                  <a:pt x="876270" y="554602"/>
                </a:cubicBezTo>
                <a:cubicBezTo>
                  <a:pt x="858549" y="553716"/>
                  <a:pt x="840828" y="543969"/>
                  <a:pt x="823107" y="538653"/>
                </a:cubicBezTo>
                <a:cubicBezTo>
                  <a:pt x="839942" y="532451"/>
                  <a:pt x="856777" y="521818"/>
                  <a:pt x="874498" y="520932"/>
                </a:cubicBezTo>
                <a:cubicBezTo>
                  <a:pt x="923231" y="518274"/>
                  <a:pt x="971963" y="520046"/>
                  <a:pt x="1020696" y="520046"/>
                </a:cubicBezTo>
                <a:cubicBezTo>
                  <a:pt x="1031328" y="520046"/>
                  <a:pt x="1041075" y="520932"/>
                  <a:pt x="1051707" y="520046"/>
                </a:cubicBezTo>
                <a:cubicBezTo>
                  <a:pt x="1081833" y="518274"/>
                  <a:pt x="1107528" y="503211"/>
                  <a:pt x="1102212" y="472199"/>
                </a:cubicBezTo>
                <a:cubicBezTo>
                  <a:pt x="1099554" y="457137"/>
                  <a:pt x="1072086" y="443846"/>
                  <a:pt x="1053479" y="434099"/>
                </a:cubicBezTo>
                <a:cubicBezTo>
                  <a:pt x="1044619" y="428783"/>
                  <a:pt x="1030442" y="433213"/>
                  <a:pt x="1018923" y="433213"/>
                </a:cubicBezTo>
                <a:cubicBezTo>
                  <a:pt x="923231" y="433213"/>
                  <a:pt x="827538" y="432327"/>
                  <a:pt x="730958" y="433213"/>
                </a:cubicBezTo>
                <a:cubicBezTo>
                  <a:pt x="697289" y="433213"/>
                  <a:pt x="686656" y="424353"/>
                  <a:pt x="695516" y="388911"/>
                </a:cubicBezTo>
                <a:cubicBezTo>
                  <a:pt x="709693" y="332204"/>
                  <a:pt x="726528" y="273725"/>
                  <a:pt x="727414" y="215246"/>
                </a:cubicBezTo>
                <a:cubicBezTo>
                  <a:pt x="728300" y="167400"/>
                  <a:pt x="712352" y="117781"/>
                  <a:pt x="696403" y="72592"/>
                </a:cubicBezTo>
                <a:cubicBezTo>
                  <a:pt x="691086" y="58416"/>
                  <a:pt x="660075" y="42467"/>
                  <a:pt x="643240" y="45125"/>
                </a:cubicBezTo>
                <a:cubicBezTo>
                  <a:pt x="626405" y="47783"/>
                  <a:pt x="608684" y="69048"/>
                  <a:pt x="597166" y="86769"/>
                </a:cubicBezTo>
                <a:cubicBezTo>
                  <a:pt x="590077" y="97402"/>
                  <a:pt x="590077" y="115123"/>
                  <a:pt x="591849" y="129299"/>
                </a:cubicBezTo>
                <a:cubicBezTo>
                  <a:pt x="599824" y="185120"/>
                  <a:pt x="580330" y="233853"/>
                  <a:pt x="555521" y="281699"/>
                </a:cubicBezTo>
                <a:cubicBezTo>
                  <a:pt x="528054" y="333976"/>
                  <a:pt x="501472" y="386253"/>
                  <a:pt x="470461" y="436758"/>
                </a:cubicBezTo>
                <a:cubicBezTo>
                  <a:pt x="451854" y="465111"/>
                  <a:pt x="424386" y="488148"/>
                  <a:pt x="402235" y="514730"/>
                </a:cubicBezTo>
                <a:cubicBezTo>
                  <a:pt x="392489" y="526248"/>
                  <a:pt x="380970" y="540425"/>
                  <a:pt x="380084" y="552830"/>
                </a:cubicBezTo>
                <a:cubicBezTo>
                  <a:pt x="377426" y="660041"/>
                  <a:pt x="378312" y="767253"/>
                  <a:pt x="378312" y="870034"/>
                </a:cubicBezTo>
                <a:close/>
                <a:moveTo>
                  <a:pt x="254265" y="687509"/>
                </a:moveTo>
                <a:cubicBezTo>
                  <a:pt x="253379" y="654725"/>
                  <a:pt x="223254" y="625485"/>
                  <a:pt x="190470" y="627258"/>
                </a:cubicBezTo>
                <a:cubicBezTo>
                  <a:pt x="159458" y="628144"/>
                  <a:pt x="131991" y="656497"/>
                  <a:pt x="131105" y="687509"/>
                </a:cubicBezTo>
                <a:cubicBezTo>
                  <a:pt x="130219" y="720293"/>
                  <a:pt x="159458" y="750418"/>
                  <a:pt x="192242" y="750418"/>
                </a:cubicBezTo>
                <a:cubicBezTo>
                  <a:pt x="225026" y="750418"/>
                  <a:pt x="254265" y="720293"/>
                  <a:pt x="254265" y="687509"/>
                </a:cubicBezTo>
                <a:close/>
              </a:path>
            </a:pathLst>
          </a:custGeom>
          <a:gradFill>
            <a:gsLst>
              <a:gs pos="67000">
                <a:srgbClr val="FEBC79"/>
              </a:gs>
              <a:gs pos="22000">
                <a:srgbClr val="E74F29"/>
              </a:gs>
            </a:gsLst>
            <a:lin ang="2700000" scaled="1"/>
          </a:gradFill>
          <a:ln w="8847" cap="flat">
            <a:noFill/>
            <a:prstDash val="solid"/>
            <a:miter/>
          </a:ln>
        </p:spPr>
        <p:txBody>
          <a:bodyPr rtlCol="0" anchor="ctr"/>
          <a:lstStyle/>
          <a:p>
            <a:endParaRPr lang="en-US"/>
          </a:p>
        </p:txBody>
      </p:sp>
      <p:grpSp>
        <p:nvGrpSpPr>
          <p:cNvPr id="297" name="Group 296">
            <a:extLst>
              <a:ext uri="{FF2B5EF4-FFF2-40B4-BE49-F238E27FC236}">
                <a16:creationId xmlns:a16="http://schemas.microsoft.com/office/drawing/2014/main" id="{2B689161-B117-4999-B339-5118CF82CCE0}"/>
              </a:ext>
            </a:extLst>
          </p:cNvPr>
          <p:cNvGrpSpPr/>
          <p:nvPr/>
        </p:nvGrpSpPr>
        <p:grpSpPr>
          <a:xfrm>
            <a:off x="6988405" y="2508287"/>
            <a:ext cx="339997" cy="370599"/>
            <a:chOff x="4898722" y="1640581"/>
            <a:chExt cx="377946" cy="411964"/>
          </a:xfrm>
          <a:gradFill>
            <a:gsLst>
              <a:gs pos="67000">
                <a:srgbClr val="FEBC79"/>
              </a:gs>
              <a:gs pos="23000">
                <a:srgbClr val="E74F29"/>
              </a:gs>
            </a:gsLst>
            <a:lin ang="2700000" scaled="1"/>
          </a:gradFill>
        </p:grpSpPr>
        <p:sp>
          <p:nvSpPr>
            <p:cNvPr id="298" name="Freeform: Shape 297">
              <a:extLst>
                <a:ext uri="{FF2B5EF4-FFF2-40B4-BE49-F238E27FC236}">
                  <a16:creationId xmlns:a16="http://schemas.microsoft.com/office/drawing/2014/main" id="{14F24A2E-884C-472C-B97D-E534F66785D6}"/>
                </a:ext>
              </a:extLst>
            </p:cNvPr>
            <p:cNvSpPr/>
            <p:nvPr/>
          </p:nvSpPr>
          <p:spPr>
            <a:xfrm>
              <a:off x="4984406" y="1640581"/>
              <a:ext cx="206323" cy="206323"/>
            </a:xfrm>
            <a:custGeom>
              <a:avLst/>
              <a:gdLst>
                <a:gd name="connsiteX0" fmla="*/ 103523 w 206322"/>
                <a:gd name="connsiteY0" fmla="*/ 206339 h 206322"/>
                <a:gd name="connsiteX1" fmla="*/ 176222 w 206322"/>
                <a:gd name="connsiteY1" fmla="*/ 176215 h 206322"/>
                <a:gd name="connsiteX2" fmla="*/ 206345 w 206322"/>
                <a:gd name="connsiteY2" fmla="*/ 103519 h 206322"/>
                <a:gd name="connsiteX3" fmla="*/ 176222 w 206322"/>
                <a:gd name="connsiteY3" fmla="*/ 30822 h 206322"/>
                <a:gd name="connsiteX4" fmla="*/ 103523 w 206322"/>
                <a:gd name="connsiteY4" fmla="*/ 703 h 206322"/>
                <a:gd name="connsiteX5" fmla="*/ 30827 w 206322"/>
                <a:gd name="connsiteY5" fmla="*/ 30822 h 206322"/>
                <a:gd name="connsiteX6" fmla="*/ 703 w 206322"/>
                <a:gd name="connsiteY6" fmla="*/ 103519 h 206322"/>
                <a:gd name="connsiteX7" fmla="*/ 30827 w 206322"/>
                <a:gd name="connsiteY7" fmla="*/ 176215 h 206322"/>
                <a:gd name="connsiteX8" fmla="*/ 103523 w 206322"/>
                <a:gd name="connsiteY8" fmla="*/ 206339 h 20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322" h="206322">
                  <a:moveTo>
                    <a:pt x="103523" y="206339"/>
                  </a:moveTo>
                  <a:cubicBezTo>
                    <a:pt x="131913" y="206339"/>
                    <a:pt x="156143" y="196295"/>
                    <a:pt x="176222" y="176215"/>
                  </a:cubicBezTo>
                  <a:cubicBezTo>
                    <a:pt x="196303" y="156135"/>
                    <a:pt x="206345" y="131904"/>
                    <a:pt x="206345" y="103519"/>
                  </a:cubicBezTo>
                  <a:cubicBezTo>
                    <a:pt x="206345" y="75138"/>
                    <a:pt x="196303" y="50906"/>
                    <a:pt x="176222" y="30822"/>
                  </a:cubicBezTo>
                  <a:cubicBezTo>
                    <a:pt x="156137" y="10743"/>
                    <a:pt x="131905" y="703"/>
                    <a:pt x="103523" y="703"/>
                  </a:cubicBezTo>
                  <a:cubicBezTo>
                    <a:pt x="75142" y="703"/>
                    <a:pt x="50906" y="10743"/>
                    <a:pt x="30827" y="30822"/>
                  </a:cubicBezTo>
                  <a:cubicBezTo>
                    <a:pt x="10745" y="50906"/>
                    <a:pt x="703" y="75137"/>
                    <a:pt x="703" y="103519"/>
                  </a:cubicBezTo>
                  <a:cubicBezTo>
                    <a:pt x="703" y="131904"/>
                    <a:pt x="10745" y="156135"/>
                    <a:pt x="30827" y="176215"/>
                  </a:cubicBezTo>
                  <a:cubicBezTo>
                    <a:pt x="50912" y="196295"/>
                    <a:pt x="75141" y="206339"/>
                    <a:pt x="103523" y="206339"/>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CF4BFB26-22B3-4BF2-8F56-9BB8BED44BDF}"/>
                </a:ext>
              </a:extLst>
            </p:cNvPr>
            <p:cNvSpPr/>
            <p:nvPr/>
          </p:nvSpPr>
          <p:spPr>
            <a:xfrm>
              <a:off x="4898722" y="1831217"/>
              <a:ext cx="377946" cy="221328"/>
            </a:xfrm>
            <a:custGeom>
              <a:avLst/>
              <a:gdLst>
                <a:gd name="connsiteX0" fmla="*/ 376232 w 377946"/>
                <a:gd name="connsiteY0" fmla="*/ 116912 h 221328"/>
                <a:gd name="connsiteX1" fmla="*/ 369806 w 377946"/>
                <a:gd name="connsiteY1" fmla="*/ 79960 h 221328"/>
                <a:gd name="connsiteX2" fmla="*/ 357090 w 377946"/>
                <a:gd name="connsiteY2" fmla="*/ 44483 h 221328"/>
                <a:gd name="connsiteX3" fmla="*/ 335398 w 377946"/>
                <a:gd name="connsiteY3" fmla="*/ 16903 h 221328"/>
                <a:gd name="connsiteX4" fmla="*/ 303267 w 377946"/>
                <a:gd name="connsiteY4" fmla="*/ 703 h 221328"/>
                <a:gd name="connsiteX5" fmla="*/ 306753 w 377946"/>
                <a:gd name="connsiteY5" fmla="*/ 11413 h 221328"/>
                <a:gd name="connsiteX6" fmla="*/ 308627 w 377946"/>
                <a:gd name="connsiteY6" fmla="*/ 23994 h 221328"/>
                <a:gd name="connsiteX7" fmla="*/ 309295 w 377946"/>
                <a:gd name="connsiteY7" fmla="*/ 35111 h 221328"/>
                <a:gd name="connsiteX8" fmla="*/ 309295 w 377946"/>
                <a:gd name="connsiteY8" fmla="*/ 47962 h 221328"/>
                <a:gd name="connsiteX9" fmla="*/ 309160 w 377946"/>
                <a:gd name="connsiteY9" fmla="*/ 59342 h 221328"/>
                <a:gd name="connsiteX10" fmla="*/ 334192 w 377946"/>
                <a:gd name="connsiteY10" fmla="*/ 84376 h 221328"/>
                <a:gd name="connsiteX11" fmla="*/ 343436 w 377946"/>
                <a:gd name="connsiteY11" fmla="*/ 118518 h 221328"/>
                <a:gd name="connsiteX12" fmla="*/ 343436 w 377946"/>
                <a:gd name="connsiteY12" fmla="*/ 142351 h 221328"/>
                <a:gd name="connsiteX13" fmla="*/ 351998 w 377946"/>
                <a:gd name="connsiteY13" fmla="*/ 161357 h 221328"/>
                <a:gd name="connsiteX14" fmla="*/ 344501 w 377946"/>
                <a:gd name="connsiteY14" fmla="*/ 179560 h 221328"/>
                <a:gd name="connsiteX15" fmla="*/ 326298 w 377946"/>
                <a:gd name="connsiteY15" fmla="*/ 187057 h 221328"/>
                <a:gd name="connsiteX16" fmla="*/ 308088 w 377946"/>
                <a:gd name="connsiteY16" fmla="*/ 179560 h 221328"/>
                <a:gd name="connsiteX17" fmla="*/ 300597 w 377946"/>
                <a:gd name="connsiteY17" fmla="*/ 161357 h 221328"/>
                <a:gd name="connsiteX18" fmla="*/ 309160 w 377946"/>
                <a:gd name="connsiteY18" fmla="*/ 142351 h 221328"/>
                <a:gd name="connsiteX19" fmla="*/ 309160 w 377946"/>
                <a:gd name="connsiteY19" fmla="*/ 118518 h 221328"/>
                <a:gd name="connsiteX20" fmla="*/ 298983 w 377946"/>
                <a:gd name="connsiteY20" fmla="*/ 94421 h 221328"/>
                <a:gd name="connsiteX21" fmla="*/ 274887 w 377946"/>
                <a:gd name="connsiteY21" fmla="*/ 84242 h 221328"/>
                <a:gd name="connsiteX22" fmla="*/ 250784 w 377946"/>
                <a:gd name="connsiteY22" fmla="*/ 94421 h 221328"/>
                <a:gd name="connsiteX23" fmla="*/ 240610 w 377946"/>
                <a:gd name="connsiteY23" fmla="*/ 118518 h 221328"/>
                <a:gd name="connsiteX24" fmla="*/ 240610 w 377946"/>
                <a:gd name="connsiteY24" fmla="*/ 142351 h 221328"/>
                <a:gd name="connsiteX25" fmla="*/ 249176 w 377946"/>
                <a:gd name="connsiteY25" fmla="*/ 161357 h 221328"/>
                <a:gd name="connsiteX26" fmla="*/ 241679 w 377946"/>
                <a:gd name="connsiteY26" fmla="*/ 179560 h 221328"/>
                <a:gd name="connsiteX27" fmla="*/ 223468 w 377946"/>
                <a:gd name="connsiteY27" fmla="*/ 187057 h 221328"/>
                <a:gd name="connsiteX28" fmla="*/ 205268 w 377946"/>
                <a:gd name="connsiteY28" fmla="*/ 179560 h 221328"/>
                <a:gd name="connsiteX29" fmla="*/ 197771 w 377946"/>
                <a:gd name="connsiteY29" fmla="*/ 161357 h 221328"/>
                <a:gd name="connsiteX30" fmla="*/ 206337 w 377946"/>
                <a:gd name="connsiteY30" fmla="*/ 142351 h 221328"/>
                <a:gd name="connsiteX31" fmla="*/ 206337 w 377946"/>
                <a:gd name="connsiteY31" fmla="*/ 118518 h 221328"/>
                <a:gd name="connsiteX32" fmla="*/ 226415 w 377946"/>
                <a:gd name="connsiteY32" fmla="*/ 70055 h 221328"/>
                <a:gd name="connsiteX33" fmla="*/ 274877 w 377946"/>
                <a:gd name="connsiteY33" fmla="*/ 49970 h 221328"/>
                <a:gd name="connsiteX34" fmla="*/ 274877 w 377946"/>
                <a:gd name="connsiteY34" fmla="*/ 32833 h 221328"/>
                <a:gd name="connsiteX35" fmla="*/ 268189 w 377946"/>
                <a:gd name="connsiteY35" fmla="*/ 7932 h 221328"/>
                <a:gd name="connsiteX36" fmla="*/ 189197 w 377946"/>
                <a:gd name="connsiteY36" fmla="*/ 35782 h 221328"/>
                <a:gd name="connsiteX37" fmla="*/ 110210 w 377946"/>
                <a:gd name="connsiteY37" fmla="*/ 7932 h 221328"/>
                <a:gd name="connsiteX38" fmla="*/ 103515 w 377946"/>
                <a:gd name="connsiteY38" fmla="*/ 32833 h 221328"/>
                <a:gd name="connsiteX39" fmla="*/ 103515 w 377946"/>
                <a:gd name="connsiteY39" fmla="*/ 87187 h 221328"/>
                <a:gd name="connsiteX40" fmla="*/ 128282 w 377946"/>
                <a:gd name="connsiteY40" fmla="*/ 105930 h 221328"/>
                <a:gd name="connsiteX41" fmla="*/ 137790 w 377946"/>
                <a:gd name="connsiteY41" fmla="*/ 135655 h 221328"/>
                <a:gd name="connsiteX42" fmla="*/ 122798 w 377946"/>
                <a:gd name="connsiteY42" fmla="*/ 172069 h 221328"/>
                <a:gd name="connsiteX43" fmla="*/ 86380 w 377946"/>
                <a:gd name="connsiteY43" fmla="*/ 187060 h 221328"/>
                <a:gd name="connsiteX44" fmla="*/ 49966 w 377946"/>
                <a:gd name="connsiteY44" fmla="*/ 172069 h 221328"/>
                <a:gd name="connsiteX45" fmla="*/ 34973 w 377946"/>
                <a:gd name="connsiteY45" fmla="*/ 135655 h 221328"/>
                <a:gd name="connsiteX46" fmla="*/ 44346 w 377946"/>
                <a:gd name="connsiteY46" fmla="*/ 105930 h 221328"/>
                <a:gd name="connsiteX47" fmla="*/ 69248 w 377946"/>
                <a:gd name="connsiteY47" fmla="*/ 87187 h 221328"/>
                <a:gd name="connsiteX48" fmla="*/ 69248 w 377946"/>
                <a:gd name="connsiteY48" fmla="*/ 32833 h 221328"/>
                <a:gd name="connsiteX49" fmla="*/ 75137 w 377946"/>
                <a:gd name="connsiteY49" fmla="*/ 706 h 221328"/>
                <a:gd name="connsiteX50" fmla="*/ 43006 w 377946"/>
                <a:gd name="connsiteY50" fmla="*/ 16905 h 221328"/>
                <a:gd name="connsiteX51" fmla="*/ 21319 w 377946"/>
                <a:gd name="connsiteY51" fmla="*/ 44482 h 221328"/>
                <a:gd name="connsiteX52" fmla="*/ 8600 w 377946"/>
                <a:gd name="connsiteY52" fmla="*/ 79965 h 221328"/>
                <a:gd name="connsiteX53" fmla="*/ 2175 w 377946"/>
                <a:gd name="connsiteY53" fmla="*/ 116912 h 221328"/>
                <a:gd name="connsiteX54" fmla="*/ 703 w 377946"/>
                <a:gd name="connsiteY54" fmla="*/ 151991 h 221328"/>
                <a:gd name="connsiteX55" fmla="*/ 20250 w 377946"/>
                <a:gd name="connsiteY55" fmla="*/ 202860 h 221328"/>
                <a:gd name="connsiteX56" fmla="*/ 72196 w 377946"/>
                <a:gd name="connsiteY56" fmla="*/ 221333 h 221328"/>
                <a:gd name="connsiteX57" fmla="*/ 306216 w 377946"/>
                <a:gd name="connsiteY57" fmla="*/ 221333 h 221328"/>
                <a:gd name="connsiteX58" fmla="*/ 358161 w 377946"/>
                <a:gd name="connsiteY58" fmla="*/ 202860 h 221328"/>
                <a:gd name="connsiteX59" fmla="*/ 377710 w 377946"/>
                <a:gd name="connsiteY59" fmla="*/ 151991 h 221328"/>
                <a:gd name="connsiteX60" fmla="*/ 376232 w 377946"/>
                <a:gd name="connsiteY60" fmla="*/ 116912 h 22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77946" h="221328">
                  <a:moveTo>
                    <a:pt x="376232" y="116912"/>
                  </a:moveTo>
                  <a:cubicBezTo>
                    <a:pt x="375246" y="105666"/>
                    <a:pt x="373112" y="93349"/>
                    <a:pt x="369806" y="79960"/>
                  </a:cubicBezTo>
                  <a:cubicBezTo>
                    <a:pt x="366506" y="66574"/>
                    <a:pt x="362264" y="54746"/>
                    <a:pt x="357090" y="44483"/>
                  </a:cubicBezTo>
                  <a:cubicBezTo>
                    <a:pt x="351910" y="34220"/>
                    <a:pt x="344682" y="25028"/>
                    <a:pt x="335398" y="16903"/>
                  </a:cubicBezTo>
                  <a:cubicBezTo>
                    <a:pt x="326118" y="8781"/>
                    <a:pt x="315403" y="3378"/>
                    <a:pt x="303267" y="703"/>
                  </a:cubicBezTo>
                  <a:cubicBezTo>
                    <a:pt x="304699" y="4095"/>
                    <a:pt x="305862" y="7665"/>
                    <a:pt x="306753" y="11413"/>
                  </a:cubicBezTo>
                  <a:cubicBezTo>
                    <a:pt x="307645" y="15164"/>
                    <a:pt x="308275" y="19356"/>
                    <a:pt x="308627" y="23994"/>
                  </a:cubicBezTo>
                  <a:cubicBezTo>
                    <a:pt x="308977" y="28635"/>
                    <a:pt x="309211" y="32338"/>
                    <a:pt x="309295" y="35111"/>
                  </a:cubicBezTo>
                  <a:cubicBezTo>
                    <a:pt x="309382" y="37878"/>
                    <a:pt x="309382" y="42159"/>
                    <a:pt x="309295" y="47962"/>
                  </a:cubicBezTo>
                  <a:cubicBezTo>
                    <a:pt x="309211" y="53765"/>
                    <a:pt x="309160" y="57558"/>
                    <a:pt x="309160" y="59342"/>
                  </a:cubicBezTo>
                  <a:cubicBezTo>
                    <a:pt x="319693" y="65409"/>
                    <a:pt x="328038" y="73760"/>
                    <a:pt x="334192" y="84376"/>
                  </a:cubicBezTo>
                  <a:cubicBezTo>
                    <a:pt x="340351" y="94999"/>
                    <a:pt x="343436" y="106373"/>
                    <a:pt x="343436" y="118518"/>
                  </a:cubicBezTo>
                  <a:lnTo>
                    <a:pt x="343436" y="142351"/>
                  </a:lnTo>
                  <a:cubicBezTo>
                    <a:pt x="349142" y="147524"/>
                    <a:pt x="351998" y="153859"/>
                    <a:pt x="351998" y="161357"/>
                  </a:cubicBezTo>
                  <a:cubicBezTo>
                    <a:pt x="351998" y="168500"/>
                    <a:pt x="349498" y="174567"/>
                    <a:pt x="344501" y="179560"/>
                  </a:cubicBezTo>
                  <a:cubicBezTo>
                    <a:pt x="339504" y="184561"/>
                    <a:pt x="333441" y="187057"/>
                    <a:pt x="326298" y="187057"/>
                  </a:cubicBezTo>
                  <a:cubicBezTo>
                    <a:pt x="319153" y="187057"/>
                    <a:pt x="313085" y="184561"/>
                    <a:pt x="308088" y="179560"/>
                  </a:cubicBezTo>
                  <a:cubicBezTo>
                    <a:pt x="303090" y="174567"/>
                    <a:pt x="300597" y="168500"/>
                    <a:pt x="300597" y="161357"/>
                  </a:cubicBezTo>
                  <a:cubicBezTo>
                    <a:pt x="300597" y="153860"/>
                    <a:pt x="303453" y="147524"/>
                    <a:pt x="309160" y="142351"/>
                  </a:cubicBezTo>
                  <a:lnTo>
                    <a:pt x="309160" y="118518"/>
                  </a:lnTo>
                  <a:cubicBezTo>
                    <a:pt x="309160" y="109236"/>
                    <a:pt x="305764" y="101196"/>
                    <a:pt x="298983" y="94421"/>
                  </a:cubicBezTo>
                  <a:cubicBezTo>
                    <a:pt x="292201" y="87630"/>
                    <a:pt x="284168" y="84242"/>
                    <a:pt x="274887" y="84242"/>
                  </a:cubicBezTo>
                  <a:cubicBezTo>
                    <a:pt x="265602" y="84242"/>
                    <a:pt x="257565" y="87630"/>
                    <a:pt x="250784" y="94421"/>
                  </a:cubicBezTo>
                  <a:cubicBezTo>
                    <a:pt x="244003" y="101197"/>
                    <a:pt x="240610" y="109236"/>
                    <a:pt x="240610" y="118518"/>
                  </a:cubicBezTo>
                  <a:lnTo>
                    <a:pt x="240610" y="142351"/>
                  </a:lnTo>
                  <a:cubicBezTo>
                    <a:pt x="246320" y="147524"/>
                    <a:pt x="249176" y="153859"/>
                    <a:pt x="249176" y="161357"/>
                  </a:cubicBezTo>
                  <a:cubicBezTo>
                    <a:pt x="249176" y="168500"/>
                    <a:pt x="246679" y="174567"/>
                    <a:pt x="241679" y="179560"/>
                  </a:cubicBezTo>
                  <a:cubicBezTo>
                    <a:pt x="236681" y="184561"/>
                    <a:pt x="230616" y="187057"/>
                    <a:pt x="223468" y="187057"/>
                  </a:cubicBezTo>
                  <a:cubicBezTo>
                    <a:pt x="216331" y="187057"/>
                    <a:pt x="210266" y="184561"/>
                    <a:pt x="205268" y="179560"/>
                  </a:cubicBezTo>
                  <a:cubicBezTo>
                    <a:pt x="200271" y="174567"/>
                    <a:pt x="197771" y="168500"/>
                    <a:pt x="197771" y="161357"/>
                  </a:cubicBezTo>
                  <a:cubicBezTo>
                    <a:pt x="197771" y="153860"/>
                    <a:pt x="200627" y="147524"/>
                    <a:pt x="206337" y="142351"/>
                  </a:cubicBezTo>
                  <a:lnTo>
                    <a:pt x="206337" y="118518"/>
                  </a:lnTo>
                  <a:cubicBezTo>
                    <a:pt x="206337" y="99594"/>
                    <a:pt x="213032" y="83439"/>
                    <a:pt x="226415" y="70055"/>
                  </a:cubicBezTo>
                  <a:cubicBezTo>
                    <a:pt x="239804" y="56666"/>
                    <a:pt x="255955" y="49970"/>
                    <a:pt x="274877" y="49970"/>
                  </a:cubicBezTo>
                  <a:lnTo>
                    <a:pt x="274877" y="32833"/>
                  </a:lnTo>
                  <a:cubicBezTo>
                    <a:pt x="274877" y="21770"/>
                    <a:pt x="272650" y="13470"/>
                    <a:pt x="268189" y="7932"/>
                  </a:cubicBezTo>
                  <a:cubicBezTo>
                    <a:pt x="244626" y="26503"/>
                    <a:pt x="218295" y="35782"/>
                    <a:pt x="189197" y="35782"/>
                  </a:cubicBezTo>
                  <a:cubicBezTo>
                    <a:pt x="160103" y="35782"/>
                    <a:pt x="133770" y="26502"/>
                    <a:pt x="110210" y="7932"/>
                  </a:cubicBezTo>
                  <a:cubicBezTo>
                    <a:pt x="105748" y="13470"/>
                    <a:pt x="103515" y="21770"/>
                    <a:pt x="103515" y="32833"/>
                  </a:cubicBezTo>
                  <a:lnTo>
                    <a:pt x="103515" y="87187"/>
                  </a:lnTo>
                  <a:cubicBezTo>
                    <a:pt x="113690" y="90762"/>
                    <a:pt x="121943" y="97008"/>
                    <a:pt x="128282" y="105930"/>
                  </a:cubicBezTo>
                  <a:cubicBezTo>
                    <a:pt x="134623" y="114859"/>
                    <a:pt x="137790" y="124763"/>
                    <a:pt x="137790" y="135655"/>
                  </a:cubicBezTo>
                  <a:cubicBezTo>
                    <a:pt x="137790" y="149931"/>
                    <a:pt x="132794" y="162075"/>
                    <a:pt x="122798" y="172069"/>
                  </a:cubicBezTo>
                  <a:cubicBezTo>
                    <a:pt x="112800" y="182063"/>
                    <a:pt x="100661" y="187060"/>
                    <a:pt x="86380" y="187060"/>
                  </a:cubicBezTo>
                  <a:cubicBezTo>
                    <a:pt x="72101" y="187060"/>
                    <a:pt x="59964" y="182063"/>
                    <a:pt x="49966" y="172069"/>
                  </a:cubicBezTo>
                  <a:cubicBezTo>
                    <a:pt x="39971" y="162075"/>
                    <a:pt x="34973" y="149931"/>
                    <a:pt x="34973" y="135655"/>
                  </a:cubicBezTo>
                  <a:cubicBezTo>
                    <a:pt x="34973" y="124766"/>
                    <a:pt x="38098" y="114858"/>
                    <a:pt x="44346" y="105930"/>
                  </a:cubicBezTo>
                  <a:cubicBezTo>
                    <a:pt x="50593" y="97007"/>
                    <a:pt x="58896" y="90762"/>
                    <a:pt x="69248" y="87187"/>
                  </a:cubicBezTo>
                  <a:lnTo>
                    <a:pt x="69248" y="32833"/>
                  </a:lnTo>
                  <a:cubicBezTo>
                    <a:pt x="69248" y="20698"/>
                    <a:pt x="71210" y="9987"/>
                    <a:pt x="75137" y="706"/>
                  </a:cubicBezTo>
                  <a:cubicBezTo>
                    <a:pt x="62998" y="3385"/>
                    <a:pt x="52290" y="8785"/>
                    <a:pt x="43006" y="16905"/>
                  </a:cubicBezTo>
                  <a:cubicBezTo>
                    <a:pt x="33724" y="25027"/>
                    <a:pt x="26496" y="34219"/>
                    <a:pt x="21319" y="44482"/>
                  </a:cubicBezTo>
                  <a:cubicBezTo>
                    <a:pt x="16142" y="54752"/>
                    <a:pt x="11902" y="66579"/>
                    <a:pt x="8600" y="79965"/>
                  </a:cubicBezTo>
                  <a:cubicBezTo>
                    <a:pt x="5298" y="93349"/>
                    <a:pt x="3159" y="105665"/>
                    <a:pt x="2175" y="116912"/>
                  </a:cubicBezTo>
                  <a:cubicBezTo>
                    <a:pt x="1193" y="128158"/>
                    <a:pt x="703" y="139853"/>
                    <a:pt x="703" y="151991"/>
                  </a:cubicBezTo>
                  <a:cubicBezTo>
                    <a:pt x="703" y="173590"/>
                    <a:pt x="7220" y="190549"/>
                    <a:pt x="20250" y="202860"/>
                  </a:cubicBezTo>
                  <a:cubicBezTo>
                    <a:pt x="33282" y="215178"/>
                    <a:pt x="50598" y="221333"/>
                    <a:pt x="72196" y="221333"/>
                  </a:cubicBezTo>
                  <a:lnTo>
                    <a:pt x="306216" y="221333"/>
                  </a:lnTo>
                  <a:cubicBezTo>
                    <a:pt x="327812" y="221333"/>
                    <a:pt x="345127" y="215178"/>
                    <a:pt x="358161" y="202860"/>
                  </a:cubicBezTo>
                  <a:cubicBezTo>
                    <a:pt x="371197" y="190549"/>
                    <a:pt x="377710" y="173590"/>
                    <a:pt x="377710" y="151991"/>
                  </a:cubicBezTo>
                  <a:cubicBezTo>
                    <a:pt x="377711" y="139847"/>
                    <a:pt x="377213" y="128158"/>
                    <a:pt x="376232" y="116912"/>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F84A656E-F322-417B-AA94-ACD51510387D}"/>
                </a:ext>
              </a:extLst>
            </p:cNvPr>
            <p:cNvSpPr/>
            <p:nvPr/>
          </p:nvSpPr>
          <p:spPr>
            <a:xfrm>
              <a:off x="4967271" y="1949031"/>
              <a:ext cx="35638" cy="35638"/>
            </a:xfrm>
            <a:custGeom>
              <a:avLst/>
              <a:gdLst>
                <a:gd name="connsiteX0" fmla="*/ 703 w 35637"/>
                <a:gd name="connsiteY0" fmla="*/ 17842 h 35637"/>
                <a:gd name="connsiteX1" fmla="*/ 5790 w 35637"/>
                <a:gd name="connsiteY1" fmla="*/ 29891 h 35637"/>
                <a:gd name="connsiteX2" fmla="*/ 17838 w 35637"/>
                <a:gd name="connsiteY2" fmla="*/ 34980 h 35637"/>
                <a:gd name="connsiteX3" fmla="*/ 29891 w 35637"/>
                <a:gd name="connsiteY3" fmla="*/ 29891 h 35637"/>
                <a:gd name="connsiteX4" fmla="*/ 34979 w 35637"/>
                <a:gd name="connsiteY4" fmla="*/ 17842 h 35637"/>
                <a:gd name="connsiteX5" fmla="*/ 29891 w 35637"/>
                <a:gd name="connsiteY5" fmla="*/ 5793 h 35637"/>
                <a:gd name="connsiteX6" fmla="*/ 17838 w 35637"/>
                <a:gd name="connsiteY6" fmla="*/ 703 h 35637"/>
                <a:gd name="connsiteX7" fmla="*/ 5790 w 35637"/>
                <a:gd name="connsiteY7" fmla="*/ 5793 h 35637"/>
                <a:gd name="connsiteX8" fmla="*/ 703 w 35637"/>
                <a:gd name="connsiteY8" fmla="*/ 17842 h 35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37" h="35637">
                  <a:moveTo>
                    <a:pt x="703" y="17842"/>
                  </a:moveTo>
                  <a:cubicBezTo>
                    <a:pt x="703" y="22483"/>
                    <a:pt x="2400" y="26500"/>
                    <a:pt x="5790" y="29891"/>
                  </a:cubicBezTo>
                  <a:cubicBezTo>
                    <a:pt x="9182" y="33286"/>
                    <a:pt x="13194" y="34980"/>
                    <a:pt x="17838" y="34980"/>
                  </a:cubicBezTo>
                  <a:cubicBezTo>
                    <a:pt x="22483" y="34980"/>
                    <a:pt x="26499" y="33286"/>
                    <a:pt x="29891" y="29891"/>
                  </a:cubicBezTo>
                  <a:cubicBezTo>
                    <a:pt x="33283" y="26501"/>
                    <a:pt x="34979" y="22484"/>
                    <a:pt x="34979" y="17842"/>
                  </a:cubicBezTo>
                  <a:cubicBezTo>
                    <a:pt x="34979" y="13201"/>
                    <a:pt x="33283" y="9183"/>
                    <a:pt x="29891" y="5793"/>
                  </a:cubicBezTo>
                  <a:cubicBezTo>
                    <a:pt x="26497" y="2405"/>
                    <a:pt x="22480" y="703"/>
                    <a:pt x="17838" y="703"/>
                  </a:cubicBezTo>
                  <a:cubicBezTo>
                    <a:pt x="13198" y="703"/>
                    <a:pt x="9183" y="2404"/>
                    <a:pt x="5790" y="5793"/>
                  </a:cubicBezTo>
                  <a:cubicBezTo>
                    <a:pt x="2400" y="9182"/>
                    <a:pt x="703" y="13201"/>
                    <a:pt x="703" y="17842"/>
                  </a:cubicBezTo>
                  <a:close/>
                </a:path>
              </a:pathLst>
            </a:custGeom>
            <a:grpFill/>
            <a:ln w="9525" cap="flat">
              <a:noFill/>
              <a:prstDash val="solid"/>
              <a:miter/>
            </a:ln>
          </p:spPr>
          <p:txBody>
            <a:bodyPr rtlCol="0" anchor="ctr"/>
            <a:lstStyle/>
            <a:p>
              <a:endParaRPr lang="en-US"/>
            </a:p>
          </p:txBody>
        </p:sp>
      </p:grpSp>
      <p:sp>
        <p:nvSpPr>
          <p:cNvPr id="311" name="Graphic 19">
            <a:extLst>
              <a:ext uri="{FF2B5EF4-FFF2-40B4-BE49-F238E27FC236}">
                <a16:creationId xmlns:a16="http://schemas.microsoft.com/office/drawing/2014/main" id="{B25B6F53-A57C-4448-8D80-82A0E1FA203B}"/>
              </a:ext>
            </a:extLst>
          </p:cNvPr>
          <p:cNvSpPr/>
          <p:nvPr/>
        </p:nvSpPr>
        <p:spPr>
          <a:xfrm>
            <a:off x="7573581" y="2498363"/>
            <a:ext cx="397072" cy="370600"/>
          </a:xfrm>
          <a:custGeom>
            <a:avLst/>
            <a:gdLst>
              <a:gd name="connsiteX0" fmla="*/ 1986622 w 6429375"/>
              <a:gd name="connsiteY0" fmla="*/ 3001258 h 6000750"/>
              <a:gd name="connsiteX1" fmla="*/ 1099235 w 6429375"/>
              <a:gd name="connsiteY1" fmla="*/ 3429883 h 6000750"/>
              <a:gd name="connsiteX2" fmla="*/ 650518 w 6429375"/>
              <a:gd name="connsiteY2" fmla="*/ 3429883 h 6000750"/>
              <a:gd name="connsiteX3" fmla="*/ 188406 w 6429375"/>
              <a:gd name="connsiteY3" fmla="*/ 3294263 h 6000750"/>
              <a:gd name="connsiteX4" fmla="*/ 883 w 6429375"/>
              <a:gd name="connsiteY4" fmla="*/ 2897450 h 6000750"/>
              <a:gd name="connsiteX5" fmla="*/ 416113 w 6429375"/>
              <a:gd name="connsiteY5" fmla="*/ 1715383 h 6000750"/>
              <a:gd name="connsiteX6" fmla="*/ 561779 w 6429375"/>
              <a:gd name="connsiteY6" fmla="*/ 1785704 h 6000750"/>
              <a:gd name="connsiteX7" fmla="*/ 888271 w 6429375"/>
              <a:gd name="connsiteY7" fmla="*/ 1928021 h 6000750"/>
              <a:gd name="connsiteX8" fmla="*/ 1286758 w 6429375"/>
              <a:gd name="connsiteY8" fmla="*/ 2000017 h 6000750"/>
              <a:gd name="connsiteX9" fmla="*/ 1732126 w 6429375"/>
              <a:gd name="connsiteY9" fmla="*/ 1922998 h 6000750"/>
              <a:gd name="connsiteX10" fmla="*/ 1715383 w 6429375"/>
              <a:gd name="connsiteY10" fmla="*/ 2144008 h 6000750"/>
              <a:gd name="connsiteX11" fmla="*/ 1986622 w 6429375"/>
              <a:gd name="connsiteY11" fmla="*/ 3001258 h 6000750"/>
              <a:gd name="connsiteX12" fmla="*/ 5573008 w 6429375"/>
              <a:gd name="connsiteY12" fmla="*/ 5134337 h 6000750"/>
              <a:gd name="connsiteX13" fmla="*/ 5328558 w 6429375"/>
              <a:gd name="connsiteY13" fmla="*/ 5768903 h 6000750"/>
              <a:gd name="connsiteX14" fmla="*/ 4678923 w 6429375"/>
              <a:gd name="connsiteY14" fmla="*/ 6001633 h 6000750"/>
              <a:gd name="connsiteX15" fmla="*/ 1752218 w 6429375"/>
              <a:gd name="connsiteY15" fmla="*/ 6001633 h 6000750"/>
              <a:gd name="connsiteX16" fmla="*/ 1102583 w 6429375"/>
              <a:gd name="connsiteY16" fmla="*/ 5768903 h 6000750"/>
              <a:gd name="connsiteX17" fmla="*/ 858133 w 6429375"/>
              <a:gd name="connsiteY17" fmla="*/ 5134337 h 6000750"/>
              <a:gd name="connsiteX18" fmla="*/ 869853 w 6429375"/>
              <a:gd name="connsiteY18" fmla="*/ 4787754 h 6000750"/>
              <a:gd name="connsiteX19" fmla="*/ 916734 w 6429375"/>
              <a:gd name="connsiteY19" fmla="*/ 4422753 h 6000750"/>
              <a:gd name="connsiteX20" fmla="*/ 1005473 w 6429375"/>
              <a:gd name="connsiteY20" fmla="*/ 4059426 h 6000750"/>
              <a:gd name="connsiteX21" fmla="*/ 1149464 w 6429375"/>
              <a:gd name="connsiteY21" fmla="*/ 3732934 h 6000750"/>
              <a:gd name="connsiteX22" fmla="*/ 1357079 w 6429375"/>
              <a:gd name="connsiteY22" fmla="*/ 3461695 h 6000750"/>
              <a:gd name="connsiteX23" fmla="*/ 1643387 w 6429375"/>
              <a:gd name="connsiteY23" fmla="*/ 3282543 h 6000750"/>
              <a:gd name="connsiteX24" fmla="*/ 2016760 w 6429375"/>
              <a:gd name="connsiteY24" fmla="*/ 3215571 h 6000750"/>
              <a:gd name="connsiteX25" fmla="*/ 2160751 w 6429375"/>
              <a:gd name="connsiteY25" fmla="*/ 3287566 h 6000750"/>
              <a:gd name="connsiteX26" fmla="*/ 2405201 w 6429375"/>
              <a:gd name="connsiteY26" fmla="*/ 3448301 h 6000750"/>
              <a:gd name="connsiteX27" fmla="*/ 2763505 w 6429375"/>
              <a:gd name="connsiteY27" fmla="*/ 3609035 h 6000750"/>
              <a:gd name="connsiteX28" fmla="*/ 3215571 w 6429375"/>
              <a:gd name="connsiteY28" fmla="*/ 3681031 h 6000750"/>
              <a:gd name="connsiteX29" fmla="*/ 3667636 w 6429375"/>
              <a:gd name="connsiteY29" fmla="*/ 3609035 h 6000750"/>
              <a:gd name="connsiteX30" fmla="*/ 4025940 w 6429375"/>
              <a:gd name="connsiteY30" fmla="*/ 3448301 h 6000750"/>
              <a:gd name="connsiteX31" fmla="*/ 4270390 w 6429375"/>
              <a:gd name="connsiteY31" fmla="*/ 3287566 h 6000750"/>
              <a:gd name="connsiteX32" fmla="*/ 4414381 w 6429375"/>
              <a:gd name="connsiteY32" fmla="*/ 3215571 h 6000750"/>
              <a:gd name="connsiteX33" fmla="*/ 4787754 w 6429375"/>
              <a:gd name="connsiteY33" fmla="*/ 3282543 h 6000750"/>
              <a:gd name="connsiteX34" fmla="*/ 5074062 w 6429375"/>
              <a:gd name="connsiteY34" fmla="*/ 3461695 h 6000750"/>
              <a:gd name="connsiteX35" fmla="*/ 5281677 w 6429375"/>
              <a:gd name="connsiteY35" fmla="*/ 3732934 h 6000750"/>
              <a:gd name="connsiteX36" fmla="*/ 5425668 w 6429375"/>
              <a:gd name="connsiteY36" fmla="*/ 4059426 h 6000750"/>
              <a:gd name="connsiteX37" fmla="*/ 5514407 w 6429375"/>
              <a:gd name="connsiteY37" fmla="*/ 4422753 h 6000750"/>
              <a:gd name="connsiteX38" fmla="*/ 5561288 w 6429375"/>
              <a:gd name="connsiteY38" fmla="*/ 4787754 h 6000750"/>
              <a:gd name="connsiteX39" fmla="*/ 5573008 w 6429375"/>
              <a:gd name="connsiteY39" fmla="*/ 5134337 h 6000750"/>
              <a:gd name="connsiteX40" fmla="*/ 2144008 w 6429375"/>
              <a:gd name="connsiteY40" fmla="*/ 858133 h 6000750"/>
              <a:gd name="connsiteX41" fmla="*/ 1892861 w 6429375"/>
              <a:gd name="connsiteY41" fmla="*/ 1464236 h 6000750"/>
              <a:gd name="connsiteX42" fmla="*/ 1286758 w 6429375"/>
              <a:gd name="connsiteY42" fmla="*/ 1715383 h 6000750"/>
              <a:gd name="connsiteX43" fmla="*/ 680655 w 6429375"/>
              <a:gd name="connsiteY43" fmla="*/ 1464236 h 6000750"/>
              <a:gd name="connsiteX44" fmla="*/ 429508 w 6429375"/>
              <a:gd name="connsiteY44" fmla="*/ 858133 h 6000750"/>
              <a:gd name="connsiteX45" fmla="*/ 680655 w 6429375"/>
              <a:gd name="connsiteY45" fmla="*/ 252030 h 6000750"/>
              <a:gd name="connsiteX46" fmla="*/ 1286758 w 6429375"/>
              <a:gd name="connsiteY46" fmla="*/ 883 h 6000750"/>
              <a:gd name="connsiteX47" fmla="*/ 1892861 w 6429375"/>
              <a:gd name="connsiteY47" fmla="*/ 252030 h 6000750"/>
              <a:gd name="connsiteX48" fmla="*/ 2144008 w 6429375"/>
              <a:gd name="connsiteY48" fmla="*/ 858133 h 6000750"/>
              <a:gd name="connsiteX49" fmla="*/ 4501446 w 6429375"/>
              <a:gd name="connsiteY49" fmla="*/ 2144008 h 6000750"/>
              <a:gd name="connsiteX50" fmla="*/ 4124724 w 6429375"/>
              <a:gd name="connsiteY50" fmla="*/ 3053162 h 6000750"/>
              <a:gd name="connsiteX51" fmla="*/ 3215571 w 6429375"/>
              <a:gd name="connsiteY51" fmla="*/ 3429883 h 6000750"/>
              <a:gd name="connsiteX52" fmla="*/ 2306417 w 6429375"/>
              <a:gd name="connsiteY52" fmla="*/ 3053162 h 6000750"/>
              <a:gd name="connsiteX53" fmla="*/ 1929696 w 6429375"/>
              <a:gd name="connsiteY53" fmla="*/ 2144008 h 6000750"/>
              <a:gd name="connsiteX54" fmla="*/ 2306417 w 6429375"/>
              <a:gd name="connsiteY54" fmla="*/ 1234854 h 6000750"/>
              <a:gd name="connsiteX55" fmla="*/ 3215571 w 6429375"/>
              <a:gd name="connsiteY55" fmla="*/ 858133 h 6000750"/>
              <a:gd name="connsiteX56" fmla="*/ 4124724 w 6429375"/>
              <a:gd name="connsiteY56" fmla="*/ 1234854 h 6000750"/>
              <a:gd name="connsiteX57" fmla="*/ 4501446 w 6429375"/>
              <a:gd name="connsiteY57" fmla="*/ 2144008 h 6000750"/>
              <a:gd name="connsiteX58" fmla="*/ 6430258 w 6429375"/>
              <a:gd name="connsiteY58" fmla="*/ 2897450 h 6000750"/>
              <a:gd name="connsiteX59" fmla="*/ 6242735 w 6429375"/>
              <a:gd name="connsiteY59" fmla="*/ 3294263 h 6000750"/>
              <a:gd name="connsiteX60" fmla="*/ 5780623 w 6429375"/>
              <a:gd name="connsiteY60" fmla="*/ 3429883 h 6000750"/>
              <a:gd name="connsiteX61" fmla="*/ 5331907 w 6429375"/>
              <a:gd name="connsiteY61" fmla="*/ 3429883 h 6000750"/>
              <a:gd name="connsiteX62" fmla="*/ 4444519 w 6429375"/>
              <a:gd name="connsiteY62" fmla="*/ 3001258 h 6000750"/>
              <a:gd name="connsiteX63" fmla="*/ 4715758 w 6429375"/>
              <a:gd name="connsiteY63" fmla="*/ 2144008 h 6000750"/>
              <a:gd name="connsiteX64" fmla="*/ 4699015 w 6429375"/>
              <a:gd name="connsiteY64" fmla="*/ 1922998 h 6000750"/>
              <a:gd name="connsiteX65" fmla="*/ 5144383 w 6429375"/>
              <a:gd name="connsiteY65" fmla="*/ 2000017 h 6000750"/>
              <a:gd name="connsiteX66" fmla="*/ 5542870 w 6429375"/>
              <a:gd name="connsiteY66" fmla="*/ 1928021 h 6000750"/>
              <a:gd name="connsiteX67" fmla="*/ 5869362 w 6429375"/>
              <a:gd name="connsiteY67" fmla="*/ 1785704 h 6000750"/>
              <a:gd name="connsiteX68" fmla="*/ 6015028 w 6429375"/>
              <a:gd name="connsiteY68" fmla="*/ 1715383 h 6000750"/>
              <a:gd name="connsiteX69" fmla="*/ 6430258 w 6429375"/>
              <a:gd name="connsiteY69" fmla="*/ 2897450 h 6000750"/>
              <a:gd name="connsiteX70" fmla="*/ 6001633 w 6429375"/>
              <a:gd name="connsiteY70" fmla="*/ 858133 h 6000750"/>
              <a:gd name="connsiteX71" fmla="*/ 5750486 w 6429375"/>
              <a:gd name="connsiteY71" fmla="*/ 1464236 h 6000750"/>
              <a:gd name="connsiteX72" fmla="*/ 5144383 w 6429375"/>
              <a:gd name="connsiteY72" fmla="*/ 1715383 h 6000750"/>
              <a:gd name="connsiteX73" fmla="*/ 4538281 w 6429375"/>
              <a:gd name="connsiteY73" fmla="*/ 1464236 h 6000750"/>
              <a:gd name="connsiteX74" fmla="*/ 4287133 w 6429375"/>
              <a:gd name="connsiteY74" fmla="*/ 858133 h 6000750"/>
              <a:gd name="connsiteX75" fmla="*/ 4538281 w 6429375"/>
              <a:gd name="connsiteY75" fmla="*/ 252030 h 6000750"/>
              <a:gd name="connsiteX76" fmla="*/ 5144383 w 6429375"/>
              <a:gd name="connsiteY76" fmla="*/ 883 h 6000750"/>
              <a:gd name="connsiteX77" fmla="*/ 5750486 w 6429375"/>
              <a:gd name="connsiteY77" fmla="*/ 252030 h 6000750"/>
              <a:gd name="connsiteX78" fmla="*/ 6001633 w 6429375"/>
              <a:gd name="connsiteY78" fmla="*/ 858133 h 600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429375" h="6000750">
                <a:moveTo>
                  <a:pt x="1986622" y="3001258"/>
                </a:moveTo>
                <a:cubicBezTo>
                  <a:pt x="1624970" y="3012420"/>
                  <a:pt x="1329174" y="3155295"/>
                  <a:pt x="1099235" y="3429883"/>
                </a:cubicBezTo>
                <a:lnTo>
                  <a:pt x="650518" y="3429883"/>
                </a:lnTo>
                <a:cubicBezTo>
                  <a:pt x="467459" y="3429883"/>
                  <a:pt x="313422" y="3384677"/>
                  <a:pt x="188406" y="3294263"/>
                </a:cubicBezTo>
                <a:cubicBezTo>
                  <a:pt x="63391" y="3203850"/>
                  <a:pt x="883" y="3071579"/>
                  <a:pt x="883" y="2897450"/>
                </a:cubicBezTo>
                <a:cubicBezTo>
                  <a:pt x="883" y="2109406"/>
                  <a:pt x="139293" y="1715383"/>
                  <a:pt x="416113" y="1715383"/>
                </a:cubicBezTo>
                <a:cubicBezTo>
                  <a:pt x="429508" y="1715383"/>
                  <a:pt x="478063" y="1738823"/>
                  <a:pt x="561779" y="1785704"/>
                </a:cubicBezTo>
                <a:cubicBezTo>
                  <a:pt x="645495" y="1832585"/>
                  <a:pt x="754325" y="1880024"/>
                  <a:pt x="888271" y="1928021"/>
                </a:cubicBezTo>
                <a:cubicBezTo>
                  <a:pt x="1022216" y="1976018"/>
                  <a:pt x="1155045" y="2000017"/>
                  <a:pt x="1286758" y="2000017"/>
                </a:cubicBezTo>
                <a:cubicBezTo>
                  <a:pt x="1436330" y="2000017"/>
                  <a:pt x="1584786" y="1974344"/>
                  <a:pt x="1732126" y="1922998"/>
                </a:cubicBezTo>
                <a:cubicBezTo>
                  <a:pt x="1720964" y="2005598"/>
                  <a:pt x="1715383" y="2079268"/>
                  <a:pt x="1715383" y="2144008"/>
                </a:cubicBezTo>
                <a:cubicBezTo>
                  <a:pt x="1715383" y="2454315"/>
                  <a:pt x="1805796" y="2740065"/>
                  <a:pt x="1986622" y="3001258"/>
                </a:cubicBezTo>
                <a:close/>
                <a:moveTo>
                  <a:pt x="5573008" y="5134337"/>
                </a:moveTo>
                <a:cubicBezTo>
                  <a:pt x="5573008" y="5402228"/>
                  <a:pt x="5491525" y="5613750"/>
                  <a:pt x="5328558" y="5768903"/>
                </a:cubicBezTo>
                <a:cubicBezTo>
                  <a:pt x="5165591" y="5924057"/>
                  <a:pt x="4949046" y="6001633"/>
                  <a:pt x="4678923" y="6001633"/>
                </a:cubicBezTo>
                <a:lnTo>
                  <a:pt x="1752218" y="6001633"/>
                </a:lnTo>
                <a:cubicBezTo>
                  <a:pt x="1482095" y="6001633"/>
                  <a:pt x="1265550" y="5924057"/>
                  <a:pt x="1102583" y="5768903"/>
                </a:cubicBezTo>
                <a:cubicBezTo>
                  <a:pt x="939616" y="5613750"/>
                  <a:pt x="858133" y="5402228"/>
                  <a:pt x="858133" y="5134337"/>
                </a:cubicBezTo>
                <a:cubicBezTo>
                  <a:pt x="858133" y="5016019"/>
                  <a:pt x="862040" y="4900491"/>
                  <a:pt x="869853" y="4787754"/>
                </a:cubicBezTo>
                <a:cubicBezTo>
                  <a:pt x="877667" y="4675017"/>
                  <a:pt x="893294" y="4553349"/>
                  <a:pt x="916734" y="4422753"/>
                </a:cubicBezTo>
                <a:cubicBezTo>
                  <a:pt x="940174" y="4292156"/>
                  <a:pt x="969754" y="4171047"/>
                  <a:pt x="1005473" y="4059426"/>
                </a:cubicBezTo>
                <a:cubicBezTo>
                  <a:pt x="1041192" y="3947805"/>
                  <a:pt x="1089189" y="3838974"/>
                  <a:pt x="1149464" y="3732934"/>
                </a:cubicBezTo>
                <a:cubicBezTo>
                  <a:pt x="1209739" y="3626894"/>
                  <a:pt x="1278944" y="3536481"/>
                  <a:pt x="1357079" y="3461695"/>
                </a:cubicBezTo>
                <a:cubicBezTo>
                  <a:pt x="1435214" y="3386909"/>
                  <a:pt x="1530650" y="3327192"/>
                  <a:pt x="1643387" y="3282543"/>
                </a:cubicBezTo>
                <a:cubicBezTo>
                  <a:pt x="1756125" y="3237895"/>
                  <a:pt x="1880582" y="3215571"/>
                  <a:pt x="2016760" y="3215571"/>
                </a:cubicBezTo>
                <a:cubicBezTo>
                  <a:pt x="2039084" y="3215571"/>
                  <a:pt x="2087081" y="3239569"/>
                  <a:pt x="2160751" y="3287566"/>
                </a:cubicBezTo>
                <a:cubicBezTo>
                  <a:pt x="2234421" y="3335563"/>
                  <a:pt x="2315904" y="3389142"/>
                  <a:pt x="2405201" y="3448301"/>
                </a:cubicBezTo>
                <a:cubicBezTo>
                  <a:pt x="2494498" y="3507460"/>
                  <a:pt x="2613933" y="3561038"/>
                  <a:pt x="2763505" y="3609035"/>
                </a:cubicBezTo>
                <a:cubicBezTo>
                  <a:pt x="2913077" y="3657032"/>
                  <a:pt x="3063766" y="3681031"/>
                  <a:pt x="3215571" y="3681031"/>
                </a:cubicBezTo>
                <a:cubicBezTo>
                  <a:pt x="3367375" y="3681031"/>
                  <a:pt x="3518064" y="3657032"/>
                  <a:pt x="3667636" y="3609035"/>
                </a:cubicBezTo>
                <a:cubicBezTo>
                  <a:pt x="3817208" y="3561038"/>
                  <a:pt x="3936643" y="3507460"/>
                  <a:pt x="4025940" y="3448301"/>
                </a:cubicBezTo>
                <a:cubicBezTo>
                  <a:pt x="4115236" y="3389142"/>
                  <a:pt x="4196720" y="3335563"/>
                  <a:pt x="4270390" y="3287566"/>
                </a:cubicBezTo>
                <a:cubicBezTo>
                  <a:pt x="4344060" y="3239569"/>
                  <a:pt x="4392057" y="3215571"/>
                  <a:pt x="4414381" y="3215571"/>
                </a:cubicBezTo>
                <a:cubicBezTo>
                  <a:pt x="4550559" y="3215571"/>
                  <a:pt x="4675017" y="3237895"/>
                  <a:pt x="4787754" y="3282543"/>
                </a:cubicBezTo>
                <a:cubicBezTo>
                  <a:pt x="4900491" y="3327192"/>
                  <a:pt x="4995927" y="3386909"/>
                  <a:pt x="5074062" y="3461695"/>
                </a:cubicBezTo>
                <a:cubicBezTo>
                  <a:pt x="5152197" y="3536481"/>
                  <a:pt x="5221402" y="3626894"/>
                  <a:pt x="5281677" y="3732934"/>
                </a:cubicBezTo>
                <a:cubicBezTo>
                  <a:pt x="5341953" y="3838974"/>
                  <a:pt x="5389950" y="3947805"/>
                  <a:pt x="5425668" y="4059426"/>
                </a:cubicBezTo>
                <a:cubicBezTo>
                  <a:pt x="5461387" y="4171047"/>
                  <a:pt x="5490967" y="4292156"/>
                  <a:pt x="5514407" y="4422753"/>
                </a:cubicBezTo>
                <a:cubicBezTo>
                  <a:pt x="5537848" y="4553349"/>
                  <a:pt x="5553474" y="4675017"/>
                  <a:pt x="5561288" y="4787754"/>
                </a:cubicBezTo>
                <a:cubicBezTo>
                  <a:pt x="5569102" y="4900491"/>
                  <a:pt x="5573008" y="5016019"/>
                  <a:pt x="5573008" y="5134337"/>
                </a:cubicBezTo>
                <a:close/>
                <a:moveTo>
                  <a:pt x="2144008" y="858133"/>
                </a:moveTo>
                <a:cubicBezTo>
                  <a:pt x="2144008" y="1094770"/>
                  <a:pt x="2060292" y="1296804"/>
                  <a:pt x="1892861" y="1464236"/>
                </a:cubicBezTo>
                <a:cubicBezTo>
                  <a:pt x="1725429" y="1631667"/>
                  <a:pt x="1523395" y="1715383"/>
                  <a:pt x="1286758" y="1715383"/>
                </a:cubicBezTo>
                <a:cubicBezTo>
                  <a:pt x="1050121" y="1715383"/>
                  <a:pt x="848087" y="1631667"/>
                  <a:pt x="680655" y="1464236"/>
                </a:cubicBezTo>
                <a:cubicBezTo>
                  <a:pt x="513224" y="1296804"/>
                  <a:pt x="429508" y="1094770"/>
                  <a:pt x="429508" y="858133"/>
                </a:cubicBezTo>
                <a:cubicBezTo>
                  <a:pt x="429508" y="621496"/>
                  <a:pt x="513224" y="419462"/>
                  <a:pt x="680655" y="252030"/>
                </a:cubicBezTo>
                <a:cubicBezTo>
                  <a:pt x="848087" y="84599"/>
                  <a:pt x="1050121" y="883"/>
                  <a:pt x="1286758" y="883"/>
                </a:cubicBezTo>
                <a:cubicBezTo>
                  <a:pt x="1523395" y="883"/>
                  <a:pt x="1725429" y="84599"/>
                  <a:pt x="1892861" y="252030"/>
                </a:cubicBezTo>
                <a:cubicBezTo>
                  <a:pt x="2060292" y="419462"/>
                  <a:pt x="2144008" y="621496"/>
                  <a:pt x="2144008" y="858133"/>
                </a:cubicBezTo>
                <a:close/>
                <a:moveTo>
                  <a:pt x="4501446" y="2144008"/>
                </a:moveTo>
                <a:cubicBezTo>
                  <a:pt x="4501446" y="2498963"/>
                  <a:pt x="4375872" y="2802014"/>
                  <a:pt x="4124724" y="3053162"/>
                </a:cubicBezTo>
                <a:cubicBezTo>
                  <a:pt x="3873577" y="3304309"/>
                  <a:pt x="3570526" y="3429883"/>
                  <a:pt x="3215571" y="3429883"/>
                </a:cubicBezTo>
                <a:cubicBezTo>
                  <a:pt x="2860615" y="3429883"/>
                  <a:pt x="2557564" y="3304309"/>
                  <a:pt x="2306417" y="3053162"/>
                </a:cubicBezTo>
                <a:cubicBezTo>
                  <a:pt x="2055269" y="2802014"/>
                  <a:pt x="1929696" y="2498963"/>
                  <a:pt x="1929696" y="2144008"/>
                </a:cubicBezTo>
                <a:cubicBezTo>
                  <a:pt x="1929696" y="1789053"/>
                  <a:pt x="2055269" y="1486002"/>
                  <a:pt x="2306417" y="1234854"/>
                </a:cubicBezTo>
                <a:cubicBezTo>
                  <a:pt x="2557564" y="983707"/>
                  <a:pt x="2860615" y="858133"/>
                  <a:pt x="3215571" y="858133"/>
                </a:cubicBezTo>
                <a:cubicBezTo>
                  <a:pt x="3570526" y="858133"/>
                  <a:pt x="3873577" y="983707"/>
                  <a:pt x="4124724" y="1234854"/>
                </a:cubicBezTo>
                <a:cubicBezTo>
                  <a:pt x="4375872" y="1486002"/>
                  <a:pt x="4501446" y="1789053"/>
                  <a:pt x="4501446" y="2144008"/>
                </a:cubicBezTo>
                <a:close/>
                <a:moveTo>
                  <a:pt x="6430258" y="2897450"/>
                </a:moveTo>
                <a:cubicBezTo>
                  <a:pt x="6430258" y="3071579"/>
                  <a:pt x="6367751" y="3203850"/>
                  <a:pt x="6242735" y="3294263"/>
                </a:cubicBezTo>
                <a:cubicBezTo>
                  <a:pt x="6117719" y="3384677"/>
                  <a:pt x="5963682" y="3429883"/>
                  <a:pt x="5780623" y="3429883"/>
                </a:cubicBezTo>
                <a:lnTo>
                  <a:pt x="5331907" y="3429883"/>
                </a:lnTo>
                <a:cubicBezTo>
                  <a:pt x="5101967" y="3155295"/>
                  <a:pt x="4806171" y="3012420"/>
                  <a:pt x="4444519" y="3001258"/>
                </a:cubicBezTo>
                <a:cubicBezTo>
                  <a:pt x="4625345" y="2740065"/>
                  <a:pt x="4715758" y="2454315"/>
                  <a:pt x="4715758" y="2144008"/>
                </a:cubicBezTo>
                <a:cubicBezTo>
                  <a:pt x="4715758" y="2079268"/>
                  <a:pt x="4710177" y="2005598"/>
                  <a:pt x="4699015" y="1922998"/>
                </a:cubicBezTo>
                <a:cubicBezTo>
                  <a:pt x="4846355" y="1974344"/>
                  <a:pt x="4994811" y="2000017"/>
                  <a:pt x="5144383" y="2000017"/>
                </a:cubicBezTo>
                <a:cubicBezTo>
                  <a:pt x="5276096" y="2000017"/>
                  <a:pt x="5408925" y="1976018"/>
                  <a:pt x="5542870" y="1928021"/>
                </a:cubicBezTo>
                <a:cubicBezTo>
                  <a:pt x="5676816" y="1880024"/>
                  <a:pt x="5785646" y="1832585"/>
                  <a:pt x="5869362" y="1785704"/>
                </a:cubicBezTo>
                <a:cubicBezTo>
                  <a:pt x="5953078" y="1738823"/>
                  <a:pt x="6001633" y="1715383"/>
                  <a:pt x="6015028" y="1715383"/>
                </a:cubicBezTo>
                <a:cubicBezTo>
                  <a:pt x="6291848" y="1715383"/>
                  <a:pt x="6430258" y="2109406"/>
                  <a:pt x="6430258" y="2897450"/>
                </a:cubicBezTo>
                <a:close/>
                <a:moveTo>
                  <a:pt x="6001633" y="858133"/>
                </a:moveTo>
                <a:cubicBezTo>
                  <a:pt x="6001633" y="1094770"/>
                  <a:pt x="5917917" y="1296804"/>
                  <a:pt x="5750486" y="1464236"/>
                </a:cubicBezTo>
                <a:cubicBezTo>
                  <a:pt x="5583054" y="1631667"/>
                  <a:pt x="5381020" y="1715383"/>
                  <a:pt x="5144383" y="1715383"/>
                </a:cubicBezTo>
                <a:cubicBezTo>
                  <a:pt x="4907747" y="1715383"/>
                  <a:pt x="4705712" y="1631667"/>
                  <a:pt x="4538281" y="1464236"/>
                </a:cubicBezTo>
                <a:cubicBezTo>
                  <a:pt x="4370849" y="1296804"/>
                  <a:pt x="4287133" y="1094770"/>
                  <a:pt x="4287133" y="858133"/>
                </a:cubicBezTo>
                <a:cubicBezTo>
                  <a:pt x="4287133" y="621496"/>
                  <a:pt x="4370849" y="419462"/>
                  <a:pt x="4538281" y="252030"/>
                </a:cubicBezTo>
                <a:cubicBezTo>
                  <a:pt x="4705712" y="84599"/>
                  <a:pt x="4907747" y="883"/>
                  <a:pt x="5144383" y="883"/>
                </a:cubicBezTo>
                <a:cubicBezTo>
                  <a:pt x="5381020" y="883"/>
                  <a:pt x="5583054" y="84599"/>
                  <a:pt x="5750486" y="252030"/>
                </a:cubicBezTo>
                <a:cubicBezTo>
                  <a:pt x="5917917" y="419462"/>
                  <a:pt x="6001633" y="621496"/>
                  <a:pt x="6001633" y="858133"/>
                </a:cubicBezTo>
                <a:close/>
              </a:path>
            </a:pathLst>
          </a:custGeom>
          <a:gradFill>
            <a:gsLst>
              <a:gs pos="67000">
                <a:srgbClr val="FEBC79"/>
              </a:gs>
              <a:gs pos="21000">
                <a:srgbClr val="E74F29"/>
              </a:gs>
            </a:gsLst>
            <a:lin ang="2700000" scaled="1"/>
          </a:gradFill>
          <a:ln w="3349"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22789368-E124-4EFC-A10D-2BDFDCB7746F}"/>
              </a:ext>
            </a:extLst>
          </p:cNvPr>
          <p:cNvSpPr/>
          <p:nvPr/>
        </p:nvSpPr>
        <p:spPr>
          <a:xfrm>
            <a:off x="8081653" y="2429648"/>
            <a:ext cx="441558" cy="441558"/>
          </a:xfrm>
          <a:custGeom>
            <a:avLst/>
            <a:gdLst>
              <a:gd name="connsiteX0" fmla="*/ 1955058 w 1956954"/>
              <a:gd name="connsiteY0" fmla="*/ 456169 h 1956954"/>
              <a:gd name="connsiteX1" fmla="*/ 1781010 w 1956954"/>
              <a:gd name="connsiteY1" fmla="*/ 567006 h 1956954"/>
              <a:gd name="connsiteX2" fmla="*/ 1671906 w 1956954"/>
              <a:gd name="connsiteY2" fmla="*/ 508124 h 1956954"/>
              <a:gd name="connsiteX3" fmla="*/ 1434647 w 1956954"/>
              <a:gd name="connsiteY3" fmla="*/ 743651 h 1956954"/>
              <a:gd name="connsiteX4" fmla="*/ 1613890 w 1956954"/>
              <a:gd name="connsiteY4" fmla="*/ 922894 h 1956954"/>
              <a:gd name="connsiteX5" fmla="*/ 1638135 w 1956954"/>
              <a:gd name="connsiteY5" fmla="*/ 948006 h 1956954"/>
              <a:gd name="connsiteX6" fmla="*/ 1632940 w 1956954"/>
              <a:gd name="connsiteY6" fmla="*/ 1012949 h 1956954"/>
              <a:gd name="connsiteX7" fmla="*/ 1572326 w 1956954"/>
              <a:gd name="connsiteY7" fmla="*/ 1012083 h 1956954"/>
              <a:gd name="connsiteX8" fmla="*/ 1506517 w 1956954"/>
              <a:gd name="connsiteY8" fmla="*/ 936749 h 1956954"/>
              <a:gd name="connsiteX9" fmla="*/ 1465819 w 1956954"/>
              <a:gd name="connsiteY9" fmla="*/ 974849 h 1956954"/>
              <a:gd name="connsiteX10" fmla="*/ 777422 w 1956954"/>
              <a:gd name="connsiteY10" fmla="*/ 1663247 h 1956954"/>
              <a:gd name="connsiteX11" fmla="*/ 576531 w 1956954"/>
              <a:gd name="connsiteY11" fmla="*/ 1674504 h 1956954"/>
              <a:gd name="connsiteX12" fmla="*/ 465695 w 1956954"/>
              <a:gd name="connsiteY12" fmla="*/ 1716067 h 1956954"/>
              <a:gd name="connsiteX13" fmla="*/ 357456 w 1956954"/>
              <a:gd name="connsiteY13" fmla="*/ 1677967 h 1956954"/>
              <a:gd name="connsiteX14" fmla="*/ 75169 w 1956954"/>
              <a:gd name="connsiteY14" fmla="*/ 1953326 h 1956954"/>
              <a:gd name="connsiteX15" fmla="*/ 5897 w 1956954"/>
              <a:gd name="connsiteY15" fmla="*/ 1953326 h 1956954"/>
              <a:gd name="connsiteX16" fmla="*/ 5897 w 1956954"/>
              <a:gd name="connsiteY16" fmla="*/ 1884054 h 1956954"/>
              <a:gd name="connsiteX17" fmla="*/ 282122 w 1956954"/>
              <a:gd name="connsiteY17" fmla="*/ 1601767 h 1956954"/>
              <a:gd name="connsiteX18" fmla="*/ 243156 w 1956954"/>
              <a:gd name="connsiteY18" fmla="*/ 1493529 h 1956954"/>
              <a:gd name="connsiteX19" fmla="*/ 283854 w 1956954"/>
              <a:gd name="connsiteY19" fmla="*/ 1383558 h 1956954"/>
              <a:gd name="connsiteX20" fmla="*/ 306367 w 1956954"/>
              <a:gd name="connsiteY20" fmla="*/ 1172276 h 1956954"/>
              <a:gd name="connsiteX21" fmla="*/ 983508 w 1956954"/>
              <a:gd name="connsiteY21" fmla="*/ 496001 h 1956954"/>
              <a:gd name="connsiteX22" fmla="*/ 1031999 w 1956954"/>
              <a:gd name="connsiteY22" fmla="*/ 464829 h 1956954"/>
              <a:gd name="connsiteX23" fmla="*/ 952336 w 1956954"/>
              <a:gd name="connsiteY23" fmla="*/ 393824 h 1956954"/>
              <a:gd name="connsiteX24" fmla="*/ 950604 w 1956954"/>
              <a:gd name="connsiteY24" fmla="*/ 325417 h 1956954"/>
              <a:gd name="connsiteX25" fmla="*/ 1019010 w 1956954"/>
              <a:gd name="connsiteY25" fmla="*/ 328015 h 1956954"/>
              <a:gd name="connsiteX26" fmla="*/ 1219035 w 1956954"/>
              <a:gd name="connsiteY26" fmla="*/ 528906 h 1956954"/>
              <a:gd name="connsiteX27" fmla="*/ 1461490 w 1956954"/>
              <a:gd name="connsiteY27" fmla="*/ 287317 h 1956954"/>
              <a:gd name="connsiteX28" fmla="*/ 1431183 w 1956954"/>
              <a:gd name="connsiteY28" fmla="*/ 255278 h 1956954"/>
              <a:gd name="connsiteX29" fmla="*/ 1490065 w 1956954"/>
              <a:gd name="connsiteY29" fmla="*/ 13690 h 1956954"/>
              <a:gd name="connsiteX30" fmla="*/ 1504785 w 1956954"/>
              <a:gd name="connsiteY30" fmla="*/ 5897 h 1956954"/>
              <a:gd name="connsiteX31" fmla="*/ 1556740 w 1956954"/>
              <a:gd name="connsiteY31" fmla="*/ 5897 h 1956954"/>
              <a:gd name="connsiteX32" fmla="*/ 1664979 w 1956954"/>
              <a:gd name="connsiteY32" fmla="*/ 79499 h 1956954"/>
              <a:gd name="connsiteX33" fmla="*/ 1881456 w 1956954"/>
              <a:gd name="connsiteY33" fmla="*/ 295976 h 1956954"/>
              <a:gd name="connsiteX34" fmla="*/ 1955058 w 1956954"/>
              <a:gd name="connsiteY34" fmla="*/ 404215 h 1956954"/>
              <a:gd name="connsiteX35" fmla="*/ 1955058 w 1956954"/>
              <a:gd name="connsiteY35" fmla="*/ 456169 h 1956954"/>
              <a:gd name="connsiteX36" fmla="*/ 603374 w 1956954"/>
              <a:gd name="connsiteY36" fmla="*/ 1019876 h 1956954"/>
              <a:gd name="connsiteX37" fmla="*/ 666585 w 1956954"/>
              <a:gd name="connsiteY37" fmla="*/ 1077892 h 1956954"/>
              <a:gd name="connsiteX38" fmla="*/ 671781 w 1956954"/>
              <a:gd name="connsiteY38" fmla="*/ 1150629 h 1956954"/>
              <a:gd name="connsiteX39" fmla="*/ 599910 w 1956954"/>
              <a:gd name="connsiteY39" fmla="*/ 1146299 h 1956954"/>
              <a:gd name="connsiteX40" fmla="*/ 541895 w 1956954"/>
              <a:gd name="connsiteY40" fmla="*/ 1084820 h 1956954"/>
              <a:gd name="connsiteX41" fmla="*/ 463963 w 1956954"/>
              <a:gd name="connsiteY41" fmla="*/ 1152360 h 1956954"/>
              <a:gd name="connsiteX42" fmla="*/ 566140 w 1956954"/>
              <a:gd name="connsiteY42" fmla="*/ 1251940 h 1956954"/>
              <a:gd name="connsiteX43" fmla="*/ 574799 w 1956954"/>
              <a:gd name="connsiteY43" fmla="*/ 1330738 h 1956954"/>
              <a:gd name="connsiteX44" fmla="*/ 499465 w 1956954"/>
              <a:gd name="connsiteY44" fmla="*/ 1321213 h 1956954"/>
              <a:gd name="connsiteX45" fmla="*/ 399020 w 1956954"/>
              <a:gd name="connsiteY45" fmla="*/ 1219901 h 1956954"/>
              <a:gd name="connsiteX46" fmla="*/ 370445 w 1956954"/>
              <a:gd name="connsiteY46" fmla="*/ 1246744 h 1956954"/>
              <a:gd name="connsiteX47" fmla="*/ 368713 w 1956954"/>
              <a:gd name="connsiteY47" fmla="*/ 1331604 h 1956954"/>
              <a:gd name="connsiteX48" fmla="*/ 637145 w 1956954"/>
              <a:gd name="connsiteY48" fmla="*/ 1601767 h 1956954"/>
              <a:gd name="connsiteX49" fmla="*/ 707283 w 1956954"/>
              <a:gd name="connsiteY49" fmla="*/ 1601767 h 1956954"/>
              <a:gd name="connsiteX50" fmla="*/ 1015547 w 1956954"/>
              <a:gd name="connsiteY50" fmla="*/ 1291772 h 1956954"/>
              <a:gd name="connsiteX51" fmla="*/ 1027669 w 1956954"/>
              <a:gd name="connsiteY51" fmla="*/ 1277051 h 1956954"/>
              <a:gd name="connsiteX52" fmla="*/ 686501 w 1956954"/>
              <a:gd name="connsiteY52" fmla="*/ 934151 h 1956954"/>
              <a:gd name="connsiteX53" fmla="*/ 603374 w 1956954"/>
              <a:gd name="connsiteY53" fmla="*/ 1019876 h 195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56954" h="1956954">
                <a:moveTo>
                  <a:pt x="1955058" y="456169"/>
                </a:moveTo>
                <a:cubicBezTo>
                  <a:pt x="1912629" y="548822"/>
                  <a:pt x="1859808" y="586922"/>
                  <a:pt x="1781010" y="567006"/>
                </a:cubicBezTo>
                <a:cubicBezTo>
                  <a:pt x="1741178" y="557481"/>
                  <a:pt x="1706542" y="527174"/>
                  <a:pt x="1671906" y="508124"/>
                </a:cubicBezTo>
                <a:cubicBezTo>
                  <a:pt x="1596572" y="582592"/>
                  <a:pt x="1516042" y="662256"/>
                  <a:pt x="1434647" y="743651"/>
                </a:cubicBezTo>
                <a:cubicBezTo>
                  <a:pt x="1491797" y="800801"/>
                  <a:pt x="1553276" y="862281"/>
                  <a:pt x="1613890" y="922894"/>
                </a:cubicBezTo>
                <a:cubicBezTo>
                  <a:pt x="1621683" y="930688"/>
                  <a:pt x="1631208" y="938481"/>
                  <a:pt x="1638135" y="948006"/>
                </a:cubicBezTo>
                <a:cubicBezTo>
                  <a:pt x="1655454" y="970519"/>
                  <a:pt x="1656319" y="998229"/>
                  <a:pt x="1632940" y="1012949"/>
                </a:cubicBezTo>
                <a:cubicBezTo>
                  <a:pt x="1617354" y="1022474"/>
                  <a:pt x="1586181" y="1022474"/>
                  <a:pt x="1572326" y="1012083"/>
                </a:cubicBezTo>
                <a:cubicBezTo>
                  <a:pt x="1546349" y="993033"/>
                  <a:pt x="1529031" y="963592"/>
                  <a:pt x="1506517" y="936749"/>
                </a:cubicBezTo>
                <a:cubicBezTo>
                  <a:pt x="1486601" y="955799"/>
                  <a:pt x="1476211" y="965324"/>
                  <a:pt x="1465819" y="974849"/>
                </a:cubicBezTo>
                <a:cubicBezTo>
                  <a:pt x="1236354" y="1204315"/>
                  <a:pt x="1006888" y="1433781"/>
                  <a:pt x="777422" y="1663247"/>
                </a:cubicBezTo>
                <a:cubicBezTo>
                  <a:pt x="704685" y="1735983"/>
                  <a:pt x="648401" y="1738581"/>
                  <a:pt x="576531" y="1674504"/>
                </a:cubicBezTo>
                <a:cubicBezTo>
                  <a:pt x="537565" y="1690090"/>
                  <a:pt x="502063" y="1715201"/>
                  <a:pt x="465695" y="1716067"/>
                </a:cubicBezTo>
                <a:cubicBezTo>
                  <a:pt x="431058" y="1716933"/>
                  <a:pt x="395556" y="1692688"/>
                  <a:pt x="357456" y="1677967"/>
                </a:cubicBezTo>
                <a:cubicBezTo>
                  <a:pt x="268267" y="1764558"/>
                  <a:pt x="172151" y="1858942"/>
                  <a:pt x="75169" y="1953326"/>
                </a:cubicBezTo>
                <a:cubicBezTo>
                  <a:pt x="51790" y="1953326"/>
                  <a:pt x="29276" y="1953326"/>
                  <a:pt x="5897" y="1953326"/>
                </a:cubicBezTo>
                <a:cubicBezTo>
                  <a:pt x="5897" y="1929947"/>
                  <a:pt x="5897" y="1907433"/>
                  <a:pt x="5897" y="1884054"/>
                </a:cubicBezTo>
                <a:cubicBezTo>
                  <a:pt x="99415" y="1788804"/>
                  <a:pt x="192933" y="1692688"/>
                  <a:pt x="282122" y="1601767"/>
                </a:cubicBezTo>
                <a:cubicBezTo>
                  <a:pt x="268267" y="1566265"/>
                  <a:pt x="243156" y="1529897"/>
                  <a:pt x="243156" y="1493529"/>
                </a:cubicBezTo>
                <a:cubicBezTo>
                  <a:pt x="243156" y="1458892"/>
                  <a:pt x="268267" y="1423390"/>
                  <a:pt x="283854" y="1383558"/>
                </a:cubicBezTo>
                <a:cubicBezTo>
                  <a:pt x="218044" y="1298699"/>
                  <a:pt x="221508" y="1256269"/>
                  <a:pt x="306367" y="1172276"/>
                </a:cubicBezTo>
                <a:cubicBezTo>
                  <a:pt x="531504" y="947140"/>
                  <a:pt x="757506" y="721138"/>
                  <a:pt x="983508" y="496001"/>
                </a:cubicBezTo>
                <a:cubicBezTo>
                  <a:pt x="994765" y="484744"/>
                  <a:pt x="1010351" y="478683"/>
                  <a:pt x="1031999" y="464829"/>
                </a:cubicBezTo>
                <a:cubicBezTo>
                  <a:pt x="997363" y="433656"/>
                  <a:pt x="973117" y="414606"/>
                  <a:pt x="952336" y="393824"/>
                </a:cubicBezTo>
                <a:cubicBezTo>
                  <a:pt x="930688" y="372176"/>
                  <a:pt x="928956" y="347065"/>
                  <a:pt x="950604" y="325417"/>
                </a:cubicBezTo>
                <a:cubicBezTo>
                  <a:pt x="973117" y="302903"/>
                  <a:pt x="997363" y="306367"/>
                  <a:pt x="1019010" y="328015"/>
                </a:cubicBezTo>
                <a:cubicBezTo>
                  <a:pt x="1086551" y="395556"/>
                  <a:pt x="1153226" y="463097"/>
                  <a:pt x="1219035" y="528906"/>
                </a:cubicBezTo>
                <a:cubicBezTo>
                  <a:pt x="1300431" y="447510"/>
                  <a:pt x="1380095" y="368713"/>
                  <a:pt x="1461490" y="287317"/>
                </a:cubicBezTo>
                <a:cubicBezTo>
                  <a:pt x="1451965" y="277792"/>
                  <a:pt x="1441574" y="266535"/>
                  <a:pt x="1431183" y="255278"/>
                </a:cubicBezTo>
                <a:cubicBezTo>
                  <a:pt x="1354983" y="170419"/>
                  <a:pt x="1383558" y="54388"/>
                  <a:pt x="1490065" y="13690"/>
                </a:cubicBezTo>
                <a:cubicBezTo>
                  <a:pt x="1495260" y="11958"/>
                  <a:pt x="1499590" y="8494"/>
                  <a:pt x="1504785" y="5897"/>
                </a:cubicBezTo>
                <a:cubicBezTo>
                  <a:pt x="1522104" y="5897"/>
                  <a:pt x="1539422" y="5897"/>
                  <a:pt x="1556740" y="5897"/>
                </a:cubicBezTo>
                <a:cubicBezTo>
                  <a:pt x="1593108" y="30142"/>
                  <a:pt x="1632940" y="50058"/>
                  <a:pt x="1664979" y="79499"/>
                </a:cubicBezTo>
                <a:cubicBezTo>
                  <a:pt x="1739447" y="148772"/>
                  <a:pt x="1812183" y="221508"/>
                  <a:pt x="1881456" y="295976"/>
                </a:cubicBezTo>
                <a:cubicBezTo>
                  <a:pt x="1910897" y="327149"/>
                  <a:pt x="1930813" y="367847"/>
                  <a:pt x="1955058" y="404215"/>
                </a:cubicBezTo>
                <a:cubicBezTo>
                  <a:pt x="1955058" y="421533"/>
                  <a:pt x="1955058" y="438851"/>
                  <a:pt x="1955058" y="456169"/>
                </a:cubicBezTo>
                <a:close/>
                <a:moveTo>
                  <a:pt x="603374" y="1019876"/>
                </a:moveTo>
                <a:cubicBezTo>
                  <a:pt x="624156" y="1038926"/>
                  <a:pt x="645804" y="1057976"/>
                  <a:pt x="666585" y="1077892"/>
                </a:cubicBezTo>
                <a:cubicBezTo>
                  <a:pt x="689965" y="1100406"/>
                  <a:pt x="694294" y="1126383"/>
                  <a:pt x="671781" y="1150629"/>
                </a:cubicBezTo>
                <a:cubicBezTo>
                  <a:pt x="648401" y="1174874"/>
                  <a:pt x="622424" y="1170545"/>
                  <a:pt x="599910" y="1146299"/>
                </a:cubicBezTo>
                <a:cubicBezTo>
                  <a:pt x="579129" y="1124651"/>
                  <a:pt x="558347" y="1103004"/>
                  <a:pt x="541895" y="1084820"/>
                </a:cubicBezTo>
                <a:cubicBezTo>
                  <a:pt x="513320" y="1109065"/>
                  <a:pt x="489074" y="1129847"/>
                  <a:pt x="463963" y="1152360"/>
                </a:cubicBezTo>
                <a:cubicBezTo>
                  <a:pt x="500331" y="1187863"/>
                  <a:pt x="533235" y="1220767"/>
                  <a:pt x="566140" y="1251940"/>
                </a:cubicBezTo>
                <a:cubicBezTo>
                  <a:pt x="591251" y="1276186"/>
                  <a:pt x="602508" y="1303894"/>
                  <a:pt x="574799" y="1330738"/>
                </a:cubicBezTo>
                <a:cubicBezTo>
                  <a:pt x="548822" y="1355849"/>
                  <a:pt x="521979" y="1344592"/>
                  <a:pt x="499465" y="1321213"/>
                </a:cubicBezTo>
                <a:cubicBezTo>
                  <a:pt x="466560" y="1287442"/>
                  <a:pt x="433656" y="1253672"/>
                  <a:pt x="399020" y="1219901"/>
                </a:cubicBezTo>
                <a:cubicBezTo>
                  <a:pt x="386897" y="1231158"/>
                  <a:pt x="378238" y="1238951"/>
                  <a:pt x="370445" y="1246744"/>
                </a:cubicBezTo>
                <a:cubicBezTo>
                  <a:pt x="327149" y="1289174"/>
                  <a:pt x="327149" y="1289174"/>
                  <a:pt x="368713" y="1331604"/>
                </a:cubicBezTo>
                <a:cubicBezTo>
                  <a:pt x="458767" y="1421658"/>
                  <a:pt x="548822" y="1509981"/>
                  <a:pt x="637145" y="1601767"/>
                </a:cubicBezTo>
                <a:cubicBezTo>
                  <a:pt x="663988" y="1628610"/>
                  <a:pt x="681306" y="1628610"/>
                  <a:pt x="707283" y="1601767"/>
                </a:cubicBezTo>
                <a:cubicBezTo>
                  <a:pt x="809461" y="1497858"/>
                  <a:pt x="912504" y="1395681"/>
                  <a:pt x="1015547" y="1291772"/>
                </a:cubicBezTo>
                <a:cubicBezTo>
                  <a:pt x="1022474" y="1284845"/>
                  <a:pt x="1026803" y="1277051"/>
                  <a:pt x="1027669" y="1277051"/>
                </a:cubicBezTo>
                <a:cubicBezTo>
                  <a:pt x="912504" y="1161019"/>
                  <a:pt x="799935" y="1047585"/>
                  <a:pt x="686501" y="934151"/>
                </a:cubicBezTo>
                <a:cubicBezTo>
                  <a:pt x="663122" y="957531"/>
                  <a:pt x="636279" y="985240"/>
                  <a:pt x="603374" y="1019876"/>
                </a:cubicBezTo>
                <a:close/>
              </a:path>
            </a:pathLst>
          </a:custGeom>
          <a:gradFill>
            <a:gsLst>
              <a:gs pos="23000">
                <a:srgbClr val="E74F29"/>
              </a:gs>
              <a:gs pos="67000">
                <a:srgbClr val="FEBC79"/>
              </a:gs>
            </a:gsLst>
            <a:lin ang="2700000" scaled="0"/>
          </a:gradFill>
          <a:ln w="8649" cap="flat">
            <a:noFill/>
            <a:prstDash val="solid"/>
            <a:miter/>
          </a:ln>
        </p:spPr>
        <p:txBody>
          <a:bodyPr rtlCol="0" anchor="ctr"/>
          <a:lstStyle/>
          <a:p>
            <a:endParaRPr lang="en-US"/>
          </a:p>
        </p:txBody>
      </p:sp>
      <p:grpSp>
        <p:nvGrpSpPr>
          <p:cNvPr id="328" name="Group 327">
            <a:extLst>
              <a:ext uri="{FF2B5EF4-FFF2-40B4-BE49-F238E27FC236}">
                <a16:creationId xmlns:a16="http://schemas.microsoft.com/office/drawing/2014/main" id="{9C750A98-10BF-490F-A2E2-678C0B5854F3}"/>
              </a:ext>
            </a:extLst>
          </p:cNvPr>
          <p:cNvGrpSpPr/>
          <p:nvPr/>
        </p:nvGrpSpPr>
        <p:grpSpPr>
          <a:xfrm>
            <a:off x="2898494" y="2512125"/>
            <a:ext cx="421967" cy="311855"/>
            <a:chOff x="5860634" y="3258577"/>
            <a:chExt cx="474518" cy="350693"/>
          </a:xfrm>
          <a:gradFill>
            <a:gsLst>
              <a:gs pos="23000">
                <a:srgbClr val="E74F29"/>
              </a:gs>
              <a:gs pos="67000">
                <a:srgbClr val="FEBC79"/>
              </a:gs>
            </a:gsLst>
            <a:lin ang="2700000" scaled="0"/>
          </a:gradFill>
        </p:grpSpPr>
        <p:sp>
          <p:nvSpPr>
            <p:cNvPr id="329" name="Freeform: Shape 328">
              <a:extLst>
                <a:ext uri="{FF2B5EF4-FFF2-40B4-BE49-F238E27FC236}">
                  <a16:creationId xmlns:a16="http://schemas.microsoft.com/office/drawing/2014/main" id="{C8C0149A-D9C3-451B-AC59-FB7A5BD658F2}"/>
                </a:ext>
              </a:extLst>
            </p:cNvPr>
            <p:cNvSpPr/>
            <p:nvPr/>
          </p:nvSpPr>
          <p:spPr>
            <a:xfrm>
              <a:off x="5961945" y="3258577"/>
              <a:ext cx="268432" cy="346364"/>
            </a:xfrm>
            <a:custGeom>
              <a:avLst/>
              <a:gdLst>
                <a:gd name="connsiteX0" fmla="*/ 5900 w 268431"/>
                <a:gd name="connsiteY0" fmla="*/ 5900 h 346363"/>
                <a:gd name="connsiteX1" fmla="*/ 5900 w 268431"/>
                <a:gd name="connsiteY1" fmla="*/ 111541 h 346363"/>
                <a:gd name="connsiteX2" fmla="*/ 76904 w 268431"/>
                <a:gd name="connsiteY2" fmla="*/ 111541 h 346363"/>
                <a:gd name="connsiteX3" fmla="*/ 76904 w 268431"/>
                <a:gd name="connsiteY3" fmla="*/ 343605 h 346363"/>
                <a:gd name="connsiteX4" fmla="*/ 100284 w 268431"/>
                <a:gd name="connsiteY4" fmla="*/ 343605 h 346363"/>
                <a:gd name="connsiteX5" fmla="*/ 100284 w 268431"/>
                <a:gd name="connsiteY5" fmla="*/ 173020 h 346363"/>
                <a:gd name="connsiteX6" fmla="*/ 172154 w 268431"/>
                <a:gd name="connsiteY6" fmla="*/ 173020 h 346363"/>
                <a:gd name="connsiteX7" fmla="*/ 172154 w 268431"/>
                <a:gd name="connsiteY7" fmla="*/ 343605 h 346363"/>
                <a:gd name="connsiteX8" fmla="*/ 199864 w 268431"/>
                <a:gd name="connsiteY8" fmla="*/ 343605 h 346363"/>
                <a:gd name="connsiteX9" fmla="*/ 199864 w 268431"/>
                <a:gd name="connsiteY9" fmla="*/ 111541 h 346363"/>
                <a:gd name="connsiteX10" fmla="*/ 269136 w 268431"/>
                <a:gd name="connsiteY10" fmla="*/ 111541 h 346363"/>
                <a:gd name="connsiteX11" fmla="*/ 269136 w 268431"/>
                <a:gd name="connsiteY11" fmla="*/ 5900 h 346363"/>
                <a:gd name="connsiteX12" fmla="*/ 5900 w 268431"/>
                <a:gd name="connsiteY12" fmla="*/ 5900 h 346363"/>
                <a:gd name="connsiteX13" fmla="*/ 171289 w 268431"/>
                <a:gd name="connsiteY13" fmla="*/ 103748 h 346363"/>
                <a:gd name="connsiteX14" fmla="*/ 99418 w 268431"/>
                <a:gd name="connsiteY14" fmla="*/ 103748 h 346363"/>
                <a:gd name="connsiteX15" fmla="*/ 99418 w 268431"/>
                <a:gd name="connsiteY15" fmla="*/ 57855 h 346363"/>
                <a:gd name="connsiteX16" fmla="*/ 171289 w 268431"/>
                <a:gd name="connsiteY16" fmla="*/ 57855 h 346363"/>
                <a:gd name="connsiteX17" fmla="*/ 171289 w 268431"/>
                <a:gd name="connsiteY17" fmla="*/ 103748 h 34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8431" h="346363">
                  <a:moveTo>
                    <a:pt x="5900" y="5900"/>
                  </a:moveTo>
                  <a:lnTo>
                    <a:pt x="5900" y="111541"/>
                  </a:lnTo>
                  <a:lnTo>
                    <a:pt x="76904" y="111541"/>
                  </a:lnTo>
                  <a:lnTo>
                    <a:pt x="76904" y="343605"/>
                  </a:lnTo>
                  <a:lnTo>
                    <a:pt x="100284" y="343605"/>
                  </a:lnTo>
                  <a:lnTo>
                    <a:pt x="100284" y="173020"/>
                  </a:lnTo>
                  <a:lnTo>
                    <a:pt x="172154" y="173020"/>
                  </a:lnTo>
                  <a:lnTo>
                    <a:pt x="172154" y="343605"/>
                  </a:lnTo>
                  <a:lnTo>
                    <a:pt x="199864" y="343605"/>
                  </a:lnTo>
                  <a:lnTo>
                    <a:pt x="199864" y="111541"/>
                  </a:lnTo>
                  <a:lnTo>
                    <a:pt x="269136" y="111541"/>
                  </a:lnTo>
                  <a:lnTo>
                    <a:pt x="269136" y="5900"/>
                  </a:lnTo>
                  <a:lnTo>
                    <a:pt x="5900" y="5900"/>
                  </a:lnTo>
                  <a:close/>
                  <a:moveTo>
                    <a:pt x="171289" y="103748"/>
                  </a:moveTo>
                  <a:lnTo>
                    <a:pt x="99418" y="103748"/>
                  </a:lnTo>
                  <a:lnTo>
                    <a:pt x="99418" y="57855"/>
                  </a:lnTo>
                  <a:lnTo>
                    <a:pt x="171289" y="57855"/>
                  </a:lnTo>
                  <a:lnTo>
                    <a:pt x="171289" y="103748"/>
                  </a:lnTo>
                  <a:close/>
                </a:path>
              </a:pathLst>
            </a:custGeom>
            <a:grpFill/>
            <a:ln w="8653"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2EFC7535-DAF0-4578-BAF0-4A6CE008FF45}"/>
                </a:ext>
              </a:extLst>
            </p:cNvPr>
            <p:cNvSpPr/>
            <p:nvPr/>
          </p:nvSpPr>
          <p:spPr>
            <a:xfrm>
              <a:off x="5860634" y="3373743"/>
              <a:ext cx="164523" cy="233795"/>
            </a:xfrm>
            <a:custGeom>
              <a:avLst/>
              <a:gdLst>
                <a:gd name="connsiteX0" fmla="*/ 5900 w 164522"/>
                <a:gd name="connsiteY0" fmla="*/ 5900 h 233795"/>
                <a:gd name="connsiteX1" fmla="*/ 5900 w 164522"/>
                <a:gd name="connsiteY1" fmla="*/ 228439 h 233795"/>
                <a:gd name="connsiteX2" fmla="*/ 161764 w 164522"/>
                <a:gd name="connsiteY2" fmla="*/ 228439 h 233795"/>
                <a:gd name="connsiteX3" fmla="*/ 161764 w 164522"/>
                <a:gd name="connsiteY3" fmla="*/ 5900 h 233795"/>
                <a:gd name="connsiteX4" fmla="*/ 5900 w 164522"/>
                <a:gd name="connsiteY4" fmla="*/ 5900 h 233795"/>
                <a:gd name="connsiteX5" fmla="*/ 138384 w 164522"/>
                <a:gd name="connsiteY5" fmla="*/ 96821 h 233795"/>
                <a:gd name="connsiteX6" fmla="*/ 30145 w 164522"/>
                <a:gd name="connsiteY6" fmla="*/ 96821 h 233795"/>
                <a:gd name="connsiteX7" fmla="*/ 30145 w 164522"/>
                <a:gd name="connsiteY7" fmla="*/ 21487 h 233795"/>
                <a:gd name="connsiteX8" fmla="*/ 138384 w 164522"/>
                <a:gd name="connsiteY8" fmla="*/ 21487 h 233795"/>
                <a:gd name="connsiteX9" fmla="*/ 138384 w 164522"/>
                <a:gd name="connsiteY9" fmla="*/ 9682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22" h="233795">
                  <a:moveTo>
                    <a:pt x="5900" y="5900"/>
                  </a:moveTo>
                  <a:lnTo>
                    <a:pt x="5900" y="228439"/>
                  </a:lnTo>
                  <a:lnTo>
                    <a:pt x="161764" y="228439"/>
                  </a:lnTo>
                  <a:lnTo>
                    <a:pt x="161764" y="5900"/>
                  </a:lnTo>
                  <a:lnTo>
                    <a:pt x="5900" y="5900"/>
                  </a:lnTo>
                  <a:close/>
                  <a:moveTo>
                    <a:pt x="138384" y="96821"/>
                  </a:moveTo>
                  <a:lnTo>
                    <a:pt x="30145" y="96821"/>
                  </a:lnTo>
                  <a:lnTo>
                    <a:pt x="30145" y="21487"/>
                  </a:lnTo>
                  <a:lnTo>
                    <a:pt x="138384" y="21487"/>
                  </a:lnTo>
                  <a:lnTo>
                    <a:pt x="138384" y="96821"/>
                  </a:lnTo>
                  <a:close/>
                </a:path>
              </a:pathLst>
            </a:custGeom>
            <a:grpFill/>
            <a:ln w="8653"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E574F6EA-43F2-4341-888C-6D766B636C6C}"/>
                </a:ext>
              </a:extLst>
            </p:cNvPr>
            <p:cNvSpPr/>
            <p:nvPr/>
          </p:nvSpPr>
          <p:spPr>
            <a:xfrm>
              <a:off x="6170629" y="3375475"/>
              <a:ext cx="164523" cy="233795"/>
            </a:xfrm>
            <a:custGeom>
              <a:avLst/>
              <a:gdLst>
                <a:gd name="connsiteX0" fmla="*/ 5900 w 164522"/>
                <a:gd name="connsiteY0" fmla="*/ 5900 h 233795"/>
                <a:gd name="connsiteX1" fmla="*/ 5900 w 164522"/>
                <a:gd name="connsiteY1" fmla="*/ 228439 h 233795"/>
                <a:gd name="connsiteX2" fmla="*/ 161764 w 164522"/>
                <a:gd name="connsiteY2" fmla="*/ 228439 h 233795"/>
                <a:gd name="connsiteX3" fmla="*/ 161764 w 164522"/>
                <a:gd name="connsiteY3" fmla="*/ 5900 h 233795"/>
                <a:gd name="connsiteX4" fmla="*/ 5900 w 164522"/>
                <a:gd name="connsiteY4" fmla="*/ 5900 h 233795"/>
                <a:gd name="connsiteX5" fmla="*/ 138384 w 164522"/>
                <a:gd name="connsiteY5" fmla="*/ 96821 h 233795"/>
                <a:gd name="connsiteX6" fmla="*/ 30146 w 164522"/>
                <a:gd name="connsiteY6" fmla="*/ 96821 h 233795"/>
                <a:gd name="connsiteX7" fmla="*/ 30146 w 164522"/>
                <a:gd name="connsiteY7" fmla="*/ 21486 h 233795"/>
                <a:gd name="connsiteX8" fmla="*/ 138384 w 164522"/>
                <a:gd name="connsiteY8" fmla="*/ 21486 h 233795"/>
                <a:gd name="connsiteX9" fmla="*/ 138384 w 164522"/>
                <a:gd name="connsiteY9" fmla="*/ 9682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22" h="233795">
                  <a:moveTo>
                    <a:pt x="5900" y="5900"/>
                  </a:moveTo>
                  <a:lnTo>
                    <a:pt x="5900" y="228439"/>
                  </a:lnTo>
                  <a:lnTo>
                    <a:pt x="161764" y="228439"/>
                  </a:lnTo>
                  <a:lnTo>
                    <a:pt x="161764" y="5900"/>
                  </a:lnTo>
                  <a:lnTo>
                    <a:pt x="5900" y="5900"/>
                  </a:lnTo>
                  <a:close/>
                  <a:moveTo>
                    <a:pt x="138384" y="96821"/>
                  </a:moveTo>
                  <a:lnTo>
                    <a:pt x="30146" y="96821"/>
                  </a:lnTo>
                  <a:lnTo>
                    <a:pt x="30146" y="21486"/>
                  </a:lnTo>
                  <a:lnTo>
                    <a:pt x="138384" y="21486"/>
                  </a:lnTo>
                  <a:lnTo>
                    <a:pt x="138384" y="96821"/>
                  </a:lnTo>
                  <a:close/>
                </a:path>
              </a:pathLst>
            </a:custGeom>
            <a:grpFill/>
            <a:ln w="8653" cap="flat">
              <a:noFill/>
              <a:prstDash val="solid"/>
              <a:miter/>
            </a:ln>
          </p:spPr>
          <p:txBody>
            <a:bodyPr rtlCol="0" anchor="ctr"/>
            <a:lstStyle/>
            <a:p>
              <a:endParaRPr lang="en-US"/>
            </a:p>
          </p:txBody>
        </p:sp>
      </p:grpSp>
      <p:grpSp>
        <p:nvGrpSpPr>
          <p:cNvPr id="332" name="Group 331">
            <a:extLst>
              <a:ext uri="{FF2B5EF4-FFF2-40B4-BE49-F238E27FC236}">
                <a16:creationId xmlns:a16="http://schemas.microsoft.com/office/drawing/2014/main" id="{E1D44BCC-3408-4BD0-AF8C-2D3D40DC40E4}"/>
              </a:ext>
            </a:extLst>
          </p:cNvPr>
          <p:cNvGrpSpPr/>
          <p:nvPr/>
        </p:nvGrpSpPr>
        <p:grpSpPr>
          <a:xfrm>
            <a:off x="3569985" y="2518713"/>
            <a:ext cx="288530" cy="301079"/>
            <a:chOff x="3749666" y="1066172"/>
            <a:chExt cx="4817919" cy="5027469"/>
          </a:xfrm>
          <a:gradFill>
            <a:gsLst>
              <a:gs pos="23000">
                <a:srgbClr val="E74F29"/>
              </a:gs>
              <a:gs pos="67000">
                <a:srgbClr val="FEBC79"/>
              </a:gs>
            </a:gsLst>
            <a:lin ang="2700000" scaled="0"/>
          </a:gradFill>
        </p:grpSpPr>
        <p:sp>
          <p:nvSpPr>
            <p:cNvPr id="333" name="Freeform: Shape 332">
              <a:extLst>
                <a:ext uri="{FF2B5EF4-FFF2-40B4-BE49-F238E27FC236}">
                  <a16:creationId xmlns:a16="http://schemas.microsoft.com/office/drawing/2014/main" id="{98B8EAED-3374-4CBF-9B9F-F013AD1CD51E}"/>
                </a:ext>
              </a:extLst>
            </p:cNvPr>
            <p:cNvSpPr/>
            <p:nvPr/>
          </p:nvSpPr>
          <p:spPr>
            <a:xfrm>
              <a:off x="3749666" y="1461027"/>
              <a:ext cx="372341" cy="4632614"/>
            </a:xfrm>
            <a:custGeom>
              <a:avLst/>
              <a:gdLst>
                <a:gd name="connsiteX0" fmla="*/ 344471 w 372340"/>
                <a:gd name="connsiteY0" fmla="*/ 32743 h 4632613"/>
                <a:gd name="connsiteX1" fmla="*/ 280393 w 372340"/>
                <a:gd name="connsiteY1" fmla="*/ 5900 h 4632613"/>
                <a:gd name="connsiteX2" fmla="*/ 96821 w 372340"/>
                <a:gd name="connsiteY2" fmla="*/ 5900 h 4632613"/>
                <a:gd name="connsiteX3" fmla="*/ 32743 w 372340"/>
                <a:gd name="connsiteY3" fmla="*/ 32743 h 4632613"/>
                <a:gd name="connsiteX4" fmla="*/ 5900 w 372340"/>
                <a:gd name="connsiteY4" fmla="*/ 96821 h 4632613"/>
                <a:gd name="connsiteX5" fmla="*/ 5900 w 372340"/>
                <a:gd name="connsiteY5" fmla="*/ 990439 h 4632613"/>
                <a:gd name="connsiteX6" fmla="*/ 5900 w 372340"/>
                <a:gd name="connsiteY6" fmla="*/ 3692075 h 4632613"/>
                <a:gd name="connsiteX7" fmla="*/ 5900 w 372340"/>
                <a:gd name="connsiteY7" fmla="*/ 4538934 h 4632613"/>
                <a:gd name="connsiteX8" fmla="*/ 32743 w 372340"/>
                <a:gd name="connsiteY8" fmla="*/ 4603012 h 4632613"/>
                <a:gd name="connsiteX9" fmla="*/ 96821 w 372340"/>
                <a:gd name="connsiteY9" fmla="*/ 4629855 h 4632613"/>
                <a:gd name="connsiteX10" fmla="*/ 280393 w 372340"/>
                <a:gd name="connsiteY10" fmla="*/ 4629855 h 4632613"/>
                <a:gd name="connsiteX11" fmla="*/ 344471 w 372340"/>
                <a:gd name="connsiteY11" fmla="*/ 4603012 h 4632613"/>
                <a:gd name="connsiteX12" fmla="*/ 371314 w 372340"/>
                <a:gd name="connsiteY12" fmla="*/ 4538934 h 4632613"/>
                <a:gd name="connsiteX13" fmla="*/ 371314 w 372340"/>
                <a:gd name="connsiteY13" fmla="*/ 3692075 h 4632613"/>
                <a:gd name="connsiteX14" fmla="*/ 371314 w 372340"/>
                <a:gd name="connsiteY14" fmla="*/ 990439 h 4632613"/>
                <a:gd name="connsiteX15" fmla="*/ 371314 w 372340"/>
                <a:gd name="connsiteY15" fmla="*/ 97686 h 4632613"/>
                <a:gd name="connsiteX16" fmla="*/ 344471 w 372340"/>
                <a:gd name="connsiteY16" fmla="*/ 32743 h 46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2340" h="4632613">
                  <a:moveTo>
                    <a:pt x="344471" y="32743"/>
                  </a:moveTo>
                  <a:cubicBezTo>
                    <a:pt x="326286" y="14559"/>
                    <a:pt x="304639" y="5900"/>
                    <a:pt x="280393" y="5900"/>
                  </a:cubicBezTo>
                  <a:lnTo>
                    <a:pt x="96821" y="5900"/>
                  </a:lnTo>
                  <a:cubicBezTo>
                    <a:pt x="71709" y="5900"/>
                    <a:pt x="50927" y="14559"/>
                    <a:pt x="32743" y="32743"/>
                  </a:cubicBezTo>
                  <a:cubicBezTo>
                    <a:pt x="14559" y="50927"/>
                    <a:pt x="5900" y="72575"/>
                    <a:pt x="5900" y="96821"/>
                  </a:cubicBezTo>
                  <a:lnTo>
                    <a:pt x="5900" y="990439"/>
                  </a:lnTo>
                  <a:lnTo>
                    <a:pt x="5900" y="3692075"/>
                  </a:lnTo>
                  <a:lnTo>
                    <a:pt x="5900" y="4538934"/>
                  </a:lnTo>
                  <a:cubicBezTo>
                    <a:pt x="5900" y="4564046"/>
                    <a:pt x="14559" y="4584827"/>
                    <a:pt x="32743" y="4603012"/>
                  </a:cubicBezTo>
                  <a:cubicBezTo>
                    <a:pt x="50927" y="4621196"/>
                    <a:pt x="72575" y="4629855"/>
                    <a:pt x="96821" y="4629855"/>
                  </a:cubicBezTo>
                  <a:lnTo>
                    <a:pt x="280393" y="4629855"/>
                  </a:lnTo>
                  <a:cubicBezTo>
                    <a:pt x="305505" y="4629855"/>
                    <a:pt x="326286" y="4621196"/>
                    <a:pt x="344471" y="4603012"/>
                  </a:cubicBezTo>
                  <a:cubicBezTo>
                    <a:pt x="362655" y="4584827"/>
                    <a:pt x="371314" y="4563180"/>
                    <a:pt x="371314" y="4538934"/>
                  </a:cubicBezTo>
                  <a:lnTo>
                    <a:pt x="371314" y="3692075"/>
                  </a:lnTo>
                  <a:lnTo>
                    <a:pt x="371314" y="990439"/>
                  </a:lnTo>
                  <a:lnTo>
                    <a:pt x="371314" y="97686"/>
                  </a:lnTo>
                  <a:cubicBezTo>
                    <a:pt x="372180" y="72575"/>
                    <a:pt x="362655" y="50927"/>
                    <a:pt x="344471" y="32743"/>
                  </a:cubicBezTo>
                  <a:close/>
                </a:path>
              </a:pathLst>
            </a:custGeom>
            <a:grpFill/>
            <a:ln w="8653"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C4B8CAFF-2BE1-407F-91F3-0BB68AF5192B}"/>
                </a:ext>
              </a:extLst>
            </p:cNvPr>
            <p:cNvSpPr/>
            <p:nvPr/>
          </p:nvSpPr>
          <p:spPr>
            <a:xfrm>
              <a:off x="4341948" y="1066172"/>
              <a:ext cx="4225637" cy="2935432"/>
            </a:xfrm>
            <a:custGeom>
              <a:avLst/>
              <a:gdLst>
                <a:gd name="connsiteX0" fmla="*/ 4222878 w 4225636"/>
                <a:gd name="connsiteY0" fmla="*/ 188607 h 2935431"/>
                <a:gd name="connsiteX1" fmla="*/ 4222878 w 4225636"/>
                <a:gd name="connsiteY1" fmla="*/ 2374162 h 2935431"/>
                <a:gd name="connsiteX2" fmla="*/ 4187376 w 4225636"/>
                <a:gd name="connsiteY2" fmla="*/ 2484132 h 2935431"/>
                <a:gd name="connsiteX3" fmla="*/ 4073941 w 4225636"/>
                <a:gd name="connsiteY3" fmla="*/ 2562930 h 2935431"/>
                <a:gd name="connsiteX4" fmla="*/ 3016666 w 4225636"/>
                <a:gd name="connsiteY4" fmla="*/ 2895439 h 2935431"/>
                <a:gd name="connsiteX5" fmla="*/ 2662509 w 4225636"/>
                <a:gd name="connsiteY5" fmla="*/ 2832228 h 2935431"/>
                <a:gd name="connsiteX6" fmla="*/ 2351648 w 4225636"/>
                <a:gd name="connsiteY6" fmla="*/ 2694548 h 2935431"/>
                <a:gd name="connsiteX7" fmla="*/ 2020871 w 4225636"/>
                <a:gd name="connsiteY7" fmla="*/ 2556868 h 2935431"/>
                <a:gd name="connsiteX8" fmla="*/ 1613027 w 4225636"/>
                <a:gd name="connsiteY8" fmla="*/ 2493657 h 2935431"/>
                <a:gd name="connsiteX9" fmla="*/ 283857 w 4225636"/>
                <a:gd name="connsiteY9" fmla="*/ 2911891 h 2935431"/>
                <a:gd name="connsiteX10" fmla="*/ 189473 w 4225636"/>
                <a:gd name="connsiteY10" fmla="*/ 2937868 h 2935431"/>
                <a:gd name="connsiteX11" fmla="*/ 60452 w 4225636"/>
                <a:gd name="connsiteY11" fmla="*/ 2883316 h 2935431"/>
                <a:gd name="connsiteX12" fmla="*/ 5900 w 4225636"/>
                <a:gd name="connsiteY12" fmla="*/ 2754296 h 2935431"/>
                <a:gd name="connsiteX13" fmla="*/ 5900 w 4225636"/>
                <a:gd name="connsiteY13" fmla="*/ 630221 h 2935431"/>
                <a:gd name="connsiteX14" fmla="*/ 95089 w 4225636"/>
                <a:gd name="connsiteY14" fmla="*/ 472625 h 2935431"/>
                <a:gd name="connsiteX15" fmla="*/ 321091 w 4225636"/>
                <a:gd name="connsiteY15" fmla="*/ 349666 h 2935431"/>
                <a:gd name="connsiteX16" fmla="*/ 1527302 w 4225636"/>
                <a:gd name="connsiteY16" fmla="*/ 5900 h 2935431"/>
                <a:gd name="connsiteX17" fmla="*/ 2100535 w 4225636"/>
                <a:gd name="connsiteY17" fmla="*/ 89027 h 2935431"/>
                <a:gd name="connsiteX18" fmla="*/ 2727453 w 4225636"/>
                <a:gd name="connsiteY18" fmla="*/ 341007 h 2935431"/>
                <a:gd name="connsiteX19" fmla="*/ 2979432 w 4225636"/>
                <a:gd name="connsiteY19" fmla="*/ 395559 h 2935431"/>
                <a:gd name="connsiteX20" fmla="*/ 3316271 w 4225636"/>
                <a:gd name="connsiteY20" fmla="*/ 335811 h 2935431"/>
                <a:gd name="connsiteX21" fmla="*/ 3631462 w 4225636"/>
                <a:gd name="connsiteY21" fmla="*/ 201596 h 2935431"/>
                <a:gd name="connsiteX22" fmla="*/ 3883441 w 4225636"/>
                <a:gd name="connsiteY22" fmla="*/ 67380 h 2935431"/>
                <a:gd name="connsiteX23" fmla="*/ 4039305 w 4225636"/>
                <a:gd name="connsiteY23" fmla="*/ 7632 h 2935431"/>
                <a:gd name="connsiteX24" fmla="*/ 4168325 w 4225636"/>
                <a:gd name="connsiteY24" fmla="*/ 62184 h 2935431"/>
                <a:gd name="connsiteX25" fmla="*/ 4222878 w 4225636"/>
                <a:gd name="connsiteY25" fmla="*/ 188607 h 2935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25636" h="2935431">
                  <a:moveTo>
                    <a:pt x="4222878" y="188607"/>
                  </a:moveTo>
                  <a:lnTo>
                    <a:pt x="4222878" y="2374162"/>
                  </a:lnTo>
                  <a:cubicBezTo>
                    <a:pt x="4222878" y="2421787"/>
                    <a:pt x="4210755" y="2459021"/>
                    <a:pt x="4187376" y="2484132"/>
                  </a:cubicBezTo>
                  <a:cubicBezTo>
                    <a:pt x="4163130" y="2510109"/>
                    <a:pt x="4125896" y="2536087"/>
                    <a:pt x="4073941" y="2562930"/>
                  </a:cubicBezTo>
                  <a:cubicBezTo>
                    <a:pt x="3663501" y="2784603"/>
                    <a:pt x="3311075" y="2895439"/>
                    <a:pt x="3016666" y="2895439"/>
                  </a:cubicBezTo>
                  <a:cubicBezTo>
                    <a:pt x="2899769" y="2895439"/>
                    <a:pt x="2782005" y="2874657"/>
                    <a:pt x="2662509" y="2832228"/>
                  </a:cubicBezTo>
                  <a:cubicBezTo>
                    <a:pt x="2543014" y="2789798"/>
                    <a:pt x="2439971" y="2744771"/>
                    <a:pt x="2351648" y="2694548"/>
                  </a:cubicBezTo>
                  <a:cubicBezTo>
                    <a:pt x="2264191" y="2645191"/>
                    <a:pt x="2153355" y="2599298"/>
                    <a:pt x="2020871" y="2556868"/>
                  </a:cubicBezTo>
                  <a:cubicBezTo>
                    <a:pt x="1888387" y="2514439"/>
                    <a:pt x="1752439" y="2493657"/>
                    <a:pt x="1613027" y="2493657"/>
                  </a:cubicBezTo>
                  <a:cubicBezTo>
                    <a:pt x="1246748" y="2493657"/>
                    <a:pt x="803402" y="2633068"/>
                    <a:pt x="283857" y="2911891"/>
                  </a:cubicBezTo>
                  <a:cubicBezTo>
                    <a:pt x="251818" y="2929209"/>
                    <a:pt x="219780" y="2937868"/>
                    <a:pt x="189473" y="2937868"/>
                  </a:cubicBezTo>
                  <a:cubicBezTo>
                    <a:pt x="140116" y="2937868"/>
                    <a:pt x="96821" y="2919684"/>
                    <a:pt x="60452" y="2883316"/>
                  </a:cubicBezTo>
                  <a:cubicBezTo>
                    <a:pt x="24084" y="2846948"/>
                    <a:pt x="5900" y="2803652"/>
                    <a:pt x="5900" y="2754296"/>
                  </a:cubicBezTo>
                  <a:lnTo>
                    <a:pt x="5900" y="630221"/>
                  </a:lnTo>
                  <a:cubicBezTo>
                    <a:pt x="5900" y="568741"/>
                    <a:pt x="35341" y="516786"/>
                    <a:pt x="95089" y="472625"/>
                  </a:cubicBezTo>
                  <a:cubicBezTo>
                    <a:pt x="134920" y="445782"/>
                    <a:pt x="210255" y="405084"/>
                    <a:pt x="321091" y="349666"/>
                  </a:cubicBezTo>
                  <a:cubicBezTo>
                    <a:pt x="771364" y="120200"/>
                    <a:pt x="1174012" y="5900"/>
                    <a:pt x="1527302" y="5900"/>
                  </a:cubicBezTo>
                  <a:cubicBezTo>
                    <a:pt x="1731657" y="5900"/>
                    <a:pt x="1923023" y="33609"/>
                    <a:pt x="2100535" y="89027"/>
                  </a:cubicBezTo>
                  <a:cubicBezTo>
                    <a:pt x="2278046" y="144446"/>
                    <a:pt x="2487596" y="228439"/>
                    <a:pt x="2727453" y="341007"/>
                  </a:cubicBezTo>
                  <a:cubicBezTo>
                    <a:pt x="2800189" y="377375"/>
                    <a:pt x="2884182" y="395559"/>
                    <a:pt x="2979432" y="395559"/>
                  </a:cubicBezTo>
                  <a:cubicBezTo>
                    <a:pt x="3082475" y="395559"/>
                    <a:pt x="3195044" y="375643"/>
                    <a:pt x="3316271" y="335811"/>
                  </a:cubicBezTo>
                  <a:cubicBezTo>
                    <a:pt x="3437498" y="295980"/>
                    <a:pt x="3542273" y="250952"/>
                    <a:pt x="3631462" y="201596"/>
                  </a:cubicBezTo>
                  <a:cubicBezTo>
                    <a:pt x="3720650" y="152239"/>
                    <a:pt x="3804644" y="107211"/>
                    <a:pt x="3883441" y="67380"/>
                  </a:cubicBezTo>
                  <a:cubicBezTo>
                    <a:pt x="3963105" y="27548"/>
                    <a:pt x="4015059" y="7632"/>
                    <a:pt x="4039305" y="7632"/>
                  </a:cubicBezTo>
                  <a:cubicBezTo>
                    <a:pt x="4088662" y="7632"/>
                    <a:pt x="4131957" y="25816"/>
                    <a:pt x="4168325" y="62184"/>
                  </a:cubicBezTo>
                  <a:cubicBezTo>
                    <a:pt x="4204694" y="95955"/>
                    <a:pt x="4222878" y="139250"/>
                    <a:pt x="4222878" y="188607"/>
                  </a:cubicBezTo>
                  <a:close/>
                </a:path>
              </a:pathLst>
            </a:custGeom>
            <a:grpFill/>
            <a:ln w="8653" cap="flat">
              <a:noFill/>
              <a:prstDash val="solid"/>
              <a:miter/>
            </a:ln>
          </p:spPr>
          <p:txBody>
            <a:bodyPr rtlCol="0" anchor="ctr"/>
            <a:lstStyle/>
            <a:p>
              <a:endParaRPr lang="en-US"/>
            </a:p>
          </p:txBody>
        </p:sp>
      </p:grpSp>
      <p:grpSp>
        <p:nvGrpSpPr>
          <p:cNvPr id="335" name="Graphic 82">
            <a:extLst>
              <a:ext uri="{FF2B5EF4-FFF2-40B4-BE49-F238E27FC236}">
                <a16:creationId xmlns:a16="http://schemas.microsoft.com/office/drawing/2014/main" id="{84B43AA8-8D36-430F-B848-1BE1E13B4FFA}"/>
              </a:ext>
            </a:extLst>
          </p:cNvPr>
          <p:cNvGrpSpPr/>
          <p:nvPr/>
        </p:nvGrpSpPr>
        <p:grpSpPr>
          <a:xfrm>
            <a:off x="3286999" y="3368588"/>
            <a:ext cx="253712" cy="245254"/>
            <a:chOff x="92532" y="1270378"/>
            <a:chExt cx="3579505" cy="3460180"/>
          </a:xfrm>
          <a:gradFill>
            <a:gsLst>
              <a:gs pos="23000">
                <a:srgbClr val="368B98"/>
              </a:gs>
              <a:gs pos="67000">
                <a:srgbClr val="0CD3D5"/>
              </a:gs>
            </a:gsLst>
            <a:lin ang="2700000" scaled="0"/>
          </a:gradFill>
        </p:grpSpPr>
        <p:sp>
          <p:nvSpPr>
            <p:cNvPr id="336" name="Freeform: Shape 335">
              <a:extLst>
                <a:ext uri="{FF2B5EF4-FFF2-40B4-BE49-F238E27FC236}">
                  <a16:creationId xmlns:a16="http://schemas.microsoft.com/office/drawing/2014/main" id="{17E6FA22-579C-4A2E-9C1B-171E7C8150B6}"/>
                </a:ext>
              </a:extLst>
            </p:cNvPr>
            <p:cNvSpPr/>
            <p:nvPr/>
          </p:nvSpPr>
          <p:spPr>
            <a:xfrm>
              <a:off x="1446448" y="1270378"/>
              <a:ext cx="1981200" cy="504825"/>
            </a:xfrm>
            <a:custGeom>
              <a:avLst/>
              <a:gdLst>
                <a:gd name="connsiteX0" fmla="*/ 1874593 w 1981200"/>
                <a:gd name="connsiteY0" fmla="*/ 8096 h 504825"/>
                <a:gd name="connsiteX1" fmla="*/ 1977463 w 1981200"/>
                <a:gd name="connsiteY1" fmla="*/ 164306 h 504825"/>
                <a:gd name="connsiteX2" fmla="*/ 1976511 w 1981200"/>
                <a:gd name="connsiteY2" fmla="*/ 379571 h 504825"/>
                <a:gd name="connsiteX3" fmla="*/ 1854591 w 1981200"/>
                <a:gd name="connsiteY3" fmla="*/ 502444 h 504825"/>
                <a:gd name="connsiteX4" fmla="*/ 1525978 w 1981200"/>
                <a:gd name="connsiteY4" fmla="*/ 502444 h 504825"/>
                <a:gd name="connsiteX5" fmla="*/ 155331 w 1981200"/>
                <a:gd name="connsiteY5" fmla="*/ 503396 h 504825"/>
                <a:gd name="connsiteX6" fmla="*/ 7693 w 1981200"/>
                <a:gd name="connsiteY6" fmla="*/ 356711 h 504825"/>
                <a:gd name="connsiteX7" fmla="*/ 7693 w 1981200"/>
                <a:gd name="connsiteY7" fmla="*/ 169069 h 504825"/>
                <a:gd name="connsiteX8" fmla="*/ 103896 w 1981200"/>
                <a:gd name="connsiteY8" fmla="*/ 7144 h 504825"/>
                <a:gd name="connsiteX9" fmla="*/ 1874593 w 1981200"/>
                <a:gd name="connsiteY9" fmla="*/ 8096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1200" h="504825">
                  <a:moveTo>
                    <a:pt x="1874593" y="8096"/>
                  </a:moveTo>
                  <a:cubicBezTo>
                    <a:pt x="1953651" y="30956"/>
                    <a:pt x="1981273" y="85249"/>
                    <a:pt x="1977463" y="164306"/>
                  </a:cubicBezTo>
                  <a:cubicBezTo>
                    <a:pt x="1973653" y="235744"/>
                    <a:pt x="1977463" y="308134"/>
                    <a:pt x="1976511" y="379571"/>
                  </a:cubicBezTo>
                  <a:cubicBezTo>
                    <a:pt x="1975558" y="454819"/>
                    <a:pt x="1929838" y="502444"/>
                    <a:pt x="1854591" y="502444"/>
                  </a:cubicBezTo>
                  <a:cubicBezTo>
                    <a:pt x="1745053" y="503396"/>
                    <a:pt x="1635516" y="502444"/>
                    <a:pt x="1525978" y="502444"/>
                  </a:cubicBezTo>
                  <a:cubicBezTo>
                    <a:pt x="1068778" y="502444"/>
                    <a:pt x="612531" y="500539"/>
                    <a:pt x="155331" y="503396"/>
                  </a:cubicBezTo>
                  <a:cubicBezTo>
                    <a:pt x="55318" y="504349"/>
                    <a:pt x="1978" y="447199"/>
                    <a:pt x="7693" y="356711"/>
                  </a:cubicBezTo>
                  <a:cubicBezTo>
                    <a:pt x="11503" y="293846"/>
                    <a:pt x="11503" y="230981"/>
                    <a:pt x="7693" y="169069"/>
                  </a:cubicBezTo>
                  <a:cubicBezTo>
                    <a:pt x="2931" y="90964"/>
                    <a:pt x="28648" y="35719"/>
                    <a:pt x="103896" y="7144"/>
                  </a:cubicBezTo>
                  <a:cubicBezTo>
                    <a:pt x="694446" y="8096"/>
                    <a:pt x="1284996" y="8096"/>
                    <a:pt x="1874593" y="8096"/>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EB2AA250-0176-4780-BA03-C020F220F9AB}"/>
                </a:ext>
              </a:extLst>
            </p:cNvPr>
            <p:cNvSpPr/>
            <p:nvPr/>
          </p:nvSpPr>
          <p:spPr>
            <a:xfrm>
              <a:off x="1691790" y="2745800"/>
              <a:ext cx="1495425" cy="1000125"/>
            </a:xfrm>
            <a:custGeom>
              <a:avLst/>
              <a:gdLst>
                <a:gd name="connsiteX0" fmla="*/ 745331 w 1495425"/>
                <a:gd name="connsiteY0" fmla="*/ 998696 h 1000125"/>
                <a:gd name="connsiteX1" fmla="*/ 63341 w 1495425"/>
                <a:gd name="connsiteY1" fmla="*/ 998696 h 1000125"/>
                <a:gd name="connsiteX2" fmla="*/ 7144 w 1495425"/>
                <a:gd name="connsiteY2" fmla="*/ 944404 h 1000125"/>
                <a:gd name="connsiteX3" fmla="*/ 7144 w 1495425"/>
                <a:gd name="connsiteY3" fmla="*/ 58579 h 1000125"/>
                <a:gd name="connsiteX4" fmla="*/ 58579 w 1495425"/>
                <a:gd name="connsiteY4" fmla="*/ 7144 h 1000125"/>
                <a:gd name="connsiteX5" fmla="*/ 1437799 w 1495425"/>
                <a:gd name="connsiteY5" fmla="*/ 7144 h 1000125"/>
                <a:gd name="connsiteX6" fmla="*/ 1488281 w 1495425"/>
                <a:gd name="connsiteY6" fmla="*/ 59531 h 1000125"/>
                <a:gd name="connsiteX7" fmla="*/ 1488281 w 1495425"/>
                <a:gd name="connsiteY7" fmla="*/ 945356 h 1000125"/>
                <a:gd name="connsiteX8" fmla="*/ 1434941 w 1495425"/>
                <a:gd name="connsiteY8" fmla="*/ 997744 h 1000125"/>
                <a:gd name="connsiteX9" fmla="*/ 745331 w 1495425"/>
                <a:gd name="connsiteY9" fmla="*/ 998696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5425" h="1000125">
                  <a:moveTo>
                    <a:pt x="745331" y="998696"/>
                  </a:moveTo>
                  <a:cubicBezTo>
                    <a:pt x="517684" y="998696"/>
                    <a:pt x="290989" y="998696"/>
                    <a:pt x="63341" y="998696"/>
                  </a:cubicBezTo>
                  <a:cubicBezTo>
                    <a:pt x="10001" y="998696"/>
                    <a:pt x="7144" y="996791"/>
                    <a:pt x="7144" y="944404"/>
                  </a:cubicBezTo>
                  <a:cubicBezTo>
                    <a:pt x="7144" y="649129"/>
                    <a:pt x="7144" y="353854"/>
                    <a:pt x="7144" y="58579"/>
                  </a:cubicBezTo>
                  <a:cubicBezTo>
                    <a:pt x="7144" y="10954"/>
                    <a:pt x="10954" y="7144"/>
                    <a:pt x="58579" y="7144"/>
                  </a:cubicBezTo>
                  <a:cubicBezTo>
                    <a:pt x="518636" y="7144"/>
                    <a:pt x="977741" y="7144"/>
                    <a:pt x="1437799" y="7144"/>
                  </a:cubicBezTo>
                  <a:cubicBezTo>
                    <a:pt x="1484471" y="7144"/>
                    <a:pt x="1488281" y="11906"/>
                    <a:pt x="1488281" y="59531"/>
                  </a:cubicBezTo>
                  <a:cubicBezTo>
                    <a:pt x="1488281" y="354806"/>
                    <a:pt x="1488281" y="650081"/>
                    <a:pt x="1488281" y="945356"/>
                  </a:cubicBezTo>
                  <a:cubicBezTo>
                    <a:pt x="1488281" y="994886"/>
                    <a:pt x="1485424" y="997744"/>
                    <a:pt x="1434941" y="997744"/>
                  </a:cubicBezTo>
                  <a:cubicBezTo>
                    <a:pt x="1204436" y="999649"/>
                    <a:pt x="974884" y="998696"/>
                    <a:pt x="745331" y="998696"/>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2A906220-DDF2-484B-BA78-DB1CFF41A859}"/>
                </a:ext>
              </a:extLst>
            </p:cNvPr>
            <p:cNvSpPr/>
            <p:nvPr/>
          </p:nvSpPr>
          <p:spPr>
            <a:xfrm>
              <a:off x="953389" y="3978083"/>
              <a:ext cx="1495425" cy="752475"/>
            </a:xfrm>
            <a:custGeom>
              <a:avLst/>
              <a:gdLst>
                <a:gd name="connsiteX0" fmla="*/ 745545 w 1495425"/>
                <a:gd name="connsiteY0" fmla="*/ 748441 h 752475"/>
                <a:gd name="connsiteX1" fmla="*/ 373117 w 1495425"/>
                <a:gd name="connsiteY1" fmla="*/ 748441 h 752475"/>
                <a:gd name="connsiteX2" fmla="*/ 8310 w 1495425"/>
                <a:gd name="connsiteY2" fmla="*/ 417923 h 752475"/>
                <a:gd name="connsiteX3" fmla="*/ 342637 w 1495425"/>
                <a:gd name="connsiteY3" fmla="*/ 12158 h 752475"/>
                <a:gd name="connsiteX4" fmla="*/ 836032 w 1495425"/>
                <a:gd name="connsiteY4" fmla="*/ 7396 h 752475"/>
                <a:gd name="connsiteX5" fmla="*/ 1153215 w 1495425"/>
                <a:gd name="connsiteY5" fmla="*/ 12158 h 752475"/>
                <a:gd name="connsiteX6" fmla="*/ 1482780 w 1495425"/>
                <a:gd name="connsiteY6" fmla="*/ 313148 h 752475"/>
                <a:gd name="connsiteX7" fmla="*/ 1113210 w 1495425"/>
                <a:gd name="connsiteY7" fmla="*/ 749393 h 752475"/>
                <a:gd name="connsiteX8" fmla="*/ 745545 w 1495425"/>
                <a:gd name="connsiteY8" fmla="*/ 748441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5425" h="752475">
                  <a:moveTo>
                    <a:pt x="745545" y="748441"/>
                  </a:moveTo>
                  <a:cubicBezTo>
                    <a:pt x="621720" y="748441"/>
                    <a:pt x="497895" y="748441"/>
                    <a:pt x="373117" y="748441"/>
                  </a:cubicBezTo>
                  <a:cubicBezTo>
                    <a:pt x="187380" y="748441"/>
                    <a:pt x="19740" y="593183"/>
                    <a:pt x="8310" y="417923"/>
                  </a:cubicBezTo>
                  <a:cubicBezTo>
                    <a:pt x="-9788" y="161701"/>
                    <a:pt x="186427" y="16921"/>
                    <a:pt x="342637" y="12158"/>
                  </a:cubicBezTo>
                  <a:cubicBezTo>
                    <a:pt x="507420" y="7396"/>
                    <a:pt x="671250" y="7396"/>
                    <a:pt x="836032" y="7396"/>
                  </a:cubicBezTo>
                  <a:cubicBezTo>
                    <a:pt x="941760" y="7396"/>
                    <a:pt x="1047487" y="5491"/>
                    <a:pt x="1153215" y="12158"/>
                  </a:cubicBezTo>
                  <a:cubicBezTo>
                    <a:pt x="1317997" y="22636"/>
                    <a:pt x="1451347" y="152176"/>
                    <a:pt x="1482780" y="313148"/>
                  </a:cubicBezTo>
                  <a:cubicBezTo>
                    <a:pt x="1527547" y="539843"/>
                    <a:pt x="1334190" y="755108"/>
                    <a:pt x="1113210" y="749393"/>
                  </a:cubicBezTo>
                  <a:cubicBezTo>
                    <a:pt x="991290" y="746536"/>
                    <a:pt x="868417" y="748441"/>
                    <a:pt x="745545" y="748441"/>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8BB4F345-F373-4800-B092-FC10799AF842}"/>
                </a:ext>
              </a:extLst>
            </p:cNvPr>
            <p:cNvSpPr/>
            <p:nvPr/>
          </p:nvSpPr>
          <p:spPr>
            <a:xfrm>
              <a:off x="2386162" y="1889436"/>
              <a:ext cx="1285875" cy="2838450"/>
            </a:xfrm>
            <a:custGeom>
              <a:avLst/>
              <a:gdLst>
                <a:gd name="connsiteX0" fmla="*/ 7144 w 1285875"/>
                <a:gd name="connsiteY0" fmla="*/ 2837089 h 2838450"/>
                <a:gd name="connsiteX1" fmla="*/ 153829 w 1285875"/>
                <a:gd name="connsiteY1" fmla="*/ 2608489 h 2838450"/>
                <a:gd name="connsiteX2" fmla="*/ 189071 w 1285875"/>
                <a:gd name="connsiteY2" fmla="*/ 2588486 h 2838450"/>
                <a:gd name="connsiteX3" fmla="*/ 780574 w 1285875"/>
                <a:gd name="connsiteY3" fmla="*/ 2587533 h 2838450"/>
                <a:gd name="connsiteX4" fmla="*/ 1032986 w 1285875"/>
                <a:gd name="connsiteY4" fmla="*/ 2342741 h 2838450"/>
                <a:gd name="connsiteX5" fmla="*/ 1033939 w 1285875"/>
                <a:gd name="connsiteY5" fmla="*/ 940661 h 2838450"/>
                <a:gd name="connsiteX6" fmla="*/ 1033939 w 1285875"/>
                <a:gd name="connsiteY6" fmla="*/ 642528 h 2838450"/>
                <a:gd name="connsiteX7" fmla="*/ 835819 w 1285875"/>
                <a:gd name="connsiteY7" fmla="*/ 384401 h 2838450"/>
                <a:gd name="connsiteX8" fmla="*/ 545306 w 1285875"/>
                <a:gd name="connsiteY8" fmla="*/ 72933 h 2838450"/>
                <a:gd name="connsiteX9" fmla="*/ 599599 w 1285875"/>
                <a:gd name="connsiteY9" fmla="*/ 7211 h 2838450"/>
                <a:gd name="connsiteX10" fmla="*/ 760571 w 1285875"/>
                <a:gd name="connsiteY10" fmla="*/ 8163 h 2838450"/>
                <a:gd name="connsiteX11" fmla="*/ 792004 w 1285875"/>
                <a:gd name="connsiteY11" fmla="*/ 31023 h 2838450"/>
                <a:gd name="connsiteX12" fmla="*/ 902494 w 1285875"/>
                <a:gd name="connsiteY12" fmla="*/ 142466 h 2838450"/>
                <a:gd name="connsiteX13" fmla="*/ 1130142 w 1285875"/>
                <a:gd name="connsiteY13" fmla="*/ 264386 h 2838450"/>
                <a:gd name="connsiteX14" fmla="*/ 1284446 w 1285875"/>
                <a:gd name="connsiteY14" fmla="*/ 620621 h 2838450"/>
                <a:gd name="connsiteX15" fmla="*/ 1284446 w 1285875"/>
                <a:gd name="connsiteY15" fmla="*/ 2344646 h 2838450"/>
                <a:gd name="connsiteX16" fmla="*/ 787242 w 1285875"/>
                <a:gd name="connsiteY16" fmla="*/ 2839946 h 2838450"/>
                <a:gd name="connsiteX17" fmla="*/ 58579 w 1285875"/>
                <a:gd name="connsiteY17" fmla="*/ 2839946 h 2838450"/>
                <a:gd name="connsiteX18" fmla="*/ 7144 w 1285875"/>
                <a:gd name="connsiteY18" fmla="*/ 2837089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85875" h="2838450">
                  <a:moveTo>
                    <a:pt x="7144" y="2837089"/>
                  </a:moveTo>
                  <a:cubicBezTo>
                    <a:pt x="76676" y="2766603"/>
                    <a:pt x="127159" y="2695166"/>
                    <a:pt x="153829" y="2608489"/>
                  </a:cubicBezTo>
                  <a:cubicBezTo>
                    <a:pt x="156686" y="2598964"/>
                    <a:pt x="176689" y="2588486"/>
                    <a:pt x="189071" y="2588486"/>
                  </a:cubicBezTo>
                  <a:cubicBezTo>
                    <a:pt x="386239" y="2587533"/>
                    <a:pt x="583406" y="2587533"/>
                    <a:pt x="780574" y="2587533"/>
                  </a:cubicBezTo>
                  <a:cubicBezTo>
                    <a:pt x="928211" y="2587533"/>
                    <a:pt x="1032034" y="2490378"/>
                    <a:pt x="1032986" y="2342741"/>
                  </a:cubicBezTo>
                  <a:cubicBezTo>
                    <a:pt x="1034892" y="1875064"/>
                    <a:pt x="1033939" y="1408338"/>
                    <a:pt x="1033939" y="940661"/>
                  </a:cubicBezTo>
                  <a:cubicBezTo>
                    <a:pt x="1033939" y="841601"/>
                    <a:pt x="1033939" y="742541"/>
                    <a:pt x="1033939" y="642528"/>
                  </a:cubicBezTo>
                  <a:cubicBezTo>
                    <a:pt x="1033939" y="504416"/>
                    <a:pt x="970121" y="420596"/>
                    <a:pt x="835819" y="384401"/>
                  </a:cubicBezTo>
                  <a:cubicBezTo>
                    <a:pt x="674846" y="340586"/>
                    <a:pt x="575786" y="238668"/>
                    <a:pt x="545306" y="72933"/>
                  </a:cubicBezTo>
                  <a:cubicBezTo>
                    <a:pt x="534829" y="14831"/>
                    <a:pt x="541496" y="6258"/>
                    <a:pt x="599599" y="7211"/>
                  </a:cubicBezTo>
                  <a:cubicBezTo>
                    <a:pt x="652939" y="8163"/>
                    <a:pt x="707231" y="6258"/>
                    <a:pt x="760571" y="8163"/>
                  </a:cubicBezTo>
                  <a:cubicBezTo>
                    <a:pt x="772001" y="9116"/>
                    <a:pt x="791051" y="21498"/>
                    <a:pt x="792004" y="31023"/>
                  </a:cubicBezTo>
                  <a:cubicBezTo>
                    <a:pt x="800576" y="97698"/>
                    <a:pt x="844392" y="127226"/>
                    <a:pt x="902494" y="142466"/>
                  </a:cubicBezTo>
                  <a:cubicBezTo>
                    <a:pt x="988219" y="164373"/>
                    <a:pt x="1067276" y="201521"/>
                    <a:pt x="1130142" y="264386"/>
                  </a:cubicBezTo>
                  <a:cubicBezTo>
                    <a:pt x="1229201" y="361541"/>
                    <a:pt x="1284446" y="479651"/>
                    <a:pt x="1284446" y="620621"/>
                  </a:cubicBezTo>
                  <a:cubicBezTo>
                    <a:pt x="1285399" y="1194978"/>
                    <a:pt x="1285399" y="1770288"/>
                    <a:pt x="1284446" y="2344646"/>
                  </a:cubicBezTo>
                  <a:cubicBezTo>
                    <a:pt x="1284446" y="2623728"/>
                    <a:pt x="1065371" y="2839946"/>
                    <a:pt x="787242" y="2839946"/>
                  </a:cubicBezTo>
                  <a:cubicBezTo>
                    <a:pt x="544354" y="2839946"/>
                    <a:pt x="301466" y="2839946"/>
                    <a:pt x="58579" y="2839946"/>
                  </a:cubicBezTo>
                  <a:cubicBezTo>
                    <a:pt x="45244" y="2837089"/>
                    <a:pt x="30956" y="2837089"/>
                    <a:pt x="7144" y="2837089"/>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9115874E-C373-4C51-AF27-C9F58AD40FA1}"/>
                </a:ext>
              </a:extLst>
            </p:cNvPr>
            <p:cNvSpPr/>
            <p:nvPr/>
          </p:nvSpPr>
          <p:spPr>
            <a:xfrm>
              <a:off x="92532" y="3524711"/>
              <a:ext cx="1409700" cy="1085850"/>
            </a:xfrm>
            <a:custGeom>
              <a:avLst/>
              <a:gdLst>
                <a:gd name="connsiteX0" fmla="*/ 1303506 w 1409700"/>
                <a:gd name="connsiteY0" fmla="*/ 341705 h 1085850"/>
                <a:gd name="connsiteX1" fmla="*/ 996801 w 1409700"/>
                <a:gd name="connsiteY1" fmla="*/ 407428 h 1085850"/>
                <a:gd name="connsiteX2" fmla="*/ 753914 w 1409700"/>
                <a:gd name="connsiteY2" fmla="*/ 888440 h 1085850"/>
                <a:gd name="connsiteX3" fmla="*/ 713909 w 1409700"/>
                <a:gd name="connsiteY3" fmla="*/ 957973 h 1085850"/>
                <a:gd name="connsiteX4" fmla="*/ 452924 w 1409700"/>
                <a:gd name="connsiteY4" fmla="*/ 1070368 h 1085850"/>
                <a:gd name="connsiteX5" fmla="*/ 7154 w 1409700"/>
                <a:gd name="connsiteY5" fmla="*/ 720801 h 1085850"/>
                <a:gd name="connsiteX6" fmla="*/ 209084 w 1409700"/>
                <a:gd name="connsiteY6" fmla="*/ 380758 h 1085850"/>
                <a:gd name="connsiteX7" fmla="*/ 882501 w 1409700"/>
                <a:gd name="connsiteY7" fmla="*/ 43573 h 1085850"/>
                <a:gd name="connsiteX8" fmla="*/ 1399709 w 1409700"/>
                <a:gd name="connsiteY8" fmla="*/ 295033 h 1085850"/>
                <a:gd name="connsiteX9" fmla="*/ 1358751 w 1409700"/>
                <a:gd name="connsiteY9" fmla="*/ 342658 h 1085850"/>
                <a:gd name="connsiteX10" fmla="*/ 1303506 w 1409700"/>
                <a:gd name="connsiteY10" fmla="*/ 341705 h 108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9700" h="1085850">
                  <a:moveTo>
                    <a:pt x="1303506" y="341705"/>
                  </a:moveTo>
                  <a:cubicBezTo>
                    <a:pt x="1188254" y="335038"/>
                    <a:pt x="1087289" y="351230"/>
                    <a:pt x="996801" y="407428"/>
                  </a:cubicBezTo>
                  <a:cubicBezTo>
                    <a:pt x="819636" y="517918"/>
                    <a:pt x="734864" y="677938"/>
                    <a:pt x="753914" y="888440"/>
                  </a:cubicBezTo>
                  <a:cubicBezTo>
                    <a:pt x="757724" y="925588"/>
                    <a:pt x="746294" y="943686"/>
                    <a:pt x="713909" y="957973"/>
                  </a:cubicBezTo>
                  <a:cubicBezTo>
                    <a:pt x="627231" y="995120"/>
                    <a:pt x="543411" y="1045603"/>
                    <a:pt x="452924" y="1070368"/>
                  </a:cubicBezTo>
                  <a:cubicBezTo>
                    <a:pt x="233849" y="1129423"/>
                    <a:pt x="10011" y="947495"/>
                    <a:pt x="7154" y="720801"/>
                  </a:cubicBezTo>
                  <a:cubicBezTo>
                    <a:pt x="6201" y="566495"/>
                    <a:pt x="72876" y="451243"/>
                    <a:pt x="209084" y="380758"/>
                  </a:cubicBezTo>
                  <a:cubicBezTo>
                    <a:pt x="431969" y="265505"/>
                    <a:pt x="656759" y="152158"/>
                    <a:pt x="882501" y="43573"/>
                  </a:cubicBezTo>
                  <a:cubicBezTo>
                    <a:pt x="1094909" y="-59297"/>
                    <a:pt x="1345416" y="65480"/>
                    <a:pt x="1399709" y="295033"/>
                  </a:cubicBezTo>
                  <a:cubicBezTo>
                    <a:pt x="1409234" y="334086"/>
                    <a:pt x="1398756" y="344563"/>
                    <a:pt x="1358751" y="342658"/>
                  </a:cubicBezTo>
                  <a:cubicBezTo>
                    <a:pt x="1336844" y="340753"/>
                    <a:pt x="1314936" y="341705"/>
                    <a:pt x="1303506" y="341705"/>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030117D5-1DC6-4ECE-9304-1DD630FF5271}"/>
                </a:ext>
              </a:extLst>
            </p:cNvPr>
            <p:cNvSpPr/>
            <p:nvPr/>
          </p:nvSpPr>
          <p:spPr>
            <a:xfrm>
              <a:off x="1198157" y="1889265"/>
              <a:ext cx="752475" cy="1647825"/>
            </a:xfrm>
            <a:custGeom>
              <a:avLst/>
              <a:gdLst>
                <a:gd name="connsiteX0" fmla="*/ 502682 w 752475"/>
                <a:gd name="connsiteY0" fmla="*/ 7382 h 1647825"/>
                <a:gd name="connsiteX1" fmla="*/ 732234 w 752475"/>
                <a:gd name="connsiteY1" fmla="*/ 8334 h 1647825"/>
                <a:gd name="connsiteX2" fmla="*/ 750332 w 752475"/>
                <a:gd name="connsiteY2" fmla="*/ 51197 h 1647825"/>
                <a:gd name="connsiteX3" fmla="*/ 476012 w 752475"/>
                <a:gd name="connsiteY3" fmla="*/ 377904 h 1647825"/>
                <a:gd name="connsiteX4" fmla="*/ 285512 w 752475"/>
                <a:gd name="connsiteY4" fmla="*/ 518874 h 1647825"/>
                <a:gd name="connsiteX5" fmla="*/ 258842 w 752475"/>
                <a:gd name="connsiteY5" fmla="*/ 639842 h 1647825"/>
                <a:gd name="connsiteX6" fmla="*/ 257889 w 752475"/>
                <a:gd name="connsiteY6" fmla="*/ 1599009 h 1647825"/>
                <a:gd name="connsiteX7" fmla="*/ 257889 w 752475"/>
                <a:gd name="connsiteY7" fmla="*/ 1647587 h 1647825"/>
                <a:gd name="connsiteX8" fmla="*/ 26432 w 752475"/>
                <a:gd name="connsiteY8" fmla="*/ 1534239 h 1647825"/>
                <a:gd name="connsiteX9" fmla="*/ 8334 w 752475"/>
                <a:gd name="connsiteY9" fmla="*/ 1498045 h 1647825"/>
                <a:gd name="connsiteX10" fmla="*/ 7382 w 752475"/>
                <a:gd name="connsiteY10" fmla="*/ 1216104 h 1647825"/>
                <a:gd name="connsiteX11" fmla="*/ 7382 w 752475"/>
                <a:gd name="connsiteY11" fmla="*/ 644604 h 1647825"/>
                <a:gd name="connsiteX12" fmla="*/ 391239 w 752475"/>
                <a:gd name="connsiteY12" fmla="*/ 144542 h 1647825"/>
                <a:gd name="connsiteX13" fmla="*/ 502682 w 752475"/>
                <a:gd name="connsiteY13" fmla="*/ 7382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2475" h="1647825">
                  <a:moveTo>
                    <a:pt x="502682" y="7382"/>
                  </a:moveTo>
                  <a:cubicBezTo>
                    <a:pt x="580787" y="7382"/>
                    <a:pt x="656034" y="6429"/>
                    <a:pt x="732234" y="8334"/>
                  </a:cubicBezTo>
                  <a:cubicBezTo>
                    <a:pt x="761762" y="9287"/>
                    <a:pt x="752237" y="35004"/>
                    <a:pt x="750332" y="51197"/>
                  </a:cubicBezTo>
                  <a:cubicBezTo>
                    <a:pt x="735092" y="204549"/>
                    <a:pt x="624602" y="336947"/>
                    <a:pt x="476012" y="377904"/>
                  </a:cubicBezTo>
                  <a:cubicBezTo>
                    <a:pt x="394097" y="400764"/>
                    <a:pt x="320754" y="436007"/>
                    <a:pt x="285512" y="518874"/>
                  </a:cubicBezTo>
                  <a:cubicBezTo>
                    <a:pt x="270272" y="556022"/>
                    <a:pt x="259794" y="598884"/>
                    <a:pt x="258842" y="639842"/>
                  </a:cubicBezTo>
                  <a:cubicBezTo>
                    <a:pt x="256937" y="959882"/>
                    <a:pt x="257889" y="1279922"/>
                    <a:pt x="257889" y="1599009"/>
                  </a:cubicBezTo>
                  <a:cubicBezTo>
                    <a:pt x="257889" y="1612345"/>
                    <a:pt x="257889" y="1626632"/>
                    <a:pt x="257889" y="1647587"/>
                  </a:cubicBezTo>
                  <a:cubicBezTo>
                    <a:pt x="184547" y="1590437"/>
                    <a:pt x="111204" y="1550432"/>
                    <a:pt x="26432" y="1534239"/>
                  </a:cubicBezTo>
                  <a:cubicBezTo>
                    <a:pt x="17859" y="1532334"/>
                    <a:pt x="8334" y="1510427"/>
                    <a:pt x="8334" y="1498045"/>
                  </a:cubicBezTo>
                  <a:cubicBezTo>
                    <a:pt x="6429" y="1403747"/>
                    <a:pt x="7382" y="1310402"/>
                    <a:pt x="7382" y="1216104"/>
                  </a:cubicBezTo>
                  <a:cubicBezTo>
                    <a:pt x="7382" y="1025604"/>
                    <a:pt x="7382" y="835104"/>
                    <a:pt x="7382" y="644604"/>
                  </a:cubicBezTo>
                  <a:cubicBezTo>
                    <a:pt x="7382" y="395049"/>
                    <a:pt x="150257" y="208359"/>
                    <a:pt x="391239" y="144542"/>
                  </a:cubicBezTo>
                  <a:cubicBezTo>
                    <a:pt x="461724" y="123587"/>
                    <a:pt x="497919" y="81677"/>
                    <a:pt x="502682" y="7382"/>
                  </a:cubicBezTo>
                  <a:close/>
                </a:path>
              </a:pathLst>
            </a:custGeom>
            <a:grpFill/>
            <a:ln w="9525" cap="flat">
              <a:noFill/>
              <a:prstDash val="solid"/>
              <a:miter/>
            </a:ln>
          </p:spPr>
          <p:txBody>
            <a:bodyPr rtlCol="0" anchor="ctr"/>
            <a:lstStyle/>
            <a:p>
              <a:endParaRPr lang="en-US"/>
            </a:p>
          </p:txBody>
        </p:sp>
      </p:grpSp>
      <p:sp>
        <p:nvSpPr>
          <p:cNvPr id="342" name="Freeform: Shape 341">
            <a:extLst>
              <a:ext uri="{FF2B5EF4-FFF2-40B4-BE49-F238E27FC236}">
                <a16:creationId xmlns:a16="http://schemas.microsoft.com/office/drawing/2014/main" id="{828CFF91-6F18-4972-BD05-74B91DF2D05B}"/>
              </a:ext>
            </a:extLst>
          </p:cNvPr>
          <p:cNvSpPr/>
          <p:nvPr/>
        </p:nvSpPr>
        <p:spPr>
          <a:xfrm>
            <a:off x="3754789" y="3375616"/>
            <a:ext cx="289441" cy="261340"/>
          </a:xfrm>
          <a:custGeom>
            <a:avLst/>
            <a:gdLst>
              <a:gd name="connsiteX0" fmla="*/ 494144 w 981075"/>
              <a:gd name="connsiteY0" fmla="*/ 108194 h 885825"/>
              <a:gd name="connsiteX1" fmla="*/ 557009 w 981075"/>
              <a:gd name="connsiteY1" fmla="*/ 53902 h 885825"/>
              <a:gd name="connsiteX2" fmla="*/ 747509 w 981075"/>
              <a:gd name="connsiteY2" fmla="*/ 10087 h 885825"/>
              <a:gd name="connsiteX3" fmla="*/ 973252 w 981075"/>
              <a:gd name="connsiteY3" fmla="*/ 211064 h 885825"/>
              <a:gd name="connsiteX4" fmla="*/ 897052 w 981075"/>
              <a:gd name="connsiteY4" fmla="*/ 478717 h 885825"/>
              <a:gd name="connsiteX5" fmla="*/ 686550 w 981075"/>
              <a:gd name="connsiteY5" fmla="*/ 691124 h 885825"/>
              <a:gd name="connsiteX6" fmla="*/ 502717 w 981075"/>
              <a:gd name="connsiteY6" fmla="*/ 875909 h 885825"/>
              <a:gd name="connsiteX7" fmla="*/ 491287 w 981075"/>
              <a:gd name="connsiteY7" fmla="*/ 886387 h 885825"/>
              <a:gd name="connsiteX8" fmla="*/ 486525 w 981075"/>
              <a:gd name="connsiteY8" fmla="*/ 882577 h 885825"/>
              <a:gd name="connsiteX9" fmla="*/ 408419 w 981075"/>
              <a:gd name="connsiteY9" fmla="*/ 797804 h 885825"/>
              <a:gd name="connsiteX10" fmla="*/ 97905 w 981075"/>
              <a:gd name="connsiteY10" fmla="*/ 485384 h 885825"/>
              <a:gd name="connsiteX11" fmla="*/ 9322 w 981075"/>
              <a:gd name="connsiteY11" fmla="*/ 312982 h 885825"/>
              <a:gd name="connsiteX12" fmla="*/ 71234 w 981075"/>
              <a:gd name="connsiteY12" fmla="*/ 104384 h 885825"/>
              <a:gd name="connsiteX13" fmla="*/ 274117 w 981075"/>
              <a:gd name="connsiteY13" fmla="*/ 8182 h 885825"/>
              <a:gd name="connsiteX14" fmla="*/ 458902 w 981075"/>
              <a:gd name="connsiteY14" fmla="*/ 77714 h 885825"/>
              <a:gd name="connsiteX15" fmla="*/ 494144 w 981075"/>
              <a:gd name="connsiteY15" fmla="*/ 108194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5" h="885825">
                <a:moveTo>
                  <a:pt x="494144" y="108194"/>
                </a:moveTo>
                <a:cubicBezTo>
                  <a:pt x="516052" y="90097"/>
                  <a:pt x="535102" y="70094"/>
                  <a:pt x="557009" y="53902"/>
                </a:cubicBezTo>
                <a:cubicBezTo>
                  <a:pt x="614159" y="13897"/>
                  <a:pt x="678930" y="562"/>
                  <a:pt x="747509" y="10087"/>
                </a:cubicBezTo>
                <a:cubicBezTo>
                  <a:pt x="855142" y="24374"/>
                  <a:pt x="947534" y="106289"/>
                  <a:pt x="973252" y="211064"/>
                </a:cubicBezTo>
                <a:cubicBezTo>
                  <a:pt x="998017" y="313934"/>
                  <a:pt x="971347" y="403469"/>
                  <a:pt x="897052" y="478717"/>
                </a:cubicBezTo>
                <a:cubicBezTo>
                  <a:pt x="827519" y="550154"/>
                  <a:pt x="757034" y="620639"/>
                  <a:pt x="686550" y="691124"/>
                </a:cubicBezTo>
                <a:cubicBezTo>
                  <a:pt x="625590" y="753037"/>
                  <a:pt x="564630" y="813997"/>
                  <a:pt x="502717" y="875909"/>
                </a:cubicBezTo>
                <a:cubicBezTo>
                  <a:pt x="498907" y="879719"/>
                  <a:pt x="495097" y="882577"/>
                  <a:pt x="491287" y="886387"/>
                </a:cubicBezTo>
                <a:cubicBezTo>
                  <a:pt x="489382" y="884482"/>
                  <a:pt x="487477" y="883529"/>
                  <a:pt x="486525" y="882577"/>
                </a:cubicBezTo>
                <a:cubicBezTo>
                  <a:pt x="460807" y="854002"/>
                  <a:pt x="435090" y="825427"/>
                  <a:pt x="408419" y="797804"/>
                </a:cubicBezTo>
                <a:cubicBezTo>
                  <a:pt x="305550" y="693029"/>
                  <a:pt x="200775" y="589207"/>
                  <a:pt x="97905" y="485384"/>
                </a:cubicBezTo>
                <a:cubicBezTo>
                  <a:pt x="50279" y="437759"/>
                  <a:pt x="17895" y="380609"/>
                  <a:pt x="9322" y="312982"/>
                </a:cubicBezTo>
                <a:cubicBezTo>
                  <a:pt x="-203" y="234877"/>
                  <a:pt x="21704" y="164392"/>
                  <a:pt x="71234" y="104384"/>
                </a:cubicBezTo>
                <a:cubicBezTo>
                  <a:pt x="123622" y="41519"/>
                  <a:pt x="192202" y="11992"/>
                  <a:pt x="274117" y="8182"/>
                </a:cubicBezTo>
                <a:cubicBezTo>
                  <a:pt x="346507" y="4372"/>
                  <a:pt x="405562" y="32947"/>
                  <a:pt x="458902" y="77714"/>
                </a:cubicBezTo>
                <a:cubicBezTo>
                  <a:pt x="471284" y="88192"/>
                  <a:pt x="482715" y="98669"/>
                  <a:pt x="494144" y="108194"/>
                </a:cubicBezTo>
                <a:close/>
              </a:path>
            </a:pathLst>
          </a:custGeom>
          <a:gradFill>
            <a:gsLst>
              <a:gs pos="23000">
                <a:srgbClr val="368B98"/>
              </a:gs>
              <a:gs pos="67000">
                <a:srgbClr val="0CD3D5"/>
              </a:gs>
            </a:gsLst>
            <a:lin ang="2700000" scaled="0"/>
          </a:gradFill>
          <a:ln w="9525" cap="flat">
            <a:noFill/>
            <a:prstDash val="solid"/>
            <a:miter/>
          </a:ln>
        </p:spPr>
        <p:txBody>
          <a:bodyPr rtlCol="0" anchor="ctr"/>
          <a:lstStyle/>
          <a:p>
            <a:endParaRPr lang="en-US"/>
          </a:p>
        </p:txBody>
      </p:sp>
      <p:grpSp>
        <p:nvGrpSpPr>
          <p:cNvPr id="343" name="Group 342">
            <a:extLst>
              <a:ext uri="{FF2B5EF4-FFF2-40B4-BE49-F238E27FC236}">
                <a16:creationId xmlns:a16="http://schemas.microsoft.com/office/drawing/2014/main" id="{D8F89C35-817E-4562-90C7-4F9502B4DA11}"/>
              </a:ext>
            </a:extLst>
          </p:cNvPr>
          <p:cNvGrpSpPr/>
          <p:nvPr/>
        </p:nvGrpSpPr>
        <p:grpSpPr>
          <a:xfrm>
            <a:off x="4269206" y="3365742"/>
            <a:ext cx="306864" cy="250100"/>
            <a:chOff x="3385508" y="1288476"/>
            <a:chExt cx="1040130" cy="847725"/>
          </a:xfrm>
          <a:gradFill>
            <a:gsLst>
              <a:gs pos="23000">
                <a:srgbClr val="368B98"/>
              </a:gs>
              <a:gs pos="67000">
                <a:srgbClr val="0CD3D5"/>
              </a:gs>
            </a:gsLst>
            <a:lin ang="2700000" scaled="0"/>
          </a:gradFill>
        </p:grpSpPr>
        <p:sp>
          <p:nvSpPr>
            <p:cNvPr id="344" name="Freeform: Shape 343">
              <a:extLst>
                <a:ext uri="{FF2B5EF4-FFF2-40B4-BE49-F238E27FC236}">
                  <a16:creationId xmlns:a16="http://schemas.microsoft.com/office/drawing/2014/main" id="{13DF92F1-ED43-44AC-A2D9-9BE439E2675B}"/>
                </a:ext>
              </a:extLst>
            </p:cNvPr>
            <p:cNvSpPr/>
            <p:nvPr/>
          </p:nvSpPr>
          <p:spPr>
            <a:xfrm>
              <a:off x="3385508" y="1431351"/>
              <a:ext cx="152400" cy="704850"/>
            </a:xfrm>
            <a:custGeom>
              <a:avLst/>
              <a:gdLst>
                <a:gd name="connsiteX0" fmla="*/ 7144 w 152400"/>
                <a:gd name="connsiteY0" fmla="*/ 107156 h 704850"/>
                <a:gd name="connsiteX1" fmla="*/ 12859 w 152400"/>
                <a:gd name="connsiteY1" fmla="*/ 89059 h 704850"/>
                <a:gd name="connsiteX2" fmla="*/ 115729 w 152400"/>
                <a:gd name="connsiteY2" fmla="*/ 9049 h 704850"/>
                <a:gd name="connsiteX3" fmla="*/ 146209 w 152400"/>
                <a:gd name="connsiteY3" fmla="*/ 7144 h 704850"/>
                <a:gd name="connsiteX4" fmla="*/ 153829 w 152400"/>
                <a:gd name="connsiteY4" fmla="*/ 14764 h 704850"/>
                <a:gd name="connsiteX5" fmla="*/ 153829 w 152400"/>
                <a:gd name="connsiteY5" fmla="*/ 19526 h 704850"/>
                <a:gd name="connsiteX6" fmla="*/ 153829 w 152400"/>
                <a:gd name="connsiteY6" fmla="*/ 685324 h 704850"/>
                <a:gd name="connsiteX7" fmla="*/ 141446 w 152400"/>
                <a:gd name="connsiteY7" fmla="*/ 697706 h 704850"/>
                <a:gd name="connsiteX8" fmla="*/ 9049 w 152400"/>
                <a:gd name="connsiteY8" fmla="*/ 596741 h 704850"/>
                <a:gd name="connsiteX9" fmla="*/ 7144 w 152400"/>
                <a:gd name="connsiteY9" fmla="*/ 594836 h 704850"/>
                <a:gd name="connsiteX10" fmla="*/ 7144 w 152400"/>
                <a:gd name="connsiteY10" fmla="*/ 107156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400" h="704850">
                  <a:moveTo>
                    <a:pt x="7144" y="107156"/>
                  </a:moveTo>
                  <a:cubicBezTo>
                    <a:pt x="10954" y="101441"/>
                    <a:pt x="10001" y="94774"/>
                    <a:pt x="12859" y="89059"/>
                  </a:cubicBezTo>
                  <a:cubicBezTo>
                    <a:pt x="30956" y="42386"/>
                    <a:pt x="65246" y="15716"/>
                    <a:pt x="115729" y="9049"/>
                  </a:cubicBezTo>
                  <a:cubicBezTo>
                    <a:pt x="126206" y="8096"/>
                    <a:pt x="135731" y="7144"/>
                    <a:pt x="146209" y="7144"/>
                  </a:cubicBezTo>
                  <a:cubicBezTo>
                    <a:pt x="151924" y="7144"/>
                    <a:pt x="154781" y="8096"/>
                    <a:pt x="153829" y="14764"/>
                  </a:cubicBezTo>
                  <a:cubicBezTo>
                    <a:pt x="153829" y="16669"/>
                    <a:pt x="153829" y="17621"/>
                    <a:pt x="153829" y="19526"/>
                  </a:cubicBezTo>
                  <a:cubicBezTo>
                    <a:pt x="153829" y="241459"/>
                    <a:pt x="153829" y="463391"/>
                    <a:pt x="153829" y="685324"/>
                  </a:cubicBezTo>
                  <a:cubicBezTo>
                    <a:pt x="153829" y="695801"/>
                    <a:pt x="150971" y="696754"/>
                    <a:pt x="141446" y="697706"/>
                  </a:cubicBezTo>
                  <a:cubicBezTo>
                    <a:pt x="81439" y="701516"/>
                    <a:pt x="15716" y="647224"/>
                    <a:pt x="9049" y="596741"/>
                  </a:cubicBezTo>
                  <a:cubicBezTo>
                    <a:pt x="9049" y="595789"/>
                    <a:pt x="8096" y="595789"/>
                    <a:pt x="7144" y="594836"/>
                  </a:cubicBezTo>
                  <a:cubicBezTo>
                    <a:pt x="7144" y="431959"/>
                    <a:pt x="7144" y="270034"/>
                    <a:pt x="7144" y="107156"/>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0C7793C3-0147-4BBF-A123-8315569685EE}"/>
                </a:ext>
              </a:extLst>
            </p:cNvPr>
            <p:cNvSpPr/>
            <p:nvPr/>
          </p:nvSpPr>
          <p:spPr>
            <a:xfrm>
              <a:off x="4263713" y="1431351"/>
              <a:ext cx="161925" cy="704850"/>
            </a:xfrm>
            <a:custGeom>
              <a:avLst/>
              <a:gdLst>
                <a:gd name="connsiteX0" fmla="*/ 7144 w 161925"/>
                <a:gd name="connsiteY0" fmla="*/ 351949 h 704850"/>
                <a:gd name="connsiteX1" fmla="*/ 7144 w 161925"/>
                <a:gd name="connsiteY1" fmla="*/ 19526 h 704850"/>
                <a:gd name="connsiteX2" fmla="*/ 19526 w 161925"/>
                <a:gd name="connsiteY2" fmla="*/ 7144 h 704850"/>
                <a:gd name="connsiteX3" fmla="*/ 130016 w 161925"/>
                <a:gd name="connsiteY3" fmla="*/ 55721 h 704850"/>
                <a:gd name="connsiteX4" fmla="*/ 153829 w 161925"/>
                <a:gd name="connsiteY4" fmla="*/ 130016 h 704850"/>
                <a:gd name="connsiteX5" fmla="*/ 154781 w 161925"/>
                <a:gd name="connsiteY5" fmla="*/ 571024 h 704850"/>
                <a:gd name="connsiteX6" fmla="*/ 12859 w 161925"/>
                <a:gd name="connsiteY6" fmla="*/ 697706 h 704850"/>
                <a:gd name="connsiteX7" fmla="*/ 7144 w 161925"/>
                <a:gd name="connsiteY7" fmla="*/ 691991 h 704850"/>
                <a:gd name="connsiteX8" fmla="*/ 7144 w 161925"/>
                <a:gd name="connsiteY8" fmla="*/ 684371 h 704850"/>
                <a:gd name="connsiteX9" fmla="*/ 7144 w 161925"/>
                <a:gd name="connsiteY9" fmla="*/ 351949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925" h="704850">
                  <a:moveTo>
                    <a:pt x="7144" y="351949"/>
                  </a:moveTo>
                  <a:cubicBezTo>
                    <a:pt x="7144" y="241459"/>
                    <a:pt x="7144" y="130016"/>
                    <a:pt x="7144" y="19526"/>
                  </a:cubicBezTo>
                  <a:cubicBezTo>
                    <a:pt x="7144" y="9049"/>
                    <a:pt x="10001" y="7144"/>
                    <a:pt x="19526" y="7144"/>
                  </a:cubicBezTo>
                  <a:cubicBezTo>
                    <a:pt x="63341" y="7144"/>
                    <a:pt x="101441" y="20479"/>
                    <a:pt x="130016" y="55721"/>
                  </a:cubicBezTo>
                  <a:cubicBezTo>
                    <a:pt x="147161" y="77629"/>
                    <a:pt x="153829" y="102394"/>
                    <a:pt x="153829" y="130016"/>
                  </a:cubicBezTo>
                  <a:cubicBezTo>
                    <a:pt x="153829" y="276701"/>
                    <a:pt x="151924" y="424339"/>
                    <a:pt x="154781" y="571024"/>
                  </a:cubicBezTo>
                  <a:cubicBezTo>
                    <a:pt x="155734" y="645319"/>
                    <a:pt x="80486" y="704374"/>
                    <a:pt x="12859" y="697706"/>
                  </a:cubicBezTo>
                  <a:cubicBezTo>
                    <a:pt x="8096" y="697706"/>
                    <a:pt x="7144" y="695801"/>
                    <a:pt x="7144" y="691991"/>
                  </a:cubicBezTo>
                  <a:cubicBezTo>
                    <a:pt x="7144" y="689134"/>
                    <a:pt x="7144" y="686276"/>
                    <a:pt x="7144" y="684371"/>
                  </a:cubicBezTo>
                  <a:cubicBezTo>
                    <a:pt x="7144" y="572929"/>
                    <a:pt x="7144" y="462439"/>
                    <a:pt x="7144" y="351949"/>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FE65919D-AC79-4AE8-A74D-92778A7FF74C}"/>
                </a:ext>
              </a:extLst>
            </p:cNvPr>
            <p:cNvSpPr/>
            <p:nvPr/>
          </p:nvSpPr>
          <p:spPr>
            <a:xfrm>
              <a:off x="3583628" y="1288476"/>
              <a:ext cx="638175" cy="847725"/>
            </a:xfrm>
            <a:custGeom>
              <a:avLst/>
              <a:gdLst>
                <a:gd name="connsiteX0" fmla="*/ 634841 w 638175"/>
                <a:gd name="connsiteY0" fmla="*/ 159544 h 847725"/>
                <a:gd name="connsiteX1" fmla="*/ 625316 w 638175"/>
                <a:gd name="connsiteY1" fmla="*/ 150019 h 847725"/>
                <a:gd name="connsiteX2" fmla="*/ 552926 w 638175"/>
                <a:gd name="connsiteY2" fmla="*/ 150019 h 847725"/>
                <a:gd name="connsiteX3" fmla="*/ 542449 w 638175"/>
                <a:gd name="connsiteY3" fmla="*/ 139541 h 847725"/>
                <a:gd name="connsiteX4" fmla="*/ 542449 w 638175"/>
                <a:gd name="connsiteY4" fmla="*/ 64294 h 847725"/>
                <a:gd name="connsiteX5" fmla="*/ 529114 w 638175"/>
                <a:gd name="connsiteY5" fmla="*/ 30004 h 847725"/>
                <a:gd name="connsiteX6" fmla="*/ 477679 w 638175"/>
                <a:gd name="connsiteY6" fmla="*/ 7144 h 847725"/>
                <a:gd name="connsiteX7" fmla="*/ 158591 w 638175"/>
                <a:gd name="connsiteY7" fmla="*/ 7144 h 847725"/>
                <a:gd name="connsiteX8" fmla="*/ 97631 w 638175"/>
                <a:gd name="connsiteY8" fmla="*/ 67151 h 847725"/>
                <a:gd name="connsiteX9" fmla="*/ 98584 w 638175"/>
                <a:gd name="connsiteY9" fmla="*/ 140494 h 847725"/>
                <a:gd name="connsiteX10" fmla="*/ 89059 w 638175"/>
                <a:gd name="connsiteY10" fmla="*/ 150019 h 847725"/>
                <a:gd name="connsiteX11" fmla="*/ 19526 w 638175"/>
                <a:gd name="connsiteY11" fmla="*/ 150019 h 847725"/>
                <a:gd name="connsiteX12" fmla="*/ 7144 w 638175"/>
                <a:gd name="connsiteY12" fmla="*/ 162401 h 847725"/>
                <a:gd name="connsiteX13" fmla="*/ 7144 w 638175"/>
                <a:gd name="connsiteY13" fmla="*/ 493871 h 847725"/>
                <a:gd name="connsiteX14" fmla="*/ 7144 w 638175"/>
                <a:gd name="connsiteY14" fmla="*/ 829151 h 847725"/>
                <a:gd name="connsiteX15" fmla="*/ 18574 w 638175"/>
                <a:gd name="connsiteY15" fmla="*/ 840581 h 847725"/>
                <a:gd name="connsiteX16" fmla="*/ 623411 w 638175"/>
                <a:gd name="connsiteY16" fmla="*/ 840581 h 847725"/>
                <a:gd name="connsiteX17" fmla="*/ 633889 w 638175"/>
                <a:gd name="connsiteY17" fmla="*/ 831056 h 847725"/>
                <a:gd name="connsiteX18" fmla="*/ 634841 w 638175"/>
                <a:gd name="connsiteY18" fmla="*/ 159544 h 847725"/>
                <a:gd name="connsiteX19" fmla="*/ 173831 w 638175"/>
                <a:gd name="connsiteY19" fmla="*/ 87154 h 847725"/>
                <a:gd name="connsiteX20" fmla="*/ 181451 w 638175"/>
                <a:gd name="connsiteY20" fmla="*/ 78581 h 847725"/>
                <a:gd name="connsiteX21" fmla="*/ 462439 w 638175"/>
                <a:gd name="connsiteY21" fmla="*/ 78581 h 847725"/>
                <a:gd name="connsiteX22" fmla="*/ 470059 w 638175"/>
                <a:gd name="connsiteY22" fmla="*/ 86201 h 847725"/>
                <a:gd name="connsiteX23" fmla="*/ 470059 w 638175"/>
                <a:gd name="connsiteY23" fmla="*/ 141446 h 847725"/>
                <a:gd name="connsiteX24" fmla="*/ 460534 w 638175"/>
                <a:gd name="connsiteY24" fmla="*/ 150971 h 847725"/>
                <a:gd name="connsiteX25" fmla="*/ 321469 w 638175"/>
                <a:gd name="connsiteY25" fmla="*/ 150971 h 847725"/>
                <a:gd name="connsiteX26" fmla="*/ 184309 w 638175"/>
                <a:gd name="connsiteY26" fmla="*/ 150971 h 847725"/>
                <a:gd name="connsiteX27" fmla="*/ 173831 w 638175"/>
                <a:gd name="connsiteY27" fmla="*/ 140494 h 847725"/>
                <a:gd name="connsiteX28" fmla="*/ 173831 w 638175"/>
                <a:gd name="connsiteY28" fmla="*/ 87154 h 847725"/>
                <a:gd name="connsiteX29" fmla="*/ 519589 w 638175"/>
                <a:gd name="connsiteY29" fmla="*/ 560546 h 847725"/>
                <a:gd name="connsiteX30" fmla="*/ 406241 w 638175"/>
                <a:gd name="connsiteY30" fmla="*/ 560546 h 847725"/>
                <a:gd name="connsiteX31" fmla="*/ 395764 w 638175"/>
                <a:gd name="connsiteY31" fmla="*/ 570071 h 847725"/>
                <a:gd name="connsiteX32" fmla="*/ 395764 w 638175"/>
                <a:gd name="connsiteY32" fmla="*/ 673894 h 847725"/>
                <a:gd name="connsiteX33" fmla="*/ 373856 w 638175"/>
                <a:gd name="connsiteY33" fmla="*/ 695801 h 847725"/>
                <a:gd name="connsiteX34" fmla="*/ 266224 w 638175"/>
                <a:gd name="connsiteY34" fmla="*/ 695801 h 847725"/>
                <a:gd name="connsiteX35" fmla="*/ 246221 w 638175"/>
                <a:gd name="connsiteY35" fmla="*/ 675799 h 847725"/>
                <a:gd name="connsiteX36" fmla="*/ 246221 w 638175"/>
                <a:gd name="connsiteY36" fmla="*/ 571024 h 847725"/>
                <a:gd name="connsiteX37" fmla="*/ 235744 w 638175"/>
                <a:gd name="connsiteY37" fmla="*/ 560546 h 847725"/>
                <a:gd name="connsiteX38" fmla="*/ 123349 w 638175"/>
                <a:gd name="connsiteY38" fmla="*/ 560546 h 847725"/>
                <a:gd name="connsiteX39" fmla="*/ 100489 w 638175"/>
                <a:gd name="connsiteY39" fmla="*/ 537686 h 847725"/>
                <a:gd name="connsiteX40" fmla="*/ 100489 w 638175"/>
                <a:gd name="connsiteY40" fmla="*/ 444341 h 847725"/>
                <a:gd name="connsiteX41" fmla="*/ 119539 w 638175"/>
                <a:gd name="connsiteY41" fmla="*/ 425291 h 847725"/>
                <a:gd name="connsiteX42" fmla="*/ 177641 w 638175"/>
                <a:gd name="connsiteY42" fmla="*/ 425291 h 847725"/>
                <a:gd name="connsiteX43" fmla="*/ 234791 w 638175"/>
                <a:gd name="connsiteY43" fmla="*/ 425291 h 847725"/>
                <a:gd name="connsiteX44" fmla="*/ 245269 w 638175"/>
                <a:gd name="connsiteY44" fmla="*/ 414814 h 847725"/>
                <a:gd name="connsiteX45" fmla="*/ 245269 w 638175"/>
                <a:gd name="connsiteY45" fmla="*/ 311944 h 847725"/>
                <a:gd name="connsiteX46" fmla="*/ 269081 w 638175"/>
                <a:gd name="connsiteY46" fmla="*/ 289084 h 847725"/>
                <a:gd name="connsiteX47" fmla="*/ 371951 w 638175"/>
                <a:gd name="connsiteY47" fmla="*/ 289084 h 847725"/>
                <a:gd name="connsiteX48" fmla="*/ 395764 w 638175"/>
                <a:gd name="connsiteY48" fmla="*/ 312896 h 847725"/>
                <a:gd name="connsiteX49" fmla="*/ 395764 w 638175"/>
                <a:gd name="connsiteY49" fmla="*/ 415766 h 847725"/>
                <a:gd name="connsiteX50" fmla="*/ 405289 w 638175"/>
                <a:gd name="connsiteY50" fmla="*/ 425291 h 847725"/>
                <a:gd name="connsiteX51" fmla="*/ 519589 w 638175"/>
                <a:gd name="connsiteY51" fmla="*/ 425291 h 847725"/>
                <a:gd name="connsiteX52" fmla="*/ 541496 w 638175"/>
                <a:gd name="connsiteY52" fmla="*/ 447199 h 847725"/>
                <a:gd name="connsiteX53" fmla="*/ 541496 w 638175"/>
                <a:gd name="connsiteY53" fmla="*/ 538639 h 847725"/>
                <a:gd name="connsiteX54" fmla="*/ 519589 w 638175"/>
                <a:gd name="connsiteY54" fmla="*/ 560546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38175" h="847725">
                  <a:moveTo>
                    <a:pt x="634841" y="159544"/>
                  </a:moveTo>
                  <a:cubicBezTo>
                    <a:pt x="634841" y="151924"/>
                    <a:pt x="632936" y="150019"/>
                    <a:pt x="625316" y="150019"/>
                  </a:cubicBezTo>
                  <a:cubicBezTo>
                    <a:pt x="601504" y="150971"/>
                    <a:pt x="577691" y="150019"/>
                    <a:pt x="552926" y="150019"/>
                  </a:cubicBezTo>
                  <a:cubicBezTo>
                    <a:pt x="544354" y="150019"/>
                    <a:pt x="542449" y="147161"/>
                    <a:pt x="542449" y="139541"/>
                  </a:cubicBezTo>
                  <a:cubicBezTo>
                    <a:pt x="543401" y="114776"/>
                    <a:pt x="542449" y="89059"/>
                    <a:pt x="542449" y="64294"/>
                  </a:cubicBezTo>
                  <a:cubicBezTo>
                    <a:pt x="542449" y="50959"/>
                    <a:pt x="537686" y="40481"/>
                    <a:pt x="529114" y="30004"/>
                  </a:cubicBezTo>
                  <a:cubicBezTo>
                    <a:pt x="515779" y="14764"/>
                    <a:pt x="498634" y="7144"/>
                    <a:pt x="477679" y="7144"/>
                  </a:cubicBezTo>
                  <a:cubicBezTo>
                    <a:pt x="370999" y="8096"/>
                    <a:pt x="265271" y="8096"/>
                    <a:pt x="158591" y="7144"/>
                  </a:cubicBezTo>
                  <a:cubicBezTo>
                    <a:pt x="130969" y="7144"/>
                    <a:pt x="94774" y="38576"/>
                    <a:pt x="97631" y="67151"/>
                  </a:cubicBezTo>
                  <a:cubicBezTo>
                    <a:pt x="100489" y="90964"/>
                    <a:pt x="97631" y="115729"/>
                    <a:pt x="98584" y="140494"/>
                  </a:cubicBezTo>
                  <a:cubicBezTo>
                    <a:pt x="98584" y="148114"/>
                    <a:pt x="96679" y="150019"/>
                    <a:pt x="89059" y="150019"/>
                  </a:cubicBezTo>
                  <a:cubicBezTo>
                    <a:pt x="66199" y="150019"/>
                    <a:pt x="42386" y="150019"/>
                    <a:pt x="19526" y="150019"/>
                  </a:cubicBezTo>
                  <a:cubicBezTo>
                    <a:pt x="9049" y="150019"/>
                    <a:pt x="7144" y="152876"/>
                    <a:pt x="7144" y="162401"/>
                  </a:cubicBezTo>
                  <a:cubicBezTo>
                    <a:pt x="7144" y="272891"/>
                    <a:pt x="7144" y="383381"/>
                    <a:pt x="7144" y="493871"/>
                  </a:cubicBezTo>
                  <a:cubicBezTo>
                    <a:pt x="7144" y="605314"/>
                    <a:pt x="7144" y="716756"/>
                    <a:pt x="7144" y="829151"/>
                  </a:cubicBezTo>
                  <a:cubicBezTo>
                    <a:pt x="7144" y="838676"/>
                    <a:pt x="10001" y="840581"/>
                    <a:pt x="18574" y="840581"/>
                  </a:cubicBezTo>
                  <a:cubicBezTo>
                    <a:pt x="220504" y="840581"/>
                    <a:pt x="421481" y="840581"/>
                    <a:pt x="623411" y="840581"/>
                  </a:cubicBezTo>
                  <a:cubicBezTo>
                    <a:pt x="631031" y="840581"/>
                    <a:pt x="633889" y="839629"/>
                    <a:pt x="633889" y="831056"/>
                  </a:cubicBezTo>
                  <a:cubicBezTo>
                    <a:pt x="634841" y="607219"/>
                    <a:pt x="634841" y="383381"/>
                    <a:pt x="634841" y="159544"/>
                  </a:cubicBezTo>
                  <a:close/>
                  <a:moveTo>
                    <a:pt x="173831" y="87154"/>
                  </a:moveTo>
                  <a:cubicBezTo>
                    <a:pt x="173831" y="81439"/>
                    <a:pt x="174784" y="78581"/>
                    <a:pt x="181451" y="78581"/>
                  </a:cubicBezTo>
                  <a:cubicBezTo>
                    <a:pt x="274796" y="78581"/>
                    <a:pt x="369094" y="78581"/>
                    <a:pt x="462439" y="78581"/>
                  </a:cubicBezTo>
                  <a:cubicBezTo>
                    <a:pt x="468154" y="78581"/>
                    <a:pt x="470059" y="80486"/>
                    <a:pt x="470059" y="86201"/>
                  </a:cubicBezTo>
                  <a:cubicBezTo>
                    <a:pt x="470059" y="104299"/>
                    <a:pt x="469106" y="122396"/>
                    <a:pt x="470059" y="141446"/>
                  </a:cubicBezTo>
                  <a:cubicBezTo>
                    <a:pt x="470059" y="149066"/>
                    <a:pt x="468154" y="150971"/>
                    <a:pt x="460534" y="150971"/>
                  </a:cubicBezTo>
                  <a:cubicBezTo>
                    <a:pt x="413861" y="150971"/>
                    <a:pt x="367189" y="150971"/>
                    <a:pt x="321469" y="150971"/>
                  </a:cubicBezTo>
                  <a:cubicBezTo>
                    <a:pt x="275749" y="150971"/>
                    <a:pt x="230029" y="150971"/>
                    <a:pt x="184309" y="150971"/>
                  </a:cubicBezTo>
                  <a:cubicBezTo>
                    <a:pt x="175736" y="150971"/>
                    <a:pt x="172879" y="149066"/>
                    <a:pt x="173831" y="140494"/>
                  </a:cubicBezTo>
                  <a:cubicBezTo>
                    <a:pt x="173831" y="122396"/>
                    <a:pt x="173831" y="105251"/>
                    <a:pt x="173831" y="87154"/>
                  </a:cubicBezTo>
                  <a:close/>
                  <a:moveTo>
                    <a:pt x="519589" y="560546"/>
                  </a:moveTo>
                  <a:cubicBezTo>
                    <a:pt x="481489" y="560546"/>
                    <a:pt x="444341" y="560546"/>
                    <a:pt x="406241" y="560546"/>
                  </a:cubicBezTo>
                  <a:cubicBezTo>
                    <a:pt x="398621" y="560546"/>
                    <a:pt x="395764" y="562451"/>
                    <a:pt x="395764" y="570071"/>
                  </a:cubicBezTo>
                  <a:cubicBezTo>
                    <a:pt x="396716" y="604361"/>
                    <a:pt x="395764" y="639604"/>
                    <a:pt x="395764" y="673894"/>
                  </a:cubicBezTo>
                  <a:cubicBezTo>
                    <a:pt x="395764" y="689134"/>
                    <a:pt x="388144" y="695801"/>
                    <a:pt x="373856" y="695801"/>
                  </a:cubicBezTo>
                  <a:cubicBezTo>
                    <a:pt x="337661" y="695801"/>
                    <a:pt x="302419" y="695801"/>
                    <a:pt x="266224" y="695801"/>
                  </a:cubicBezTo>
                  <a:cubicBezTo>
                    <a:pt x="252889" y="695801"/>
                    <a:pt x="246221" y="689134"/>
                    <a:pt x="246221" y="675799"/>
                  </a:cubicBezTo>
                  <a:cubicBezTo>
                    <a:pt x="246221" y="640556"/>
                    <a:pt x="246221" y="605314"/>
                    <a:pt x="246221" y="571024"/>
                  </a:cubicBezTo>
                  <a:cubicBezTo>
                    <a:pt x="246221" y="562451"/>
                    <a:pt x="244316" y="560546"/>
                    <a:pt x="235744" y="560546"/>
                  </a:cubicBezTo>
                  <a:cubicBezTo>
                    <a:pt x="198596" y="561499"/>
                    <a:pt x="161449" y="560546"/>
                    <a:pt x="123349" y="560546"/>
                  </a:cubicBezTo>
                  <a:cubicBezTo>
                    <a:pt x="106204" y="560546"/>
                    <a:pt x="100489" y="554831"/>
                    <a:pt x="100489" y="537686"/>
                  </a:cubicBezTo>
                  <a:cubicBezTo>
                    <a:pt x="100489" y="506254"/>
                    <a:pt x="100489" y="474821"/>
                    <a:pt x="100489" y="444341"/>
                  </a:cubicBezTo>
                  <a:cubicBezTo>
                    <a:pt x="100489" y="431959"/>
                    <a:pt x="106204" y="425291"/>
                    <a:pt x="119539" y="425291"/>
                  </a:cubicBezTo>
                  <a:cubicBezTo>
                    <a:pt x="138589" y="425291"/>
                    <a:pt x="158591" y="425291"/>
                    <a:pt x="177641" y="425291"/>
                  </a:cubicBezTo>
                  <a:cubicBezTo>
                    <a:pt x="196691" y="425291"/>
                    <a:pt x="215741" y="425291"/>
                    <a:pt x="234791" y="425291"/>
                  </a:cubicBezTo>
                  <a:cubicBezTo>
                    <a:pt x="243364" y="425291"/>
                    <a:pt x="246221" y="423386"/>
                    <a:pt x="245269" y="414814"/>
                  </a:cubicBezTo>
                  <a:cubicBezTo>
                    <a:pt x="244316" y="380524"/>
                    <a:pt x="245269" y="346234"/>
                    <a:pt x="245269" y="311944"/>
                  </a:cubicBezTo>
                  <a:cubicBezTo>
                    <a:pt x="245269" y="294799"/>
                    <a:pt x="250984" y="289084"/>
                    <a:pt x="269081" y="289084"/>
                  </a:cubicBezTo>
                  <a:cubicBezTo>
                    <a:pt x="303371" y="289084"/>
                    <a:pt x="337661" y="289084"/>
                    <a:pt x="371951" y="289084"/>
                  </a:cubicBezTo>
                  <a:cubicBezTo>
                    <a:pt x="389096" y="289084"/>
                    <a:pt x="395764" y="295751"/>
                    <a:pt x="395764" y="312896"/>
                  </a:cubicBezTo>
                  <a:cubicBezTo>
                    <a:pt x="395764" y="347186"/>
                    <a:pt x="395764" y="381476"/>
                    <a:pt x="395764" y="415766"/>
                  </a:cubicBezTo>
                  <a:cubicBezTo>
                    <a:pt x="395764" y="423386"/>
                    <a:pt x="397669" y="425291"/>
                    <a:pt x="405289" y="425291"/>
                  </a:cubicBezTo>
                  <a:cubicBezTo>
                    <a:pt x="443389" y="425291"/>
                    <a:pt x="481489" y="425291"/>
                    <a:pt x="519589" y="425291"/>
                  </a:cubicBezTo>
                  <a:cubicBezTo>
                    <a:pt x="533876" y="425291"/>
                    <a:pt x="541496" y="431959"/>
                    <a:pt x="541496" y="447199"/>
                  </a:cubicBezTo>
                  <a:cubicBezTo>
                    <a:pt x="541496" y="477679"/>
                    <a:pt x="541496" y="508159"/>
                    <a:pt x="541496" y="538639"/>
                  </a:cubicBezTo>
                  <a:cubicBezTo>
                    <a:pt x="542449" y="552926"/>
                    <a:pt x="534829" y="560546"/>
                    <a:pt x="519589" y="560546"/>
                  </a:cubicBezTo>
                  <a:close/>
                </a:path>
              </a:pathLst>
            </a:custGeom>
            <a:grpFill/>
            <a:ln w="9525" cap="flat">
              <a:noFill/>
              <a:prstDash val="solid"/>
              <a:miter/>
            </a:ln>
          </p:spPr>
          <p:txBody>
            <a:bodyPr rtlCol="0" anchor="ctr"/>
            <a:lstStyle/>
            <a:p>
              <a:endParaRPr lang="en-US"/>
            </a:p>
          </p:txBody>
        </p:sp>
      </p:grpSp>
      <p:grpSp>
        <p:nvGrpSpPr>
          <p:cNvPr id="347" name="Group 346">
            <a:extLst>
              <a:ext uri="{FF2B5EF4-FFF2-40B4-BE49-F238E27FC236}">
                <a16:creationId xmlns:a16="http://schemas.microsoft.com/office/drawing/2014/main" id="{6BEB98F1-13B2-4698-8D1F-B92BAF0CE08C}"/>
              </a:ext>
            </a:extLst>
          </p:cNvPr>
          <p:cNvGrpSpPr/>
          <p:nvPr/>
        </p:nvGrpSpPr>
        <p:grpSpPr>
          <a:xfrm>
            <a:off x="4782908" y="3348657"/>
            <a:ext cx="336642" cy="287797"/>
            <a:chOff x="5115957" y="1323306"/>
            <a:chExt cx="918070" cy="784862"/>
          </a:xfrm>
          <a:gradFill>
            <a:gsLst>
              <a:gs pos="23000">
                <a:srgbClr val="368B98"/>
              </a:gs>
              <a:gs pos="67000">
                <a:srgbClr val="0CD3D5"/>
              </a:gs>
            </a:gsLst>
            <a:lin ang="2700000" scaled="0"/>
          </a:gradFill>
        </p:grpSpPr>
        <p:grpSp>
          <p:nvGrpSpPr>
            <p:cNvPr id="348" name="Group 347">
              <a:extLst>
                <a:ext uri="{FF2B5EF4-FFF2-40B4-BE49-F238E27FC236}">
                  <a16:creationId xmlns:a16="http://schemas.microsoft.com/office/drawing/2014/main" id="{E4AE47C5-2174-44D8-9A65-66459F743EFC}"/>
                </a:ext>
              </a:extLst>
            </p:cNvPr>
            <p:cNvGrpSpPr/>
            <p:nvPr/>
          </p:nvGrpSpPr>
          <p:grpSpPr>
            <a:xfrm>
              <a:off x="5115957" y="1323306"/>
              <a:ext cx="395682" cy="784862"/>
              <a:chOff x="4755472" y="1284405"/>
              <a:chExt cx="655176" cy="1299585"/>
            </a:xfrm>
            <a:grpFill/>
          </p:grpSpPr>
          <p:sp>
            <p:nvSpPr>
              <p:cNvPr id="352" name="Freeform: Shape 351">
                <a:extLst>
                  <a:ext uri="{FF2B5EF4-FFF2-40B4-BE49-F238E27FC236}">
                    <a16:creationId xmlns:a16="http://schemas.microsoft.com/office/drawing/2014/main" id="{D185F4B9-FBC3-4B7B-B508-5C708C71198C}"/>
                  </a:ext>
                </a:extLst>
              </p:cNvPr>
              <p:cNvSpPr/>
              <p:nvPr/>
            </p:nvSpPr>
            <p:spPr>
              <a:xfrm>
                <a:off x="4755472" y="1564815"/>
                <a:ext cx="333375" cy="1019175"/>
              </a:xfrm>
              <a:custGeom>
                <a:avLst/>
                <a:gdLst>
                  <a:gd name="connsiteX0" fmla="*/ 169494 w 333375"/>
                  <a:gd name="connsiteY0" fmla="*/ 357301 h 1019175"/>
                  <a:gd name="connsiteX1" fmla="*/ 134252 w 333375"/>
                  <a:gd name="connsiteY1" fmla="*/ 465886 h 1019175"/>
                  <a:gd name="connsiteX2" fmla="*/ 69482 w 333375"/>
                  <a:gd name="connsiteY2" fmla="*/ 517321 h 1019175"/>
                  <a:gd name="connsiteX3" fmla="*/ 22809 w 333375"/>
                  <a:gd name="connsiteY3" fmla="*/ 493508 h 1019175"/>
                  <a:gd name="connsiteX4" fmla="*/ 15189 w 333375"/>
                  <a:gd name="connsiteY4" fmla="*/ 419213 h 1019175"/>
                  <a:gd name="connsiteX5" fmla="*/ 59004 w 333375"/>
                  <a:gd name="connsiteY5" fmla="*/ 289673 h 1019175"/>
                  <a:gd name="connsiteX6" fmla="*/ 132347 w 333375"/>
                  <a:gd name="connsiteY6" fmla="*/ 62978 h 1019175"/>
                  <a:gd name="connsiteX7" fmla="*/ 203784 w 333375"/>
                  <a:gd name="connsiteY7" fmla="*/ 10591 h 1019175"/>
                  <a:gd name="connsiteX8" fmla="*/ 239027 w 333375"/>
                  <a:gd name="connsiteY8" fmla="*/ 10591 h 1019175"/>
                  <a:gd name="connsiteX9" fmla="*/ 215214 w 333375"/>
                  <a:gd name="connsiteY9" fmla="*/ 83933 h 1019175"/>
                  <a:gd name="connsiteX10" fmla="*/ 203784 w 333375"/>
                  <a:gd name="connsiteY10" fmla="*/ 102031 h 1019175"/>
                  <a:gd name="connsiteX11" fmla="*/ 200927 w 333375"/>
                  <a:gd name="connsiteY11" fmla="*/ 129653 h 1019175"/>
                  <a:gd name="connsiteX12" fmla="*/ 234264 w 333375"/>
                  <a:gd name="connsiteY12" fmla="*/ 140131 h 1019175"/>
                  <a:gd name="connsiteX13" fmla="*/ 242837 w 333375"/>
                  <a:gd name="connsiteY13" fmla="*/ 101078 h 1019175"/>
                  <a:gd name="connsiteX14" fmla="*/ 234264 w 333375"/>
                  <a:gd name="connsiteY14" fmla="*/ 61073 h 1019175"/>
                  <a:gd name="connsiteX15" fmla="*/ 246647 w 333375"/>
                  <a:gd name="connsiteY15" fmla="*/ 28688 h 1019175"/>
                  <a:gd name="connsiteX16" fmla="*/ 285700 w 333375"/>
                  <a:gd name="connsiteY16" fmla="*/ 7733 h 1019175"/>
                  <a:gd name="connsiteX17" fmla="*/ 312369 w 333375"/>
                  <a:gd name="connsiteY17" fmla="*/ 11543 h 1019175"/>
                  <a:gd name="connsiteX18" fmla="*/ 327609 w 333375"/>
                  <a:gd name="connsiteY18" fmla="*/ 29641 h 1019175"/>
                  <a:gd name="connsiteX19" fmla="*/ 325704 w 333375"/>
                  <a:gd name="connsiteY19" fmla="*/ 131558 h 1019175"/>
                  <a:gd name="connsiteX20" fmla="*/ 326657 w 333375"/>
                  <a:gd name="connsiteY20" fmla="*/ 365873 h 1019175"/>
                  <a:gd name="connsiteX21" fmla="*/ 319037 w 333375"/>
                  <a:gd name="connsiteY21" fmla="*/ 583996 h 1019175"/>
                  <a:gd name="connsiteX22" fmla="*/ 315227 w 333375"/>
                  <a:gd name="connsiteY22" fmla="*/ 923086 h 1019175"/>
                  <a:gd name="connsiteX23" fmla="*/ 260934 w 333375"/>
                  <a:gd name="connsiteY23" fmla="*/ 1010716 h 1019175"/>
                  <a:gd name="connsiteX24" fmla="*/ 218072 w 333375"/>
                  <a:gd name="connsiteY24" fmla="*/ 1005953 h 1019175"/>
                  <a:gd name="connsiteX25" fmla="*/ 179972 w 333375"/>
                  <a:gd name="connsiteY25" fmla="*/ 921181 h 1019175"/>
                  <a:gd name="connsiteX26" fmla="*/ 181877 w 333375"/>
                  <a:gd name="connsiteY26" fmla="*/ 749731 h 1019175"/>
                  <a:gd name="connsiteX27" fmla="*/ 179972 w 333375"/>
                  <a:gd name="connsiteY27" fmla="*/ 626858 h 1019175"/>
                  <a:gd name="connsiteX28" fmla="*/ 181877 w 333375"/>
                  <a:gd name="connsiteY28" fmla="*/ 601141 h 1019175"/>
                  <a:gd name="connsiteX29" fmla="*/ 171400 w 333375"/>
                  <a:gd name="connsiteY29" fmla="*/ 581138 h 1019175"/>
                  <a:gd name="connsiteX30" fmla="*/ 159017 w 333375"/>
                  <a:gd name="connsiteY30" fmla="*/ 558278 h 1019175"/>
                  <a:gd name="connsiteX31" fmla="*/ 170447 w 333375"/>
                  <a:gd name="connsiteY31" fmla="*/ 399211 h 1019175"/>
                  <a:gd name="connsiteX32" fmla="*/ 169494 w 333375"/>
                  <a:gd name="connsiteY32" fmla="*/ 35730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375" h="1019175">
                    <a:moveTo>
                      <a:pt x="169494" y="357301"/>
                    </a:moveTo>
                    <a:cubicBezTo>
                      <a:pt x="155207" y="392543"/>
                      <a:pt x="145682" y="429691"/>
                      <a:pt x="134252" y="465886"/>
                    </a:cubicBezTo>
                    <a:cubicBezTo>
                      <a:pt x="123775" y="500176"/>
                      <a:pt x="100914" y="518273"/>
                      <a:pt x="69482" y="517321"/>
                    </a:cubicBezTo>
                    <a:cubicBezTo>
                      <a:pt x="50432" y="516368"/>
                      <a:pt x="35192" y="507796"/>
                      <a:pt x="22809" y="493508"/>
                    </a:cubicBezTo>
                    <a:cubicBezTo>
                      <a:pt x="1854" y="469696"/>
                      <a:pt x="4712" y="443978"/>
                      <a:pt x="15189" y="419213"/>
                    </a:cubicBezTo>
                    <a:cubicBezTo>
                      <a:pt x="34239" y="377303"/>
                      <a:pt x="44717" y="332536"/>
                      <a:pt x="59004" y="289673"/>
                    </a:cubicBezTo>
                    <a:cubicBezTo>
                      <a:pt x="82817" y="214426"/>
                      <a:pt x="107582" y="138226"/>
                      <a:pt x="132347" y="62978"/>
                    </a:cubicBezTo>
                    <a:cubicBezTo>
                      <a:pt x="145682" y="21068"/>
                      <a:pt x="159017" y="12496"/>
                      <a:pt x="203784" y="10591"/>
                    </a:cubicBezTo>
                    <a:cubicBezTo>
                      <a:pt x="215214" y="10591"/>
                      <a:pt x="225692" y="10591"/>
                      <a:pt x="239027" y="10591"/>
                    </a:cubicBezTo>
                    <a:cubicBezTo>
                      <a:pt x="224739" y="34403"/>
                      <a:pt x="224739" y="60121"/>
                      <a:pt x="215214" y="83933"/>
                    </a:cubicBezTo>
                    <a:cubicBezTo>
                      <a:pt x="212357" y="90601"/>
                      <a:pt x="208547" y="97268"/>
                      <a:pt x="203784" y="102031"/>
                    </a:cubicBezTo>
                    <a:cubicBezTo>
                      <a:pt x="194259" y="113461"/>
                      <a:pt x="193307" y="120128"/>
                      <a:pt x="200927" y="129653"/>
                    </a:cubicBezTo>
                    <a:cubicBezTo>
                      <a:pt x="209500" y="141083"/>
                      <a:pt x="222834" y="144893"/>
                      <a:pt x="234264" y="140131"/>
                    </a:cubicBezTo>
                    <a:cubicBezTo>
                      <a:pt x="253314" y="131558"/>
                      <a:pt x="257125" y="116318"/>
                      <a:pt x="242837" y="101078"/>
                    </a:cubicBezTo>
                    <a:cubicBezTo>
                      <a:pt x="232359" y="89648"/>
                      <a:pt x="230455" y="75361"/>
                      <a:pt x="234264" y="61073"/>
                    </a:cubicBezTo>
                    <a:cubicBezTo>
                      <a:pt x="238075" y="49643"/>
                      <a:pt x="241884" y="39166"/>
                      <a:pt x="246647" y="28688"/>
                    </a:cubicBezTo>
                    <a:cubicBezTo>
                      <a:pt x="254267" y="12496"/>
                      <a:pt x="267602" y="4876"/>
                      <a:pt x="285700" y="7733"/>
                    </a:cubicBezTo>
                    <a:cubicBezTo>
                      <a:pt x="294272" y="8686"/>
                      <a:pt x="303797" y="9638"/>
                      <a:pt x="312369" y="11543"/>
                    </a:cubicBezTo>
                    <a:cubicBezTo>
                      <a:pt x="325704" y="13448"/>
                      <a:pt x="329515" y="16306"/>
                      <a:pt x="327609" y="29641"/>
                    </a:cubicBezTo>
                    <a:cubicBezTo>
                      <a:pt x="323800" y="62978"/>
                      <a:pt x="325704" y="97268"/>
                      <a:pt x="325704" y="131558"/>
                    </a:cubicBezTo>
                    <a:cubicBezTo>
                      <a:pt x="325704" y="209663"/>
                      <a:pt x="326657" y="287768"/>
                      <a:pt x="326657" y="365873"/>
                    </a:cubicBezTo>
                    <a:cubicBezTo>
                      <a:pt x="326657" y="438263"/>
                      <a:pt x="322847" y="510653"/>
                      <a:pt x="319037" y="583996"/>
                    </a:cubicBezTo>
                    <a:cubicBezTo>
                      <a:pt x="314275" y="697343"/>
                      <a:pt x="315227" y="809738"/>
                      <a:pt x="315227" y="923086"/>
                    </a:cubicBezTo>
                    <a:cubicBezTo>
                      <a:pt x="315227" y="963091"/>
                      <a:pt x="301892" y="995476"/>
                      <a:pt x="260934" y="1010716"/>
                    </a:cubicBezTo>
                    <a:cubicBezTo>
                      <a:pt x="246647" y="1016431"/>
                      <a:pt x="231407" y="1015478"/>
                      <a:pt x="218072" y="1005953"/>
                    </a:cubicBezTo>
                    <a:cubicBezTo>
                      <a:pt x="189497" y="984998"/>
                      <a:pt x="179972" y="954518"/>
                      <a:pt x="179972" y="921181"/>
                    </a:cubicBezTo>
                    <a:cubicBezTo>
                      <a:pt x="179972" y="864031"/>
                      <a:pt x="181877" y="806881"/>
                      <a:pt x="181877" y="749731"/>
                    </a:cubicBezTo>
                    <a:cubicBezTo>
                      <a:pt x="181877" y="708773"/>
                      <a:pt x="180925" y="667816"/>
                      <a:pt x="179972" y="626858"/>
                    </a:cubicBezTo>
                    <a:cubicBezTo>
                      <a:pt x="179972" y="618286"/>
                      <a:pt x="179972" y="609713"/>
                      <a:pt x="181877" y="601141"/>
                    </a:cubicBezTo>
                    <a:cubicBezTo>
                      <a:pt x="183782" y="592568"/>
                      <a:pt x="181877" y="584948"/>
                      <a:pt x="171400" y="581138"/>
                    </a:cubicBezTo>
                    <a:cubicBezTo>
                      <a:pt x="160922" y="578281"/>
                      <a:pt x="158064" y="569708"/>
                      <a:pt x="159017" y="558278"/>
                    </a:cubicBezTo>
                    <a:cubicBezTo>
                      <a:pt x="163780" y="504938"/>
                      <a:pt x="167589" y="452551"/>
                      <a:pt x="170447" y="399211"/>
                    </a:cubicBezTo>
                    <a:cubicBezTo>
                      <a:pt x="172352" y="383971"/>
                      <a:pt x="170447" y="370636"/>
                      <a:pt x="169494" y="357301"/>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1A853F3C-033D-4C95-A7A3-70F3798647DF}"/>
                  </a:ext>
                </a:extLst>
              </p:cNvPr>
              <p:cNvSpPr/>
              <p:nvPr/>
            </p:nvSpPr>
            <p:spPr>
              <a:xfrm>
                <a:off x="5086798" y="1563214"/>
                <a:ext cx="323850" cy="1019175"/>
              </a:xfrm>
              <a:custGeom>
                <a:avLst/>
                <a:gdLst>
                  <a:gd name="connsiteX0" fmla="*/ 64863 w 323850"/>
                  <a:gd name="connsiteY0" fmla="*/ 9334 h 1019175"/>
                  <a:gd name="connsiteX1" fmla="*/ 141063 w 323850"/>
                  <a:gd name="connsiteY1" fmla="*/ 8381 h 1019175"/>
                  <a:gd name="connsiteX2" fmla="*/ 201071 w 323850"/>
                  <a:gd name="connsiteY2" fmla="*/ 57911 h 1019175"/>
                  <a:gd name="connsiteX3" fmla="*/ 257268 w 323850"/>
                  <a:gd name="connsiteY3" fmla="*/ 236029 h 1019175"/>
                  <a:gd name="connsiteX4" fmla="*/ 320133 w 323850"/>
                  <a:gd name="connsiteY4" fmla="*/ 437006 h 1019175"/>
                  <a:gd name="connsiteX5" fmla="*/ 274413 w 323850"/>
                  <a:gd name="connsiteY5" fmla="*/ 517016 h 1019175"/>
                  <a:gd name="connsiteX6" fmla="*/ 205833 w 323850"/>
                  <a:gd name="connsiteY6" fmla="*/ 481774 h 1019175"/>
                  <a:gd name="connsiteX7" fmla="*/ 174401 w 323850"/>
                  <a:gd name="connsiteY7" fmla="*/ 384619 h 1019175"/>
                  <a:gd name="connsiteX8" fmla="*/ 158208 w 323850"/>
                  <a:gd name="connsiteY8" fmla="*/ 366521 h 1019175"/>
                  <a:gd name="connsiteX9" fmla="*/ 165828 w 323850"/>
                  <a:gd name="connsiteY9" fmla="*/ 435101 h 1019175"/>
                  <a:gd name="connsiteX10" fmla="*/ 181068 w 323850"/>
                  <a:gd name="connsiteY10" fmla="*/ 556069 h 1019175"/>
                  <a:gd name="connsiteX11" fmla="*/ 161066 w 323850"/>
                  <a:gd name="connsiteY11" fmla="*/ 578929 h 1019175"/>
                  <a:gd name="connsiteX12" fmla="*/ 146778 w 323850"/>
                  <a:gd name="connsiteY12" fmla="*/ 595121 h 1019175"/>
                  <a:gd name="connsiteX13" fmla="*/ 148683 w 323850"/>
                  <a:gd name="connsiteY13" fmla="*/ 666559 h 1019175"/>
                  <a:gd name="connsiteX14" fmla="*/ 147731 w 323850"/>
                  <a:gd name="connsiteY14" fmla="*/ 866584 h 1019175"/>
                  <a:gd name="connsiteX15" fmla="*/ 148683 w 323850"/>
                  <a:gd name="connsiteY15" fmla="*/ 934211 h 1019175"/>
                  <a:gd name="connsiteX16" fmla="*/ 130586 w 323850"/>
                  <a:gd name="connsiteY16" fmla="*/ 987551 h 1019175"/>
                  <a:gd name="connsiteX17" fmla="*/ 25811 w 323850"/>
                  <a:gd name="connsiteY17" fmla="*/ 978026 h 1019175"/>
                  <a:gd name="connsiteX18" fmla="*/ 14381 w 323850"/>
                  <a:gd name="connsiteY18" fmla="*/ 931354 h 1019175"/>
                  <a:gd name="connsiteX19" fmla="*/ 17238 w 323850"/>
                  <a:gd name="connsiteY19" fmla="*/ 765619 h 1019175"/>
                  <a:gd name="connsiteX20" fmla="*/ 9618 w 323850"/>
                  <a:gd name="connsiteY20" fmla="*/ 528446 h 1019175"/>
                  <a:gd name="connsiteX21" fmla="*/ 7713 w 323850"/>
                  <a:gd name="connsiteY21" fmla="*/ 311276 h 1019175"/>
                  <a:gd name="connsiteX22" fmla="*/ 10571 w 323850"/>
                  <a:gd name="connsiteY22" fmla="*/ 66484 h 1019175"/>
                  <a:gd name="connsiteX23" fmla="*/ 8666 w 323850"/>
                  <a:gd name="connsiteY23" fmla="*/ 35051 h 1019175"/>
                  <a:gd name="connsiteX24" fmla="*/ 15333 w 323850"/>
                  <a:gd name="connsiteY24" fmla="*/ 13144 h 1019175"/>
                  <a:gd name="connsiteX25" fmla="*/ 45813 w 323850"/>
                  <a:gd name="connsiteY25" fmla="*/ 13144 h 1019175"/>
                  <a:gd name="connsiteX26" fmla="*/ 61053 w 323850"/>
                  <a:gd name="connsiteY26" fmla="*/ 31241 h 1019175"/>
                  <a:gd name="connsiteX27" fmla="*/ 82008 w 323850"/>
                  <a:gd name="connsiteY27" fmla="*/ 130301 h 1019175"/>
                  <a:gd name="connsiteX28" fmla="*/ 73436 w 323850"/>
                  <a:gd name="connsiteY28" fmla="*/ 147446 h 1019175"/>
                  <a:gd name="connsiteX29" fmla="*/ 48671 w 323850"/>
                  <a:gd name="connsiteY29" fmla="*/ 205549 h 1019175"/>
                  <a:gd name="connsiteX30" fmla="*/ 51528 w 323850"/>
                  <a:gd name="connsiteY30" fmla="*/ 246506 h 1019175"/>
                  <a:gd name="connsiteX31" fmla="*/ 59148 w 323850"/>
                  <a:gd name="connsiteY31" fmla="*/ 261746 h 1019175"/>
                  <a:gd name="connsiteX32" fmla="*/ 75341 w 323850"/>
                  <a:gd name="connsiteY32" fmla="*/ 258889 h 1019175"/>
                  <a:gd name="connsiteX33" fmla="*/ 76293 w 323850"/>
                  <a:gd name="connsiteY33" fmla="*/ 242696 h 1019175"/>
                  <a:gd name="connsiteX34" fmla="*/ 64863 w 323850"/>
                  <a:gd name="connsiteY34" fmla="*/ 177926 h 1019175"/>
                  <a:gd name="connsiteX35" fmla="*/ 88676 w 323850"/>
                  <a:gd name="connsiteY35" fmla="*/ 160781 h 1019175"/>
                  <a:gd name="connsiteX36" fmla="*/ 108678 w 323850"/>
                  <a:gd name="connsiteY36" fmla="*/ 178879 h 1019175"/>
                  <a:gd name="connsiteX37" fmla="*/ 99153 w 323850"/>
                  <a:gd name="connsiteY37" fmla="*/ 241744 h 1019175"/>
                  <a:gd name="connsiteX38" fmla="*/ 98201 w 323850"/>
                  <a:gd name="connsiteY38" fmla="*/ 256984 h 1019175"/>
                  <a:gd name="connsiteX39" fmla="*/ 112488 w 323850"/>
                  <a:gd name="connsiteY39" fmla="*/ 260794 h 1019175"/>
                  <a:gd name="connsiteX40" fmla="*/ 122966 w 323850"/>
                  <a:gd name="connsiteY40" fmla="*/ 246506 h 1019175"/>
                  <a:gd name="connsiteX41" fmla="*/ 124871 w 323850"/>
                  <a:gd name="connsiteY41" fmla="*/ 189356 h 1019175"/>
                  <a:gd name="connsiteX42" fmla="*/ 105821 w 323850"/>
                  <a:gd name="connsiteY42" fmla="*/ 152209 h 1019175"/>
                  <a:gd name="connsiteX43" fmla="*/ 97248 w 323850"/>
                  <a:gd name="connsiteY43" fmla="*/ 134111 h 1019175"/>
                  <a:gd name="connsiteX44" fmla="*/ 71531 w 323850"/>
                  <a:gd name="connsiteY44" fmla="*/ 20764 h 1019175"/>
                  <a:gd name="connsiteX45" fmla="*/ 64863 w 323850"/>
                  <a:gd name="connsiteY45" fmla="*/ 9334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3850" h="1019175">
                    <a:moveTo>
                      <a:pt x="64863" y="9334"/>
                    </a:moveTo>
                    <a:cubicBezTo>
                      <a:pt x="91533" y="8381"/>
                      <a:pt x="116298" y="5524"/>
                      <a:pt x="141063" y="8381"/>
                    </a:cubicBezTo>
                    <a:cubicBezTo>
                      <a:pt x="174401" y="12191"/>
                      <a:pt x="190593" y="25526"/>
                      <a:pt x="201071" y="57911"/>
                    </a:cubicBezTo>
                    <a:cubicBezTo>
                      <a:pt x="220121" y="116966"/>
                      <a:pt x="238218" y="176974"/>
                      <a:pt x="257268" y="236029"/>
                    </a:cubicBezTo>
                    <a:cubicBezTo>
                      <a:pt x="278223" y="302704"/>
                      <a:pt x="299178" y="370331"/>
                      <a:pt x="320133" y="437006"/>
                    </a:cubicBezTo>
                    <a:cubicBezTo>
                      <a:pt x="332516" y="476059"/>
                      <a:pt x="313466" y="507491"/>
                      <a:pt x="274413" y="517016"/>
                    </a:cubicBezTo>
                    <a:cubicBezTo>
                      <a:pt x="244886" y="523684"/>
                      <a:pt x="218216" y="510349"/>
                      <a:pt x="205833" y="481774"/>
                    </a:cubicBezTo>
                    <a:cubicBezTo>
                      <a:pt x="192498" y="450341"/>
                      <a:pt x="183926" y="417004"/>
                      <a:pt x="174401" y="384619"/>
                    </a:cubicBezTo>
                    <a:cubicBezTo>
                      <a:pt x="171543" y="376999"/>
                      <a:pt x="169638" y="368426"/>
                      <a:pt x="158208" y="366521"/>
                    </a:cubicBezTo>
                    <a:cubicBezTo>
                      <a:pt x="161066" y="389381"/>
                      <a:pt x="162971" y="412241"/>
                      <a:pt x="165828" y="435101"/>
                    </a:cubicBezTo>
                    <a:cubicBezTo>
                      <a:pt x="170591" y="475106"/>
                      <a:pt x="176306" y="516064"/>
                      <a:pt x="181068" y="556069"/>
                    </a:cubicBezTo>
                    <a:cubicBezTo>
                      <a:pt x="182973" y="573214"/>
                      <a:pt x="180116" y="577024"/>
                      <a:pt x="161066" y="578929"/>
                    </a:cubicBezTo>
                    <a:cubicBezTo>
                      <a:pt x="150588" y="579881"/>
                      <a:pt x="144873" y="584644"/>
                      <a:pt x="146778" y="595121"/>
                    </a:cubicBezTo>
                    <a:cubicBezTo>
                      <a:pt x="150588" y="618934"/>
                      <a:pt x="148683" y="642746"/>
                      <a:pt x="148683" y="666559"/>
                    </a:cubicBezTo>
                    <a:cubicBezTo>
                      <a:pt x="146778" y="733234"/>
                      <a:pt x="147731" y="799909"/>
                      <a:pt x="147731" y="866584"/>
                    </a:cubicBezTo>
                    <a:cubicBezTo>
                      <a:pt x="147731" y="889444"/>
                      <a:pt x="148683" y="911351"/>
                      <a:pt x="148683" y="934211"/>
                    </a:cubicBezTo>
                    <a:cubicBezTo>
                      <a:pt x="148683" y="953261"/>
                      <a:pt x="143921" y="972311"/>
                      <a:pt x="130586" y="987551"/>
                    </a:cubicBezTo>
                    <a:cubicBezTo>
                      <a:pt x="98201" y="1025651"/>
                      <a:pt x="51528" y="1022794"/>
                      <a:pt x="25811" y="978026"/>
                    </a:cubicBezTo>
                    <a:cubicBezTo>
                      <a:pt x="17238" y="963739"/>
                      <a:pt x="13428" y="947546"/>
                      <a:pt x="14381" y="931354"/>
                    </a:cubicBezTo>
                    <a:cubicBezTo>
                      <a:pt x="15333" y="876109"/>
                      <a:pt x="15333" y="820864"/>
                      <a:pt x="17238" y="765619"/>
                    </a:cubicBezTo>
                    <a:cubicBezTo>
                      <a:pt x="19143" y="686561"/>
                      <a:pt x="13428" y="607504"/>
                      <a:pt x="9618" y="528446"/>
                    </a:cubicBezTo>
                    <a:cubicBezTo>
                      <a:pt x="6761" y="456056"/>
                      <a:pt x="6761" y="383666"/>
                      <a:pt x="7713" y="311276"/>
                    </a:cubicBezTo>
                    <a:cubicBezTo>
                      <a:pt x="9618" y="229361"/>
                      <a:pt x="10571" y="148399"/>
                      <a:pt x="10571" y="66484"/>
                    </a:cubicBezTo>
                    <a:cubicBezTo>
                      <a:pt x="10571" y="56006"/>
                      <a:pt x="9618" y="45529"/>
                      <a:pt x="8666" y="35051"/>
                    </a:cubicBezTo>
                    <a:cubicBezTo>
                      <a:pt x="7713" y="26479"/>
                      <a:pt x="6761" y="17906"/>
                      <a:pt x="15333" y="13144"/>
                    </a:cubicBezTo>
                    <a:cubicBezTo>
                      <a:pt x="24858" y="8381"/>
                      <a:pt x="35336" y="7429"/>
                      <a:pt x="45813" y="13144"/>
                    </a:cubicBezTo>
                    <a:cubicBezTo>
                      <a:pt x="52481" y="17906"/>
                      <a:pt x="57243" y="24574"/>
                      <a:pt x="61053" y="31241"/>
                    </a:cubicBezTo>
                    <a:cubicBezTo>
                      <a:pt x="78198" y="61721"/>
                      <a:pt x="83913" y="95059"/>
                      <a:pt x="82008" y="130301"/>
                    </a:cubicBezTo>
                    <a:cubicBezTo>
                      <a:pt x="82008" y="136969"/>
                      <a:pt x="80103" y="143636"/>
                      <a:pt x="73436" y="147446"/>
                    </a:cubicBezTo>
                    <a:cubicBezTo>
                      <a:pt x="48671" y="159829"/>
                      <a:pt x="45813" y="181736"/>
                      <a:pt x="48671" y="205549"/>
                    </a:cubicBezTo>
                    <a:cubicBezTo>
                      <a:pt x="50576" y="218884"/>
                      <a:pt x="53433" y="232219"/>
                      <a:pt x="51528" y="246506"/>
                    </a:cubicBezTo>
                    <a:cubicBezTo>
                      <a:pt x="50576" y="253174"/>
                      <a:pt x="52481" y="258889"/>
                      <a:pt x="59148" y="261746"/>
                    </a:cubicBezTo>
                    <a:cubicBezTo>
                      <a:pt x="64863" y="264604"/>
                      <a:pt x="70578" y="262699"/>
                      <a:pt x="75341" y="258889"/>
                    </a:cubicBezTo>
                    <a:cubicBezTo>
                      <a:pt x="81056" y="254126"/>
                      <a:pt x="79151" y="247459"/>
                      <a:pt x="76293" y="242696"/>
                    </a:cubicBezTo>
                    <a:cubicBezTo>
                      <a:pt x="65816" y="222694"/>
                      <a:pt x="61053" y="200786"/>
                      <a:pt x="64863" y="177926"/>
                    </a:cubicBezTo>
                    <a:cubicBezTo>
                      <a:pt x="66768" y="165544"/>
                      <a:pt x="74388" y="159829"/>
                      <a:pt x="88676" y="160781"/>
                    </a:cubicBezTo>
                    <a:cubicBezTo>
                      <a:pt x="101058" y="160781"/>
                      <a:pt x="107726" y="166496"/>
                      <a:pt x="108678" y="178879"/>
                    </a:cubicBezTo>
                    <a:cubicBezTo>
                      <a:pt x="110583" y="200786"/>
                      <a:pt x="110583" y="221741"/>
                      <a:pt x="99153" y="241744"/>
                    </a:cubicBezTo>
                    <a:cubicBezTo>
                      <a:pt x="96296" y="246506"/>
                      <a:pt x="92486" y="251269"/>
                      <a:pt x="98201" y="256984"/>
                    </a:cubicBezTo>
                    <a:cubicBezTo>
                      <a:pt x="102011" y="260794"/>
                      <a:pt x="107726" y="262699"/>
                      <a:pt x="112488" y="260794"/>
                    </a:cubicBezTo>
                    <a:cubicBezTo>
                      <a:pt x="119156" y="258889"/>
                      <a:pt x="122966" y="253174"/>
                      <a:pt x="122966" y="246506"/>
                    </a:cubicBezTo>
                    <a:cubicBezTo>
                      <a:pt x="121061" y="227456"/>
                      <a:pt x="123918" y="208406"/>
                      <a:pt x="124871" y="189356"/>
                    </a:cubicBezTo>
                    <a:cubicBezTo>
                      <a:pt x="125823" y="173164"/>
                      <a:pt x="119156" y="160781"/>
                      <a:pt x="105821" y="152209"/>
                    </a:cubicBezTo>
                    <a:cubicBezTo>
                      <a:pt x="99153" y="147446"/>
                      <a:pt x="97248" y="142684"/>
                      <a:pt x="97248" y="134111"/>
                    </a:cubicBezTo>
                    <a:cubicBezTo>
                      <a:pt x="101058" y="93154"/>
                      <a:pt x="90581" y="56006"/>
                      <a:pt x="71531" y="20764"/>
                    </a:cubicBezTo>
                    <a:cubicBezTo>
                      <a:pt x="68673" y="16954"/>
                      <a:pt x="66768" y="14096"/>
                      <a:pt x="64863" y="9334"/>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6FFF5D8E-BC17-49AC-A715-4635AF2AA9F9}"/>
                  </a:ext>
                </a:extLst>
              </p:cNvPr>
              <p:cNvSpPr/>
              <p:nvPr/>
            </p:nvSpPr>
            <p:spPr>
              <a:xfrm>
                <a:off x="4953065" y="1284405"/>
                <a:ext cx="257175" cy="257175"/>
              </a:xfrm>
              <a:custGeom>
                <a:avLst/>
                <a:gdLst>
                  <a:gd name="connsiteX0" fmla="*/ 131921 w 257175"/>
                  <a:gd name="connsiteY0" fmla="*/ 255758 h 257175"/>
                  <a:gd name="connsiteX1" fmla="*/ 7144 w 257175"/>
                  <a:gd name="connsiteY1" fmla="*/ 131933 h 257175"/>
                  <a:gd name="connsiteX2" fmla="*/ 133826 w 257175"/>
                  <a:gd name="connsiteY2" fmla="*/ 7156 h 257175"/>
                  <a:gd name="connsiteX3" fmla="*/ 254794 w 257175"/>
                  <a:gd name="connsiteY3" fmla="*/ 134791 h 257175"/>
                  <a:gd name="connsiteX4" fmla="*/ 131921 w 257175"/>
                  <a:gd name="connsiteY4" fmla="*/ 255758 h 25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257175">
                    <a:moveTo>
                      <a:pt x="131921" y="255758"/>
                    </a:moveTo>
                    <a:cubicBezTo>
                      <a:pt x="63341" y="254806"/>
                      <a:pt x="7144" y="206228"/>
                      <a:pt x="7144" y="131933"/>
                    </a:cubicBezTo>
                    <a:cubicBezTo>
                      <a:pt x="7144" y="62401"/>
                      <a:pt x="65246" y="6203"/>
                      <a:pt x="133826" y="7156"/>
                    </a:cubicBezTo>
                    <a:cubicBezTo>
                      <a:pt x="200501" y="8108"/>
                      <a:pt x="255746" y="65258"/>
                      <a:pt x="254794" y="134791"/>
                    </a:cubicBezTo>
                    <a:cubicBezTo>
                      <a:pt x="254794" y="203371"/>
                      <a:pt x="200501" y="256711"/>
                      <a:pt x="131921" y="255758"/>
                    </a:cubicBezTo>
                    <a:close/>
                  </a:path>
                </a:pathLst>
              </a:custGeom>
              <a:grpFill/>
              <a:ln w="9525" cap="flat">
                <a:noFill/>
                <a:prstDash val="solid"/>
                <a:miter/>
              </a:ln>
            </p:spPr>
            <p:txBody>
              <a:bodyPr rtlCol="0" anchor="ctr"/>
              <a:lstStyle/>
              <a:p>
                <a:endParaRPr lang="en-US"/>
              </a:p>
            </p:txBody>
          </p:sp>
        </p:grpSp>
        <p:grpSp>
          <p:nvGrpSpPr>
            <p:cNvPr id="349" name="Group 348">
              <a:extLst>
                <a:ext uri="{FF2B5EF4-FFF2-40B4-BE49-F238E27FC236}">
                  <a16:creationId xmlns:a16="http://schemas.microsoft.com/office/drawing/2014/main" id="{181D3833-CB6D-4518-9547-746107478E79}"/>
                </a:ext>
              </a:extLst>
            </p:cNvPr>
            <p:cNvGrpSpPr/>
            <p:nvPr/>
          </p:nvGrpSpPr>
          <p:grpSpPr>
            <a:xfrm>
              <a:off x="5642860" y="1323306"/>
              <a:ext cx="391167" cy="777732"/>
              <a:chOff x="5540158" y="1277749"/>
              <a:chExt cx="647700" cy="1287780"/>
            </a:xfrm>
            <a:grpFill/>
          </p:grpSpPr>
          <p:sp>
            <p:nvSpPr>
              <p:cNvPr id="350" name="Freeform: Shape 349">
                <a:extLst>
                  <a:ext uri="{FF2B5EF4-FFF2-40B4-BE49-F238E27FC236}">
                    <a16:creationId xmlns:a16="http://schemas.microsoft.com/office/drawing/2014/main" id="{09D427A7-6BCC-44EA-8F69-F9AEE6908DCF}"/>
                  </a:ext>
                </a:extLst>
              </p:cNvPr>
              <p:cNvSpPr/>
              <p:nvPr/>
            </p:nvSpPr>
            <p:spPr>
              <a:xfrm>
                <a:off x="5540158" y="1565404"/>
                <a:ext cx="647700" cy="1000125"/>
              </a:xfrm>
              <a:custGeom>
                <a:avLst/>
                <a:gdLst>
                  <a:gd name="connsiteX0" fmla="*/ 171574 w 647700"/>
                  <a:gd name="connsiteY0" fmla="*/ 315754 h 1000125"/>
                  <a:gd name="connsiteX1" fmla="*/ 127758 w 647700"/>
                  <a:gd name="connsiteY1" fmla="*/ 462439 h 1000125"/>
                  <a:gd name="connsiteX2" fmla="*/ 47749 w 647700"/>
                  <a:gd name="connsiteY2" fmla="*/ 505301 h 1000125"/>
                  <a:gd name="connsiteX3" fmla="*/ 10601 w 647700"/>
                  <a:gd name="connsiteY3" fmla="*/ 427196 h 1000125"/>
                  <a:gd name="connsiteX4" fmla="*/ 106804 w 647700"/>
                  <a:gd name="connsiteY4" fmla="*/ 121444 h 1000125"/>
                  <a:gd name="connsiteX5" fmla="*/ 126806 w 647700"/>
                  <a:gd name="connsiteY5" fmla="*/ 58579 h 1000125"/>
                  <a:gd name="connsiteX6" fmla="*/ 196339 w 647700"/>
                  <a:gd name="connsiteY6" fmla="*/ 7144 h 1000125"/>
                  <a:gd name="connsiteX7" fmla="*/ 441131 w 647700"/>
                  <a:gd name="connsiteY7" fmla="*/ 7144 h 1000125"/>
                  <a:gd name="connsiteX8" fmla="*/ 528761 w 647700"/>
                  <a:gd name="connsiteY8" fmla="*/ 70961 h 1000125"/>
                  <a:gd name="connsiteX9" fmla="*/ 637346 w 647700"/>
                  <a:gd name="connsiteY9" fmla="*/ 406241 h 1000125"/>
                  <a:gd name="connsiteX10" fmla="*/ 646871 w 647700"/>
                  <a:gd name="connsiteY10" fmla="*/ 453866 h 1000125"/>
                  <a:gd name="connsiteX11" fmla="*/ 603056 w 647700"/>
                  <a:gd name="connsiteY11" fmla="*/ 509111 h 1000125"/>
                  <a:gd name="connsiteX12" fmla="*/ 539239 w 647700"/>
                  <a:gd name="connsiteY12" fmla="*/ 487204 h 1000125"/>
                  <a:gd name="connsiteX13" fmla="*/ 522093 w 647700"/>
                  <a:gd name="connsiteY13" fmla="*/ 447199 h 1000125"/>
                  <a:gd name="connsiteX14" fmla="*/ 483041 w 647700"/>
                  <a:gd name="connsiteY14" fmla="*/ 324326 h 1000125"/>
                  <a:gd name="connsiteX15" fmla="*/ 479231 w 647700"/>
                  <a:gd name="connsiteY15" fmla="*/ 324326 h 1000125"/>
                  <a:gd name="connsiteX16" fmla="*/ 479231 w 647700"/>
                  <a:gd name="connsiteY16" fmla="*/ 370999 h 1000125"/>
                  <a:gd name="connsiteX17" fmla="*/ 476374 w 647700"/>
                  <a:gd name="connsiteY17" fmla="*/ 912971 h 1000125"/>
                  <a:gd name="connsiteX18" fmla="*/ 474468 w 647700"/>
                  <a:gd name="connsiteY18" fmla="*/ 943451 h 1000125"/>
                  <a:gd name="connsiteX19" fmla="*/ 449704 w 647700"/>
                  <a:gd name="connsiteY19" fmla="*/ 982504 h 1000125"/>
                  <a:gd name="connsiteX20" fmla="*/ 412556 w 647700"/>
                  <a:gd name="connsiteY20" fmla="*/ 997744 h 1000125"/>
                  <a:gd name="connsiteX21" fmla="*/ 344929 w 647700"/>
                  <a:gd name="connsiteY21" fmla="*/ 947261 h 1000125"/>
                  <a:gd name="connsiteX22" fmla="*/ 342071 w 647700"/>
                  <a:gd name="connsiteY22" fmla="*/ 877729 h 1000125"/>
                  <a:gd name="connsiteX23" fmla="*/ 343024 w 647700"/>
                  <a:gd name="connsiteY23" fmla="*/ 751046 h 1000125"/>
                  <a:gd name="connsiteX24" fmla="*/ 342071 w 647700"/>
                  <a:gd name="connsiteY24" fmla="*/ 574834 h 1000125"/>
                  <a:gd name="connsiteX25" fmla="*/ 343024 w 647700"/>
                  <a:gd name="connsiteY25" fmla="*/ 547211 h 1000125"/>
                  <a:gd name="connsiteX26" fmla="*/ 326831 w 647700"/>
                  <a:gd name="connsiteY26" fmla="*/ 534829 h 1000125"/>
                  <a:gd name="connsiteX27" fmla="*/ 311591 w 647700"/>
                  <a:gd name="connsiteY27" fmla="*/ 548164 h 1000125"/>
                  <a:gd name="connsiteX28" fmla="*/ 313496 w 647700"/>
                  <a:gd name="connsiteY28" fmla="*/ 888206 h 1000125"/>
                  <a:gd name="connsiteX29" fmla="*/ 308733 w 647700"/>
                  <a:gd name="connsiteY29" fmla="*/ 944404 h 1000125"/>
                  <a:gd name="connsiteX30" fmla="*/ 224914 w 647700"/>
                  <a:gd name="connsiteY30" fmla="*/ 995839 h 1000125"/>
                  <a:gd name="connsiteX31" fmla="*/ 201101 w 647700"/>
                  <a:gd name="connsiteY31" fmla="*/ 978694 h 1000125"/>
                  <a:gd name="connsiteX32" fmla="*/ 177289 w 647700"/>
                  <a:gd name="connsiteY32" fmla="*/ 912019 h 1000125"/>
                  <a:gd name="connsiteX33" fmla="*/ 177289 w 647700"/>
                  <a:gd name="connsiteY33" fmla="*/ 565309 h 1000125"/>
                  <a:gd name="connsiteX34" fmla="*/ 174431 w 647700"/>
                  <a:gd name="connsiteY34" fmla="*/ 359569 h 1000125"/>
                  <a:gd name="connsiteX35" fmla="*/ 174431 w 647700"/>
                  <a:gd name="connsiteY35" fmla="*/ 314801 h 1000125"/>
                  <a:gd name="connsiteX36" fmla="*/ 171574 w 647700"/>
                  <a:gd name="connsiteY36" fmla="*/ 315754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47700" h="1000125">
                    <a:moveTo>
                      <a:pt x="171574" y="315754"/>
                    </a:moveTo>
                    <a:cubicBezTo>
                      <a:pt x="157286" y="364331"/>
                      <a:pt x="141093" y="413861"/>
                      <a:pt x="127758" y="462439"/>
                    </a:cubicBezTo>
                    <a:cubicBezTo>
                      <a:pt x="116329" y="504349"/>
                      <a:pt x="82991" y="513874"/>
                      <a:pt x="47749" y="505301"/>
                    </a:cubicBezTo>
                    <a:cubicBezTo>
                      <a:pt x="21079" y="498634"/>
                      <a:pt x="-1782" y="465296"/>
                      <a:pt x="10601" y="427196"/>
                    </a:cubicBezTo>
                    <a:cubicBezTo>
                      <a:pt x="42986" y="325279"/>
                      <a:pt x="75371" y="223361"/>
                      <a:pt x="106804" y="121444"/>
                    </a:cubicBezTo>
                    <a:cubicBezTo>
                      <a:pt x="113471" y="100489"/>
                      <a:pt x="120139" y="79534"/>
                      <a:pt x="126806" y="58579"/>
                    </a:cubicBezTo>
                    <a:cubicBezTo>
                      <a:pt x="137283" y="23336"/>
                      <a:pt x="160143" y="7144"/>
                      <a:pt x="196339" y="7144"/>
                    </a:cubicBezTo>
                    <a:cubicBezTo>
                      <a:pt x="278254" y="7144"/>
                      <a:pt x="359216" y="7144"/>
                      <a:pt x="441131" y="7144"/>
                    </a:cubicBezTo>
                    <a:cubicBezTo>
                      <a:pt x="488756" y="7144"/>
                      <a:pt x="513521" y="25241"/>
                      <a:pt x="528761" y="70961"/>
                    </a:cubicBezTo>
                    <a:cubicBezTo>
                      <a:pt x="564956" y="182404"/>
                      <a:pt x="600199" y="293846"/>
                      <a:pt x="637346" y="406241"/>
                    </a:cubicBezTo>
                    <a:cubicBezTo>
                      <a:pt x="642108" y="421481"/>
                      <a:pt x="647824" y="436721"/>
                      <a:pt x="646871" y="453866"/>
                    </a:cubicBezTo>
                    <a:cubicBezTo>
                      <a:pt x="645918" y="476726"/>
                      <a:pt x="627821" y="501491"/>
                      <a:pt x="603056" y="509111"/>
                    </a:cubicBezTo>
                    <a:cubicBezTo>
                      <a:pt x="580196" y="515779"/>
                      <a:pt x="553526" y="506254"/>
                      <a:pt x="539239" y="487204"/>
                    </a:cubicBezTo>
                    <a:cubicBezTo>
                      <a:pt x="530666" y="474821"/>
                      <a:pt x="525904" y="460534"/>
                      <a:pt x="522093" y="447199"/>
                    </a:cubicBezTo>
                    <a:cubicBezTo>
                      <a:pt x="508758" y="406241"/>
                      <a:pt x="495424" y="365284"/>
                      <a:pt x="483041" y="324326"/>
                    </a:cubicBezTo>
                    <a:cubicBezTo>
                      <a:pt x="482089" y="324326"/>
                      <a:pt x="480183" y="324326"/>
                      <a:pt x="479231" y="324326"/>
                    </a:cubicBezTo>
                    <a:cubicBezTo>
                      <a:pt x="479231" y="339566"/>
                      <a:pt x="479231" y="355759"/>
                      <a:pt x="479231" y="370999"/>
                    </a:cubicBezTo>
                    <a:cubicBezTo>
                      <a:pt x="476374" y="551974"/>
                      <a:pt x="476374" y="731996"/>
                      <a:pt x="476374" y="912971"/>
                    </a:cubicBezTo>
                    <a:cubicBezTo>
                      <a:pt x="476374" y="923449"/>
                      <a:pt x="475421" y="933926"/>
                      <a:pt x="474468" y="943451"/>
                    </a:cubicBezTo>
                    <a:cubicBezTo>
                      <a:pt x="472564" y="959644"/>
                      <a:pt x="464943" y="973931"/>
                      <a:pt x="449704" y="982504"/>
                    </a:cubicBezTo>
                    <a:cubicBezTo>
                      <a:pt x="438274" y="989171"/>
                      <a:pt x="425891" y="995839"/>
                      <a:pt x="412556" y="997744"/>
                    </a:cubicBezTo>
                    <a:cubicBezTo>
                      <a:pt x="377314" y="1001554"/>
                      <a:pt x="350643" y="971074"/>
                      <a:pt x="344929" y="947261"/>
                    </a:cubicBezTo>
                    <a:cubicBezTo>
                      <a:pt x="339214" y="924401"/>
                      <a:pt x="341118" y="901541"/>
                      <a:pt x="342071" y="877729"/>
                    </a:cubicBezTo>
                    <a:cubicBezTo>
                      <a:pt x="343024" y="835819"/>
                      <a:pt x="343024" y="792956"/>
                      <a:pt x="343024" y="751046"/>
                    </a:cubicBezTo>
                    <a:cubicBezTo>
                      <a:pt x="343024" y="691991"/>
                      <a:pt x="342071" y="633889"/>
                      <a:pt x="342071" y="574834"/>
                    </a:cubicBezTo>
                    <a:cubicBezTo>
                      <a:pt x="342071" y="565309"/>
                      <a:pt x="343024" y="556736"/>
                      <a:pt x="343024" y="547211"/>
                    </a:cubicBezTo>
                    <a:cubicBezTo>
                      <a:pt x="343976" y="535781"/>
                      <a:pt x="335404" y="534829"/>
                      <a:pt x="326831" y="534829"/>
                    </a:cubicBezTo>
                    <a:cubicBezTo>
                      <a:pt x="318258" y="534829"/>
                      <a:pt x="310639" y="537686"/>
                      <a:pt x="311591" y="548164"/>
                    </a:cubicBezTo>
                    <a:cubicBezTo>
                      <a:pt x="314449" y="661511"/>
                      <a:pt x="311591" y="774859"/>
                      <a:pt x="313496" y="888206"/>
                    </a:cubicBezTo>
                    <a:cubicBezTo>
                      <a:pt x="313496" y="907256"/>
                      <a:pt x="314449" y="926306"/>
                      <a:pt x="308733" y="944404"/>
                    </a:cubicBezTo>
                    <a:cubicBezTo>
                      <a:pt x="299208" y="979646"/>
                      <a:pt x="265871" y="1002506"/>
                      <a:pt x="224914" y="995839"/>
                    </a:cubicBezTo>
                    <a:cubicBezTo>
                      <a:pt x="215389" y="994886"/>
                      <a:pt x="207768" y="986314"/>
                      <a:pt x="201101" y="978694"/>
                    </a:cubicBezTo>
                    <a:cubicBezTo>
                      <a:pt x="183956" y="959644"/>
                      <a:pt x="177289" y="936784"/>
                      <a:pt x="177289" y="912019"/>
                    </a:cubicBezTo>
                    <a:cubicBezTo>
                      <a:pt x="177289" y="796766"/>
                      <a:pt x="177289" y="681514"/>
                      <a:pt x="177289" y="565309"/>
                    </a:cubicBezTo>
                    <a:cubicBezTo>
                      <a:pt x="177289" y="496729"/>
                      <a:pt x="175383" y="428149"/>
                      <a:pt x="174431" y="359569"/>
                    </a:cubicBezTo>
                    <a:cubicBezTo>
                      <a:pt x="174431" y="344329"/>
                      <a:pt x="174431" y="330041"/>
                      <a:pt x="174431" y="314801"/>
                    </a:cubicBezTo>
                    <a:cubicBezTo>
                      <a:pt x="173479" y="315754"/>
                      <a:pt x="172526" y="315754"/>
                      <a:pt x="171574" y="315754"/>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33301CFE-698A-4503-BCB3-DB0997C6FC0F}"/>
                  </a:ext>
                </a:extLst>
              </p:cNvPr>
              <p:cNvSpPr/>
              <p:nvPr/>
            </p:nvSpPr>
            <p:spPr>
              <a:xfrm>
                <a:off x="5734103" y="1277749"/>
                <a:ext cx="247650" cy="257175"/>
              </a:xfrm>
              <a:custGeom>
                <a:avLst/>
                <a:gdLst>
                  <a:gd name="connsiteX0" fmla="*/ 127172 w 247650"/>
                  <a:gd name="connsiteY0" fmla="*/ 7144 h 257175"/>
                  <a:gd name="connsiteX1" fmla="*/ 249091 w 247650"/>
                  <a:gd name="connsiteY1" fmla="*/ 130969 h 257175"/>
                  <a:gd name="connsiteX2" fmla="*/ 127172 w 247650"/>
                  <a:gd name="connsiteY2" fmla="*/ 252889 h 257175"/>
                  <a:gd name="connsiteX3" fmla="*/ 7157 w 247650"/>
                  <a:gd name="connsiteY3" fmla="*/ 130016 h 257175"/>
                  <a:gd name="connsiteX4" fmla="*/ 127172 w 247650"/>
                  <a:gd name="connsiteY4" fmla="*/ 7144 h 25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257175">
                    <a:moveTo>
                      <a:pt x="127172" y="7144"/>
                    </a:moveTo>
                    <a:cubicBezTo>
                      <a:pt x="194799" y="7144"/>
                      <a:pt x="249091" y="61436"/>
                      <a:pt x="249091" y="130969"/>
                    </a:cubicBezTo>
                    <a:cubicBezTo>
                      <a:pt x="249091" y="198596"/>
                      <a:pt x="193847" y="252889"/>
                      <a:pt x="127172" y="252889"/>
                    </a:cubicBezTo>
                    <a:cubicBezTo>
                      <a:pt x="59544" y="252889"/>
                      <a:pt x="6204" y="198596"/>
                      <a:pt x="7157" y="130016"/>
                    </a:cubicBezTo>
                    <a:cubicBezTo>
                      <a:pt x="6204" y="59531"/>
                      <a:pt x="58591" y="7144"/>
                      <a:pt x="127172" y="7144"/>
                    </a:cubicBezTo>
                    <a:close/>
                  </a:path>
                </a:pathLst>
              </a:custGeom>
              <a:grpFill/>
              <a:ln w="9525" cap="flat">
                <a:noFill/>
                <a:prstDash val="solid"/>
                <a:miter/>
              </a:ln>
            </p:spPr>
            <p:txBody>
              <a:bodyPr rtlCol="0" anchor="ctr"/>
              <a:lstStyle/>
              <a:p>
                <a:endParaRPr lang="en-US"/>
              </a:p>
            </p:txBody>
          </p:sp>
        </p:grpSp>
      </p:grpSp>
      <p:sp>
        <p:nvSpPr>
          <p:cNvPr id="355" name="Freeform: Shape 354">
            <a:extLst>
              <a:ext uri="{FF2B5EF4-FFF2-40B4-BE49-F238E27FC236}">
                <a16:creationId xmlns:a16="http://schemas.microsoft.com/office/drawing/2014/main" id="{F2C755E3-07DB-4DA5-BA67-A5A9C2AC0AE7}"/>
              </a:ext>
            </a:extLst>
          </p:cNvPr>
          <p:cNvSpPr/>
          <p:nvPr/>
        </p:nvSpPr>
        <p:spPr>
          <a:xfrm>
            <a:off x="2861726" y="3371752"/>
            <a:ext cx="273571" cy="247629"/>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gradFill>
            <a:gsLst>
              <a:gs pos="23000">
                <a:srgbClr val="368B98"/>
              </a:gs>
              <a:gs pos="67000">
                <a:srgbClr val="0CD3D5"/>
              </a:gs>
            </a:gsLst>
            <a:lin ang="2700000" scaled="0"/>
          </a:gradFill>
          <a:ln w="9525" cap="flat">
            <a:noFill/>
            <a:prstDash val="solid"/>
            <a:miter/>
          </a:ln>
        </p:spPr>
        <p:txBody>
          <a:bodyPr rtlCol="0" anchor="ctr"/>
          <a:lstStyle/>
          <a:p>
            <a:endParaRPr lang="en-US"/>
          </a:p>
        </p:txBody>
      </p:sp>
      <p:grpSp>
        <p:nvGrpSpPr>
          <p:cNvPr id="356" name="Group 355">
            <a:extLst>
              <a:ext uri="{FF2B5EF4-FFF2-40B4-BE49-F238E27FC236}">
                <a16:creationId xmlns:a16="http://schemas.microsoft.com/office/drawing/2014/main" id="{EC414904-E3F3-4C1C-B3D2-2446325B845A}"/>
              </a:ext>
            </a:extLst>
          </p:cNvPr>
          <p:cNvGrpSpPr/>
          <p:nvPr/>
        </p:nvGrpSpPr>
        <p:grpSpPr>
          <a:xfrm>
            <a:off x="5816733" y="3294952"/>
            <a:ext cx="247913" cy="324986"/>
            <a:chOff x="6115668" y="1306949"/>
            <a:chExt cx="552467" cy="724221"/>
          </a:xfrm>
          <a:gradFill>
            <a:gsLst>
              <a:gs pos="23000">
                <a:srgbClr val="368B98"/>
              </a:gs>
              <a:gs pos="67000">
                <a:srgbClr val="0CD3D5"/>
              </a:gs>
            </a:gsLst>
            <a:lin ang="2700000" scaled="0"/>
          </a:gradFill>
        </p:grpSpPr>
        <p:sp>
          <p:nvSpPr>
            <p:cNvPr id="357" name="Freeform: Shape 356">
              <a:extLst>
                <a:ext uri="{FF2B5EF4-FFF2-40B4-BE49-F238E27FC236}">
                  <a16:creationId xmlns:a16="http://schemas.microsoft.com/office/drawing/2014/main" id="{068F2D25-E7AF-4286-8A3F-8026311DAD3B}"/>
                </a:ext>
              </a:extLst>
            </p:cNvPr>
            <p:cNvSpPr/>
            <p:nvPr/>
          </p:nvSpPr>
          <p:spPr>
            <a:xfrm>
              <a:off x="6115668" y="1674133"/>
              <a:ext cx="552467" cy="357037"/>
            </a:xfrm>
            <a:custGeom>
              <a:avLst/>
              <a:gdLst>
                <a:gd name="connsiteX0" fmla="*/ 276730 w 552466"/>
                <a:gd name="connsiteY0" fmla="*/ 355890 h 357036"/>
                <a:gd name="connsiteX1" fmla="*/ 30187 w 552466"/>
                <a:gd name="connsiteY1" fmla="*/ 355890 h 357036"/>
                <a:gd name="connsiteX2" fmla="*/ 8764 w 552466"/>
                <a:gd name="connsiteY2" fmla="*/ 341609 h 357036"/>
                <a:gd name="connsiteX3" fmla="*/ 2000 w 552466"/>
                <a:gd name="connsiteY3" fmla="*/ 304402 h 357036"/>
                <a:gd name="connsiteX4" fmla="*/ 2375 w 552466"/>
                <a:gd name="connsiteY4" fmla="*/ 31927 h 357036"/>
                <a:gd name="connsiteX5" fmla="*/ 12147 w 552466"/>
                <a:gd name="connsiteY5" fmla="*/ 4491 h 357036"/>
                <a:gd name="connsiteX6" fmla="*/ 18536 w 552466"/>
                <a:gd name="connsiteY6" fmla="*/ 2612 h 357036"/>
                <a:gd name="connsiteX7" fmla="*/ 42213 w 552466"/>
                <a:gd name="connsiteY7" fmla="*/ 1860 h 357036"/>
                <a:gd name="connsiteX8" fmla="*/ 510119 w 552466"/>
                <a:gd name="connsiteY8" fmla="*/ 1109 h 357036"/>
                <a:gd name="connsiteX9" fmla="*/ 526655 w 552466"/>
                <a:gd name="connsiteY9" fmla="*/ 1484 h 357036"/>
                <a:gd name="connsiteX10" fmla="*/ 545447 w 552466"/>
                <a:gd name="connsiteY10" fmla="*/ 13135 h 357036"/>
                <a:gd name="connsiteX11" fmla="*/ 551084 w 552466"/>
                <a:gd name="connsiteY11" fmla="*/ 46208 h 357036"/>
                <a:gd name="connsiteX12" fmla="*/ 551460 w 552466"/>
                <a:gd name="connsiteY12" fmla="*/ 322817 h 357036"/>
                <a:gd name="connsiteX13" fmla="*/ 518763 w 552466"/>
                <a:gd name="connsiteY13" fmla="*/ 355890 h 357036"/>
                <a:gd name="connsiteX14" fmla="*/ 276730 w 552466"/>
                <a:gd name="connsiteY14" fmla="*/ 355890 h 357036"/>
                <a:gd name="connsiteX15" fmla="*/ 276730 w 552466"/>
                <a:gd name="connsiteY15" fmla="*/ 355890 h 357036"/>
                <a:gd name="connsiteX16" fmla="*/ 239523 w 552466"/>
                <a:gd name="connsiteY16" fmla="*/ 210069 h 357036"/>
                <a:gd name="connsiteX17" fmla="*/ 241026 w 552466"/>
                <a:gd name="connsiteY17" fmla="*/ 213452 h 357036"/>
                <a:gd name="connsiteX18" fmla="*/ 241402 w 552466"/>
                <a:gd name="connsiteY18" fmla="*/ 260054 h 357036"/>
                <a:gd name="connsiteX19" fmla="*/ 251549 w 552466"/>
                <a:gd name="connsiteY19" fmla="*/ 270577 h 357036"/>
                <a:gd name="connsiteX20" fmla="*/ 289884 w 552466"/>
                <a:gd name="connsiteY20" fmla="*/ 270577 h 357036"/>
                <a:gd name="connsiteX21" fmla="*/ 312433 w 552466"/>
                <a:gd name="connsiteY21" fmla="*/ 247652 h 357036"/>
                <a:gd name="connsiteX22" fmla="*/ 312433 w 552466"/>
                <a:gd name="connsiteY22" fmla="*/ 210069 h 357036"/>
                <a:gd name="connsiteX23" fmla="*/ 364298 w 552466"/>
                <a:gd name="connsiteY23" fmla="*/ 210069 h 357036"/>
                <a:gd name="connsiteX24" fmla="*/ 372566 w 552466"/>
                <a:gd name="connsiteY24" fmla="*/ 202552 h 357036"/>
                <a:gd name="connsiteX25" fmla="*/ 372566 w 552466"/>
                <a:gd name="connsiteY25" fmla="*/ 151816 h 357036"/>
                <a:gd name="connsiteX26" fmla="*/ 361667 w 552466"/>
                <a:gd name="connsiteY26" fmla="*/ 141292 h 357036"/>
                <a:gd name="connsiteX27" fmla="*/ 322205 w 552466"/>
                <a:gd name="connsiteY27" fmla="*/ 141292 h 357036"/>
                <a:gd name="connsiteX28" fmla="*/ 312058 w 552466"/>
                <a:gd name="connsiteY28" fmla="*/ 131145 h 357036"/>
                <a:gd name="connsiteX29" fmla="*/ 312058 w 552466"/>
                <a:gd name="connsiteY29" fmla="*/ 89804 h 357036"/>
                <a:gd name="connsiteX30" fmla="*/ 301910 w 552466"/>
                <a:gd name="connsiteY30" fmla="*/ 78905 h 357036"/>
                <a:gd name="connsiteX31" fmla="*/ 251173 w 552466"/>
                <a:gd name="connsiteY31" fmla="*/ 78905 h 357036"/>
                <a:gd name="connsiteX32" fmla="*/ 241778 w 552466"/>
                <a:gd name="connsiteY32" fmla="*/ 88301 h 357036"/>
                <a:gd name="connsiteX33" fmla="*/ 241402 w 552466"/>
                <a:gd name="connsiteY33" fmla="*/ 131897 h 357036"/>
                <a:gd name="connsiteX34" fmla="*/ 232006 w 552466"/>
                <a:gd name="connsiteY34" fmla="*/ 141292 h 357036"/>
                <a:gd name="connsiteX35" fmla="*/ 194799 w 552466"/>
                <a:gd name="connsiteY35" fmla="*/ 140917 h 357036"/>
                <a:gd name="connsiteX36" fmla="*/ 180894 w 552466"/>
                <a:gd name="connsiteY36" fmla="*/ 153695 h 357036"/>
                <a:gd name="connsiteX37" fmla="*/ 180894 w 552466"/>
                <a:gd name="connsiteY37" fmla="*/ 200298 h 357036"/>
                <a:gd name="connsiteX38" fmla="*/ 190665 w 552466"/>
                <a:gd name="connsiteY38" fmla="*/ 209693 h 357036"/>
                <a:gd name="connsiteX39" fmla="*/ 239523 w 552466"/>
                <a:gd name="connsiteY39" fmla="*/ 210069 h 35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52466" h="357036">
                  <a:moveTo>
                    <a:pt x="276730" y="355890"/>
                  </a:moveTo>
                  <a:cubicBezTo>
                    <a:pt x="194423" y="355890"/>
                    <a:pt x="112493" y="355890"/>
                    <a:pt x="30187" y="355890"/>
                  </a:cubicBezTo>
                  <a:cubicBezTo>
                    <a:pt x="19288" y="355890"/>
                    <a:pt x="15154" y="348374"/>
                    <a:pt x="8764" y="341609"/>
                  </a:cubicBezTo>
                  <a:cubicBezTo>
                    <a:pt x="-2510" y="329958"/>
                    <a:pt x="2000" y="316804"/>
                    <a:pt x="2000" y="304402"/>
                  </a:cubicBezTo>
                  <a:cubicBezTo>
                    <a:pt x="1624" y="213452"/>
                    <a:pt x="1624" y="122877"/>
                    <a:pt x="2375" y="31927"/>
                  </a:cubicBezTo>
                  <a:cubicBezTo>
                    <a:pt x="2375" y="22907"/>
                    <a:pt x="8389" y="13511"/>
                    <a:pt x="12147" y="4491"/>
                  </a:cubicBezTo>
                  <a:cubicBezTo>
                    <a:pt x="12899" y="2988"/>
                    <a:pt x="16281" y="2612"/>
                    <a:pt x="18536" y="2612"/>
                  </a:cubicBezTo>
                  <a:cubicBezTo>
                    <a:pt x="26428" y="2236"/>
                    <a:pt x="34321" y="1860"/>
                    <a:pt x="42213" y="1860"/>
                  </a:cubicBezTo>
                  <a:cubicBezTo>
                    <a:pt x="198182" y="1484"/>
                    <a:pt x="354150" y="1484"/>
                    <a:pt x="510119" y="1109"/>
                  </a:cubicBezTo>
                  <a:cubicBezTo>
                    <a:pt x="515756" y="1109"/>
                    <a:pt x="521018" y="1109"/>
                    <a:pt x="526655" y="1484"/>
                  </a:cubicBezTo>
                  <a:cubicBezTo>
                    <a:pt x="534923" y="1860"/>
                    <a:pt x="540185" y="2988"/>
                    <a:pt x="545447" y="13135"/>
                  </a:cubicBezTo>
                  <a:cubicBezTo>
                    <a:pt x="551460" y="24786"/>
                    <a:pt x="551084" y="34933"/>
                    <a:pt x="551084" y="46208"/>
                  </a:cubicBezTo>
                  <a:cubicBezTo>
                    <a:pt x="551460" y="138286"/>
                    <a:pt x="551460" y="230364"/>
                    <a:pt x="551460" y="322817"/>
                  </a:cubicBezTo>
                  <a:cubicBezTo>
                    <a:pt x="551460" y="341985"/>
                    <a:pt x="537930" y="355890"/>
                    <a:pt x="518763" y="355890"/>
                  </a:cubicBezTo>
                  <a:cubicBezTo>
                    <a:pt x="438336" y="356266"/>
                    <a:pt x="357533" y="356266"/>
                    <a:pt x="276730" y="355890"/>
                  </a:cubicBezTo>
                  <a:cubicBezTo>
                    <a:pt x="276730" y="356266"/>
                    <a:pt x="276730" y="356266"/>
                    <a:pt x="276730" y="355890"/>
                  </a:cubicBezTo>
                  <a:close/>
                  <a:moveTo>
                    <a:pt x="239523" y="210069"/>
                  </a:moveTo>
                  <a:cubicBezTo>
                    <a:pt x="240650" y="211948"/>
                    <a:pt x="241026" y="212700"/>
                    <a:pt x="241026" y="213452"/>
                  </a:cubicBezTo>
                  <a:cubicBezTo>
                    <a:pt x="241402" y="228860"/>
                    <a:pt x="241778" y="244645"/>
                    <a:pt x="241402" y="260054"/>
                  </a:cubicBezTo>
                  <a:cubicBezTo>
                    <a:pt x="241402" y="267571"/>
                    <a:pt x="244408" y="270577"/>
                    <a:pt x="251549" y="270577"/>
                  </a:cubicBezTo>
                  <a:cubicBezTo>
                    <a:pt x="264327" y="270202"/>
                    <a:pt x="277106" y="270577"/>
                    <a:pt x="289884" y="270577"/>
                  </a:cubicBezTo>
                  <a:cubicBezTo>
                    <a:pt x="316943" y="270202"/>
                    <a:pt x="311682" y="272457"/>
                    <a:pt x="312433" y="247652"/>
                  </a:cubicBezTo>
                  <a:cubicBezTo>
                    <a:pt x="312809" y="235249"/>
                    <a:pt x="312433" y="223223"/>
                    <a:pt x="312433" y="210069"/>
                  </a:cubicBezTo>
                  <a:cubicBezTo>
                    <a:pt x="331225" y="210069"/>
                    <a:pt x="347761" y="210069"/>
                    <a:pt x="364298" y="210069"/>
                  </a:cubicBezTo>
                  <a:cubicBezTo>
                    <a:pt x="369559" y="210069"/>
                    <a:pt x="372942" y="208566"/>
                    <a:pt x="372566" y="202552"/>
                  </a:cubicBezTo>
                  <a:cubicBezTo>
                    <a:pt x="372566" y="185640"/>
                    <a:pt x="372566" y="168728"/>
                    <a:pt x="372566" y="151816"/>
                  </a:cubicBezTo>
                  <a:cubicBezTo>
                    <a:pt x="372566" y="144675"/>
                    <a:pt x="369183" y="141292"/>
                    <a:pt x="361667" y="141292"/>
                  </a:cubicBezTo>
                  <a:cubicBezTo>
                    <a:pt x="348513" y="141668"/>
                    <a:pt x="335359" y="140917"/>
                    <a:pt x="322205" y="141292"/>
                  </a:cubicBezTo>
                  <a:cubicBezTo>
                    <a:pt x="314688" y="141668"/>
                    <a:pt x="312058" y="139038"/>
                    <a:pt x="312058" y="131145"/>
                  </a:cubicBezTo>
                  <a:cubicBezTo>
                    <a:pt x="312433" y="117240"/>
                    <a:pt x="312058" y="103710"/>
                    <a:pt x="312058" y="89804"/>
                  </a:cubicBezTo>
                  <a:cubicBezTo>
                    <a:pt x="312058" y="82663"/>
                    <a:pt x="309427" y="78905"/>
                    <a:pt x="301910" y="78905"/>
                  </a:cubicBezTo>
                  <a:cubicBezTo>
                    <a:pt x="284998" y="79281"/>
                    <a:pt x="268086" y="78905"/>
                    <a:pt x="251173" y="78905"/>
                  </a:cubicBezTo>
                  <a:cubicBezTo>
                    <a:pt x="244784" y="78905"/>
                    <a:pt x="241778" y="81536"/>
                    <a:pt x="241778" y="88301"/>
                  </a:cubicBezTo>
                  <a:cubicBezTo>
                    <a:pt x="241778" y="102958"/>
                    <a:pt x="241026" y="117240"/>
                    <a:pt x="241402" y="131897"/>
                  </a:cubicBezTo>
                  <a:cubicBezTo>
                    <a:pt x="241402" y="139038"/>
                    <a:pt x="239147" y="141668"/>
                    <a:pt x="232006" y="141292"/>
                  </a:cubicBezTo>
                  <a:cubicBezTo>
                    <a:pt x="219604" y="140917"/>
                    <a:pt x="207202" y="141668"/>
                    <a:pt x="194799" y="140917"/>
                  </a:cubicBezTo>
                  <a:cubicBezTo>
                    <a:pt x="185028" y="140541"/>
                    <a:pt x="180894" y="143923"/>
                    <a:pt x="180894" y="153695"/>
                  </a:cubicBezTo>
                  <a:cubicBezTo>
                    <a:pt x="181269" y="169104"/>
                    <a:pt x="181269" y="184889"/>
                    <a:pt x="180894" y="200298"/>
                  </a:cubicBezTo>
                  <a:cubicBezTo>
                    <a:pt x="180894" y="207438"/>
                    <a:pt x="183524" y="210069"/>
                    <a:pt x="190665" y="209693"/>
                  </a:cubicBezTo>
                  <a:cubicBezTo>
                    <a:pt x="206826" y="209693"/>
                    <a:pt x="222986" y="210069"/>
                    <a:pt x="239523" y="210069"/>
                  </a:cubicBezTo>
                  <a:close/>
                </a:path>
              </a:pathLst>
            </a:custGeom>
            <a:grpFill/>
            <a:ln w="3747"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98594D52-4630-480B-8629-7342E4C0B416}"/>
                </a:ext>
              </a:extLst>
            </p:cNvPr>
            <p:cNvSpPr/>
            <p:nvPr/>
          </p:nvSpPr>
          <p:spPr>
            <a:xfrm>
              <a:off x="6184963" y="1306949"/>
              <a:ext cx="450993" cy="326970"/>
            </a:xfrm>
            <a:custGeom>
              <a:avLst/>
              <a:gdLst>
                <a:gd name="connsiteX0" fmla="*/ 269822 w 450993"/>
                <a:gd name="connsiteY0" fmla="*/ 1109 h 326970"/>
                <a:gd name="connsiteX1" fmla="*/ 287486 w 450993"/>
                <a:gd name="connsiteY1" fmla="*/ 8249 h 326970"/>
                <a:gd name="connsiteX2" fmla="*/ 298761 w 450993"/>
                <a:gd name="connsiteY2" fmla="*/ 16518 h 326970"/>
                <a:gd name="connsiteX3" fmla="*/ 319432 w 450993"/>
                <a:gd name="connsiteY3" fmla="*/ 40195 h 326970"/>
                <a:gd name="connsiteX4" fmla="*/ 342357 w 450993"/>
                <a:gd name="connsiteY4" fmla="*/ 59738 h 326970"/>
                <a:gd name="connsiteX5" fmla="*/ 362652 w 450993"/>
                <a:gd name="connsiteY5" fmla="*/ 80033 h 326970"/>
                <a:gd name="connsiteX6" fmla="*/ 394973 w 450993"/>
                <a:gd name="connsiteY6" fmla="*/ 111978 h 326970"/>
                <a:gd name="connsiteX7" fmla="*/ 414516 w 450993"/>
                <a:gd name="connsiteY7" fmla="*/ 132273 h 326970"/>
                <a:gd name="connsiteX8" fmla="*/ 436690 w 450993"/>
                <a:gd name="connsiteY8" fmla="*/ 154822 h 326970"/>
                <a:gd name="connsiteX9" fmla="*/ 448716 w 450993"/>
                <a:gd name="connsiteY9" fmla="*/ 192405 h 326970"/>
                <a:gd name="connsiteX10" fmla="*/ 437066 w 450993"/>
                <a:gd name="connsiteY10" fmla="*/ 205183 h 326970"/>
                <a:gd name="connsiteX11" fmla="*/ 405496 w 450993"/>
                <a:gd name="connsiteY11" fmla="*/ 236753 h 326970"/>
                <a:gd name="connsiteX12" fmla="*/ 372799 w 450993"/>
                <a:gd name="connsiteY12" fmla="*/ 266443 h 326970"/>
                <a:gd name="connsiteX13" fmla="*/ 345364 w 450993"/>
                <a:gd name="connsiteY13" fmla="*/ 298389 h 326970"/>
                <a:gd name="connsiteX14" fmla="*/ 334841 w 450993"/>
                <a:gd name="connsiteY14" fmla="*/ 307408 h 326970"/>
                <a:gd name="connsiteX15" fmla="*/ 317928 w 450993"/>
                <a:gd name="connsiteY15" fmla="*/ 323569 h 326970"/>
                <a:gd name="connsiteX16" fmla="*/ 309284 w 450993"/>
                <a:gd name="connsiteY16" fmla="*/ 325448 h 326970"/>
                <a:gd name="connsiteX17" fmla="*/ 251407 w 450993"/>
                <a:gd name="connsiteY17" fmla="*/ 325448 h 326970"/>
                <a:gd name="connsiteX18" fmla="*/ 244266 w 450993"/>
                <a:gd name="connsiteY18" fmla="*/ 322817 h 326970"/>
                <a:gd name="connsiteX19" fmla="*/ 248400 w 450993"/>
                <a:gd name="connsiteY19" fmla="*/ 317180 h 326970"/>
                <a:gd name="connsiteX20" fmla="*/ 269071 w 450993"/>
                <a:gd name="connsiteY20" fmla="*/ 293503 h 326970"/>
                <a:gd name="connsiteX21" fmla="*/ 291996 w 450993"/>
                <a:gd name="connsiteY21" fmla="*/ 273584 h 326970"/>
                <a:gd name="connsiteX22" fmla="*/ 303647 w 450993"/>
                <a:gd name="connsiteY22" fmla="*/ 262309 h 326970"/>
                <a:gd name="connsiteX23" fmla="*/ 338599 w 450993"/>
                <a:gd name="connsiteY23" fmla="*/ 223975 h 326970"/>
                <a:gd name="connsiteX24" fmla="*/ 370168 w 450993"/>
                <a:gd name="connsiteY24" fmla="*/ 196915 h 326970"/>
                <a:gd name="connsiteX25" fmla="*/ 380316 w 450993"/>
                <a:gd name="connsiteY25" fmla="*/ 182258 h 326970"/>
                <a:gd name="connsiteX26" fmla="*/ 369417 w 450993"/>
                <a:gd name="connsiteY26" fmla="*/ 162339 h 326970"/>
                <a:gd name="connsiteX27" fmla="*/ 346867 w 450993"/>
                <a:gd name="connsiteY27" fmla="*/ 137534 h 326970"/>
                <a:gd name="connsiteX28" fmla="*/ 334841 w 450993"/>
                <a:gd name="connsiteY28" fmla="*/ 127387 h 326970"/>
                <a:gd name="connsiteX29" fmla="*/ 303647 w 450993"/>
                <a:gd name="connsiteY29" fmla="*/ 96569 h 326970"/>
                <a:gd name="connsiteX30" fmla="*/ 274708 w 450993"/>
                <a:gd name="connsiteY30" fmla="*/ 68382 h 326970"/>
                <a:gd name="connsiteX31" fmla="*/ 261554 w 450993"/>
                <a:gd name="connsiteY31" fmla="*/ 69885 h 326970"/>
                <a:gd name="connsiteX32" fmla="*/ 242387 w 450993"/>
                <a:gd name="connsiteY32" fmla="*/ 91683 h 326970"/>
                <a:gd name="connsiteX33" fmla="*/ 220589 w 450993"/>
                <a:gd name="connsiteY33" fmla="*/ 110850 h 326970"/>
                <a:gd name="connsiteX34" fmla="*/ 191274 w 450993"/>
                <a:gd name="connsiteY34" fmla="*/ 142796 h 326970"/>
                <a:gd name="connsiteX35" fmla="*/ 179999 w 450993"/>
                <a:gd name="connsiteY35" fmla="*/ 152943 h 326970"/>
                <a:gd name="connsiteX36" fmla="*/ 142041 w 450993"/>
                <a:gd name="connsiteY36" fmla="*/ 188271 h 326970"/>
                <a:gd name="connsiteX37" fmla="*/ 103706 w 450993"/>
                <a:gd name="connsiteY37" fmla="*/ 228860 h 326970"/>
                <a:gd name="connsiteX38" fmla="*/ 71761 w 450993"/>
                <a:gd name="connsiteY38" fmla="*/ 258175 h 326970"/>
                <a:gd name="connsiteX39" fmla="*/ 63493 w 450993"/>
                <a:gd name="connsiteY39" fmla="*/ 271705 h 326970"/>
                <a:gd name="connsiteX40" fmla="*/ 72513 w 450993"/>
                <a:gd name="connsiteY40" fmla="*/ 282604 h 326970"/>
                <a:gd name="connsiteX41" fmla="*/ 96942 w 450993"/>
                <a:gd name="connsiteY41" fmla="*/ 307033 h 326970"/>
                <a:gd name="connsiteX42" fmla="*/ 108592 w 450993"/>
                <a:gd name="connsiteY42" fmla="*/ 318308 h 326970"/>
                <a:gd name="connsiteX43" fmla="*/ 112350 w 450993"/>
                <a:gd name="connsiteY43" fmla="*/ 323193 h 326970"/>
                <a:gd name="connsiteX44" fmla="*/ 107465 w 450993"/>
                <a:gd name="connsiteY44" fmla="*/ 325824 h 326970"/>
                <a:gd name="connsiteX45" fmla="*/ 43198 w 450993"/>
                <a:gd name="connsiteY45" fmla="*/ 325072 h 326970"/>
                <a:gd name="connsiteX46" fmla="*/ 27789 w 450993"/>
                <a:gd name="connsiteY46" fmla="*/ 314925 h 326970"/>
                <a:gd name="connsiteX47" fmla="*/ 4488 w 450993"/>
                <a:gd name="connsiteY47" fmla="*/ 288993 h 326970"/>
                <a:gd name="connsiteX48" fmla="*/ 1481 w 450993"/>
                <a:gd name="connsiteY48" fmla="*/ 274336 h 326970"/>
                <a:gd name="connsiteX49" fmla="*/ 16514 w 450993"/>
                <a:gd name="connsiteY49" fmla="*/ 239384 h 326970"/>
                <a:gd name="connsiteX50" fmla="*/ 60862 w 450993"/>
                <a:gd name="connsiteY50" fmla="*/ 197667 h 326970"/>
                <a:gd name="connsiteX51" fmla="*/ 79654 w 450993"/>
                <a:gd name="connsiteY51" fmla="*/ 175117 h 326970"/>
                <a:gd name="connsiteX52" fmla="*/ 98069 w 450993"/>
                <a:gd name="connsiteY52" fmla="*/ 163091 h 326970"/>
                <a:gd name="connsiteX53" fmla="*/ 119115 w 450993"/>
                <a:gd name="connsiteY53" fmla="*/ 144675 h 326970"/>
                <a:gd name="connsiteX54" fmla="*/ 142041 w 450993"/>
                <a:gd name="connsiteY54" fmla="*/ 120246 h 326970"/>
                <a:gd name="connsiteX55" fmla="*/ 181127 w 450993"/>
                <a:gd name="connsiteY55" fmla="*/ 80784 h 326970"/>
                <a:gd name="connsiteX56" fmla="*/ 211945 w 450993"/>
                <a:gd name="connsiteY56" fmla="*/ 51470 h 326970"/>
                <a:gd name="connsiteX57" fmla="*/ 232991 w 450993"/>
                <a:gd name="connsiteY57" fmla="*/ 29672 h 326970"/>
                <a:gd name="connsiteX58" fmla="*/ 263809 w 450993"/>
                <a:gd name="connsiteY58" fmla="*/ 6746 h 326970"/>
                <a:gd name="connsiteX59" fmla="*/ 269822 w 450993"/>
                <a:gd name="connsiteY59" fmla="*/ 1109 h 32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50993" h="326970">
                  <a:moveTo>
                    <a:pt x="269822" y="1109"/>
                  </a:moveTo>
                  <a:cubicBezTo>
                    <a:pt x="276963" y="3739"/>
                    <a:pt x="282601" y="5619"/>
                    <a:pt x="287486" y="8249"/>
                  </a:cubicBezTo>
                  <a:cubicBezTo>
                    <a:pt x="291620" y="10504"/>
                    <a:pt x="295755" y="13135"/>
                    <a:pt x="298761" y="16518"/>
                  </a:cubicBezTo>
                  <a:cubicBezTo>
                    <a:pt x="305902" y="24034"/>
                    <a:pt x="311915" y="32678"/>
                    <a:pt x="319432" y="40195"/>
                  </a:cubicBezTo>
                  <a:cubicBezTo>
                    <a:pt x="326572" y="47336"/>
                    <a:pt x="334841" y="52973"/>
                    <a:pt x="342357" y="59738"/>
                  </a:cubicBezTo>
                  <a:cubicBezTo>
                    <a:pt x="349498" y="66127"/>
                    <a:pt x="355511" y="73268"/>
                    <a:pt x="362652" y="80033"/>
                  </a:cubicBezTo>
                  <a:cubicBezTo>
                    <a:pt x="373551" y="90556"/>
                    <a:pt x="381067" y="104086"/>
                    <a:pt x="394973" y="111978"/>
                  </a:cubicBezTo>
                  <a:cubicBezTo>
                    <a:pt x="402865" y="116488"/>
                    <a:pt x="408127" y="125508"/>
                    <a:pt x="414516" y="132273"/>
                  </a:cubicBezTo>
                  <a:cubicBezTo>
                    <a:pt x="421657" y="139789"/>
                    <a:pt x="428798" y="148057"/>
                    <a:pt x="436690" y="154822"/>
                  </a:cubicBezTo>
                  <a:cubicBezTo>
                    <a:pt x="447589" y="163842"/>
                    <a:pt x="453226" y="177748"/>
                    <a:pt x="448716" y="192405"/>
                  </a:cubicBezTo>
                  <a:cubicBezTo>
                    <a:pt x="447213" y="197291"/>
                    <a:pt x="441200" y="201049"/>
                    <a:pt x="437066" y="205183"/>
                  </a:cubicBezTo>
                  <a:cubicBezTo>
                    <a:pt x="426543" y="215706"/>
                    <a:pt x="416019" y="226606"/>
                    <a:pt x="405496" y="236753"/>
                  </a:cubicBezTo>
                  <a:cubicBezTo>
                    <a:pt x="394597" y="246900"/>
                    <a:pt x="382947" y="255920"/>
                    <a:pt x="372799" y="266443"/>
                  </a:cubicBezTo>
                  <a:cubicBezTo>
                    <a:pt x="363028" y="276591"/>
                    <a:pt x="354759" y="287865"/>
                    <a:pt x="345364" y="298389"/>
                  </a:cubicBezTo>
                  <a:cubicBezTo>
                    <a:pt x="342357" y="301771"/>
                    <a:pt x="338223" y="304026"/>
                    <a:pt x="334841" y="307408"/>
                  </a:cubicBezTo>
                  <a:cubicBezTo>
                    <a:pt x="329203" y="312670"/>
                    <a:pt x="323942" y="318683"/>
                    <a:pt x="317928" y="323569"/>
                  </a:cubicBezTo>
                  <a:cubicBezTo>
                    <a:pt x="315673" y="325448"/>
                    <a:pt x="312291" y="325448"/>
                    <a:pt x="309284" y="325448"/>
                  </a:cubicBezTo>
                  <a:cubicBezTo>
                    <a:pt x="290117" y="325448"/>
                    <a:pt x="270574" y="325824"/>
                    <a:pt x="251407" y="325448"/>
                  </a:cubicBezTo>
                  <a:cubicBezTo>
                    <a:pt x="249152" y="325448"/>
                    <a:pt x="246521" y="323945"/>
                    <a:pt x="244266" y="322817"/>
                  </a:cubicBezTo>
                  <a:cubicBezTo>
                    <a:pt x="245769" y="320938"/>
                    <a:pt x="246897" y="318683"/>
                    <a:pt x="248400" y="317180"/>
                  </a:cubicBezTo>
                  <a:cubicBezTo>
                    <a:pt x="255165" y="309288"/>
                    <a:pt x="261554" y="301019"/>
                    <a:pt x="269071" y="293503"/>
                  </a:cubicBezTo>
                  <a:cubicBezTo>
                    <a:pt x="276211" y="286362"/>
                    <a:pt x="284480" y="280349"/>
                    <a:pt x="291996" y="273584"/>
                  </a:cubicBezTo>
                  <a:cubicBezTo>
                    <a:pt x="296130" y="269826"/>
                    <a:pt x="299889" y="266067"/>
                    <a:pt x="303647" y="262309"/>
                  </a:cubicBezTo>
                  <a:cubicBezTo>
                    <a:pt x="315298" y="249531"/>
                    <a:pt x="326197" y="236001"/>
                    <a:pt x="338599" y="223975"/>
                  </a:cubicBezTo>
                  <a:cubicBezTo>
                    <a:pt x="348370" y="214203"/>
                    <a:pt x="360021" y="206311"/>
                    <a:pt x="370168" y="196915"/>
                  </a:cubicBezTo>
                  <a:cubicBezTo>
                    <a:pt x="374303" y="193157"/>
                    <a:pt x="378061" y="187895"/>
                    <a:pt x="380316" y="182258"/>
                  </a:cubicBezTo>
                  <a:cubicBezTo>
                    <a:pt x="384450" y="172110"/>
                    <a:pt x="373927" y="168352"/>
                    <a:pt x="369417" y="162339"/>
                  </a:cubicBezTo>
                  <a:cubicBezTo>
                    <a:pt x="362652" y="153319"/>
                    <a:pt x="354759" y="145427"/>
                    <a:pt x="346867" y="137534"/>
                  </a:cubicBezTo>
                  <a:cubicBezTo>
                    <a:pt x="343109" y="133776"/>
                    <a:pt x="338599" y="130769"/>
                    <a:pt x="334841" y="127387"/>
                  </a:cubicBezTo>
                  <a:cubicBezTo>
                    <a:pt x="324317" y="117240"/>
                    <a:pt x="314170" y="107092"/>
                    <a:pt x="303647" y="96569"/>
                  </a:cubicBezTo>
                  <a:cubicBezTo>
                    <a:pt x="293875" y="87173"/>
                    <a:pt x="284856" y="77026"/>
                    <a:pt x="274708" y="68382"/>
                  </a:cubicBezTo>
                  <a:cubicBezTo>
                    <a:pt x="272453" y="66503"/>
                    <a:pt x="264185" y="67254"/>
                    <a:pt x="261554" y="69885"/>
                  </a:cubicBezTo>
                  <a:cubicBezTo>
                    <a:pt x="254413" y="76274"/>
                    <a:pt x="249528" y="84918"/>
                    <a:pt x="242387" y="91683"/>
                  </a:cubicBezTo>
                  <a:cubicBezTo>
                    <a:pt x="235622" y="98448"/>
                    <a:pt x="227354" y="104086"/>
                    <a:pt x="220589" y="110850"/>
                  </a:cubicBezTo>
                  <a:cubicBezTo>
                    <a:pt x="210442" y="120998"/>
                    <a:pt x="201046" y="132273"/>
                    <a:pt x="191274" y="142796"/>
                  </a:cubicBezTo>
                  <a:cubicBezTo>
                    <a:pt x="187892" y="146554"/>
                    <a:pt x="183758" y="149561"/>
                    <a:pt x="179999" y="152943"/>
                  </a:cubicBezTo>
                  <a:cubicBezTo>
                    <a:pt x="167221" y="164594"/>
                    <a:pt x="154067" y="176245"/>
                    <a:pt x="142041" y="188271"/>
                  </a:cubicBezTo>
                  <a:cubicBezTo>
                    <a:pt x="128887" y="201425"/>
                    <a:pt x="116860" y="215706"/>
                    <a:pt x="103706" y="228860"/>
                  </a:cubicBezTo>
                  <a:cubicBezTo>
                    <a:pt x="93559" y="239008"/>
                    <a:pt x="82284" y="248028"/>
                    <a:pt x="71761" y="258175"/>
                  </a:cubicBezTo>
                  <a:cubicBezTo>
                    <a:pt x="68003" y="261933"/>
                    <a:pt x="63869" y="267195"/>
                    <a:pt x="63493" y="271705"/>
                  </a:cubicBezTo>
                  <a:cubicBezTo>
                    <a:pt x="63493" y="275087"/>
                    <a:pt x="69130" y="279221"/>
                    <a:pt x="72513" y="282604"/>
                  </a:cubicBezTo>
                  <a:cubicBezTo>
                    <a:pt x="80405" y="290872"/>
                    <a:pt x="88673" y="298765"/>
                    <a:pt x="96942" y="307033"/>
                  </a:cubicBezTo>
                  <a:cubicBezTo>
                    <a:pt x="100700" y="310791"/>
                    <a:pt x="104834" y="314549"/>
                    <a:pt x="108592" y="318308"/>
                  </a:cubicBezTo>
                  <a:cubicBezTo>
                    <a:pt x="110096" y="319811"/>
                    <a:pt x="111223" y="321690"/>
                    <a:pt x="112350" y="323193"/>
                  </a:cubicBezTo>
                  <a:cubicBezTo>
                    <a:pt x="110847" y="323945"/>
                    <a:pt x="108968" y="325824"/>
                    <a:pt x="107465" y="325824"/>
                  </a:cubicBezTo>
                  <a:cubicBezTo>
                    <a:pt x="86043" y="325824"/>
                    <a:pt x="64620" y="326576"/>
                    <a:pt x="43198" y="325072"/>
                  </a:cubicBezTo>
                  <a:cubicBezTo>
                    <a:pt x="37937" y="324697"/>
                    <a:pt x="32299" y="319059"/>
                    <a:pt x="27789" y="314925"/>
                  </a:cubicBezTo>
                  <a:cubicBezTo>
                    <a:pt x="19521" y="306657"/>
                    <a:pt x="11253" y="298389"/>
                    <a:pt x="4488" y="288993"/>
                  </a:cubicBezTo>
                  <a:cubicBezTo>
                    <a:pt x="1857" y="285235"/>
                    <a:pt x="2233" y="279221"/>
                    <a:pt x="1481" y="274336"/>
                  </a:cubicBezTo>
                  <a:cubicBezTo>
                    <a:pt x="-398" y="259678"/>
                    <a:pt x="4864" y="248779"/>
                    <a:pt x="16514" y="239384"/>
                  </a:cubicBezTo>
                  <a:cubicBezTo>
                    <a:pt x="32299" y="226606"/>
                    <a:pt x="46581" y="211948"/>
                    <a:pt x="60862" y="197667"/>
                  </a:cubicBezTo>
                  <a:cubicBezTo>
                    <a:pt x="67627" y="190902"/>
                    <a:pt x="72889" y="181882"/>
                    <a:pt x="79654" y="175117"/>
                  </a:cubicBezTo>
                  <a:cubicBezTo>
                    <a:pt x="84915" y="170231"/>
                    <a:pt x="92056" y="167225"/>
                    <a:pt x="98069" y="163091"/>
                  </a:cubicBezTo>
                  <a:cubicBezTo>
                    <a:pt x="105586" y="157453"/>
                    <a:pt x="112726" y="151440"/>
                    <a:pt x="119115" y="144675"/>
                  </a:cubicBezTo>
                  <a:cubicBezTo>
                    <a:pt x="127008" y="136783"/>
                    <a:pt x="134524" y="128514"/>
                    <a:pt x="142041" y="120246"/>
                  </a:cubicBezTo>
                  <a:cubicBezTo>
                    <a:pt x="154819" y="107092"/>
                    <a:pt x="167973" y="93562"/>
                    <a:pt x="181127" y="80784"/>
                  </a:cubicBezTo>
                  <a:cubicBezTo>
                    <a:pt x="191274" y="71013"/>
                    <a:pt x="201798" y="61241"/>
                    <a:pt x="211945" y="51470"/>
                  </a:cubicBezTo>
                  <a:cubicBezTo>
                    <a:pt x="219086" y="44329"/>
                    <a:pt x="225099" y="36061"/>
                    <a:pt x="232991" y="29672"/>
                  </a:cubicBezTo>
                  <a:cubicBezTo>
                    <a:pt x="243139" y="21779"/>
                    <a:pt x="249528" y="9001"/>
                    <a:pt x="263809" y="6746"/>
                  </a:cubicBezTo>
                  <a:cubicBezTo>
                    <a:pt x="266064" y="5619"/>
                    <a:pt x="268319" y="2236"/>
                    <a:pt x="269822" y="1109"/>
                  </a:cubicBezTo>
                  <a:close/>
                </a:path>
              </a:pathLst>
            </a:custGeom>
            <a:grpFill/>
            <a:ln w="3747"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9EA13D67-D279-4BDB-B5FE-BA86ED5993BA}"/>
                </a:ext>
              </a:extLst>
            </p:cNvPr>
            <p:cNvSpPr/>
            <p:nvPr/>
          </p:nvSpPr>
          <p:spPr>
            <a:xfrm>
              <a:off x="6364247" y="1492608"/>
              <a:ext cx="82682" cy="78924"/>
            </a:xfrm>
            <a:custGeom>
              <a:avLst/>
              <a:gdLst>
                <a:gd name="connsiteX0" fmla="*/ 46191 w 82682"/>
                <a:gd name="connsiteY0" fmla="*/ 1109 h 78923"/>
                <a:gd name="connsiteX1" fmla="*/ 56338 w 82682"/>
                <a:gd name="connsiteY1" fmla="*/ 1485 h 78923"/>
                <a:gd name="connsiteX2" fmla="*/ 80015 w 82682"/>
                <a:gd name="connsiteY2" fmla="*/ 21028 h 78923"/>
                <a:gd name="connsiteX3" fmla="*/ 84149 w 82682"/>
                <a:gd name="connsiteY3" fmla="*/ 28544 h 78923"/>
                <a:gd name="connsiteX4" fmla="*/ 84901 w 82682"/>
                <a:gd name="connsiteY4" fmla="*/ 44329 h 78923"/>
                <a:gd name="connsiteX5" fmla="*/ 80391 w 82682"/>
                <a:gd name="connsiteY5" fmla="*/ 52973 h 78923"/>
                <a:gd name="connsiteX6" fmla="*/ 48446 w 82682"/>
                <a:gd name="connsiteY6" fmla="*/ 80033 h 78923"/>
                <a:gd name="connsiteX7" fmla="*/ 14621 w 82682"/>
                <a:gd name="connsiteY7" fmla="*/ 69885 h 78923"/>
                <a:gd name="connsiteX8" fmla="*/ 11615 w 82682"/>
                <a:gd name="connsiteY8" fmla="*/ 61617 h 78923"/>
                <a:gd name="connsiteX9" fmla="*/ 5977 w 82682"/>
                <a:gd name="connsiteY9" fmla="*/ 52973 h 78923"/>
                <a:gd name="connsiteX10" fmla="*/ 2219 w 82682"/>
                <a:gd name="connsiteY10" fmla="*/ 46584 h 78923"/>
                <a:gd name="connsiteX11" fmla="*/ 1843 w 82682"/>
                <a:gd name="connsiteY11" fmla="*/ 41322 h 78923"/>
                <a:gd name="connsiteX12" fmla="*/ 14245 w 82682"/>
                <a:gd name="connsiteY12" fmla="*/ 11632 h 78923"/>
                <a:gd name="connsiteX13" fmla="*/ 46191 w 82682"/>
                <a:gd name="connsiteY13" fmla="*/ 1109 h 78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682" h="78923">
                  <a:moveTo>
                    <a:pt x="46191" y="1109"/>
                  </a:moveTo>
                  <a:cubicBezTo>
                    <a:pt x="49573" y="1109"/>
                    <a:pt x="52956" y="1485"/>
                    <a:pt x="56338" y="1485"/>
                  </a:cubicBezTo>
                  <a:cubicBezTo>
                    <a:pt x="68740" y="2236"/>
                    <a:pt x="77385" y="9377"/>
                    <a:pt x="80015" y="21028"/>
                  </a:cubicBezTo>
                  <a:cubicBezTo>
                    <a:pt x="80767" y="23658"/>
                    <a:pt x="83774" y="25913"/>
                    <a:pt x="84149" y="28544"/>
                  </a:cubicBezTo>
                  <a:cubicBezTo>
                    <a:pt x="84901" y="33806"/>
                    <a:pt x="85653" y="39067"/>
                    <a:pt x="84901" y="44329"/>
                  </a:cubicBezTo>
                  <a:cubicBezTo>
                    <a:pt x="84525" y="47336"/>
                    <a:pt x="81143" y="49966"/>
                    <a:pt x="80391" y="52973"/>
                  </a:cubicBezTo>
                  <a:cubicBezTo>
                    <a:pt x="77385" y="67254"/>
                    <a:pt x="62727" y="77778"/>
                    <a:pt x="48446" y="80033"/>
                  </a:cubicBezTo>
                  <a:cubicBezTo>
                    <a:pt x="34540" y="82288"/>
                    <a:pt x="26272" y="72140"/>
                    <a:pt x="14621" y="69885"/>
                  </a:cubicBezTo>
                  <a:cubicBezTo>
                    <a:pt x="13118" y="69509"/>
                    <a:pt x="12742" y="64248"/>
                    <a:pt x="11615" y="61617"/>
                  </a:cubicBezTo>
                  <a:cubicBezTo>
                    <a:pt x="10111" y="58610"/>
                    <a:pt x="7856" y="55980"/>
                    <a:pt x="5977" y="52973"/>
                  </a:cubicBezTo>
                  <a:cubicBezTo>
                    <a:pt x="4474" y="50718"/>
                    <a:pt x="3346" y="48839"/>
                    <a:pt x="2219" y="46584"/>
                  </a:cubicBezTo>
                  <a:cubicBezTo>
                    <a:pt x="1467" y="45081"/>
                    <a:pt x="2219" y="43201"/>
                    <a:pt x="1843" y="41322"/>
                  </a:cubicBezTo>
                  <a:cubicBezTo>
                    <a:pt x="-1539" y="28168"/>
                    <a:pt x="7481" y="21028"/>
                    <a:pt x="14245" y="11632"/>
                  </a:cubicBezTo>
                  <a:cubicBezTo>
                    <a:pt x="22889" y="-19"/>
                    <a:pt x="34540" y="1485"/>
                    <a:pt x="46191" y="1109"/>
                  </a:cubicBezTo>
                  <a:close/>
                </a:path>
              </a:pathLst>
            </a:custGeom>
            <a:grpFill/>
            <a:ln w="3747" cap="flat">
              <a:noFill/>
              <a:prstDash val="solid"/>
              <a:miter/>
            </a:ln>
          </p:spPr>
          <p:txBody>
            <a:bodyPr rtlCol="0" anchor="ctr"/>
            <a:lstStyle/>
            <a:p>
              <a:endParaRPr lang="en-US"/>
            </a:p>
          </p:txBody>
        </p:sp>
      </p:grpSp>
      <p:sp>
        <p:nvSpPr>
          <p:cNvPr id="360" name="Graphic 174">
            <a:extLst>
              <a:ext uri="{FF2B5EF4-FFF2-40B4-BE49-F238E27FC236}">
                <a16:creationId xmlns:a16="http://schemas.microsoft.com/office/drawing/2014/main" id="{C1A5DA19-3BE4-435A-85C0-78FB764E3A7F}"/>
              </a:ext>
            </a:extLst>
          </p:cNvPr>
          <p:cNvSpPr/>
          <p:nvPr/>
        </p:nvSpPr>
        <p:spPr>
          <a:xfrm>
            <a:off x="5352567" y="3363433"/>
            <a:ext cx="139179" cy="265847"/>
          </a:xfrm>
          <a:custGeom>
            <a:avLst/>
            <a:gdLst>
              <a:gd name="connsiteX0" fmla="*/ 833206 w 847725"/>
              <a:gd name="connsiteY0" fmla="*/ 874996 h 1619250"/>
              <a:gd name="connsiteX1" fmla="*/ 817014 w 847725"/>
              <a:gd name="connsiteY1" fmla="*/ 786413 h 1619250"/>
              <a:gd name="connsiteX2" fmla="*/ 817014 w 847725"/>
              <a:gd name="connsiteY2" fmla="*/ 786413 h 1619250"/>
              <a:gd name="connsiteX3" fmla="*/ 786534 w 847725"/>
              <a:gd name="connsiteY3" fmla="*/ 711166 h 1619250"/>
              <a:gd name="connsiteX4" fmla="*/ 786534 w 847725"/>
              <a:gd name="connsiteY4" fmla="*/ 711166 h 1619250"/>
              <a:gd name="connsiteX5" fmla="*/ 741766 w 847725"/>
              <a:gd name="connsiteY5" fmla="*/ 647348 h 1619250"/>
              <a:gd name="connsiteX6" fmla="*/ 741766 w 847725"/>
              <a:gd name="connsiteY6" fmla="*/ 647348 h 1619250"/>
              <a:gd name="connsiteX7" fmla="*/ 662709 w 847725"/>
              <a:gd name="connsiteY7" fmla="*/ 578768 h 1619250"/>
              <a:gd name="connsiteX8" fmla="*/ 586509 w 847725"/>
              <a:gd name="connsiteY8" fmla="*/ 533048 h 1619250"/>
              <a:gd name="connsiteX9" fmla="*/ 494116 w 847725"/>
              <a:gd name="connsiteY9" fmla="*/ 484471 h 1619250"/>
              <a:gd name="connsiteX10" fmla="*/ 632229 w 847725"/>
              <a:gd name="connsiteY10" fmla="*/ 317783 h 1619250"/>
              <a:gd name="connsiteX11" fmla="*/ 589366 w 847725"/>
              <a:gd name="connsiteY11" fmla="*/ 100613 h 1619250"/>
              <a:gd name="connsiteX12" fmla="*/ 589366 w 847725"/>
              <a:gd name="connsiteY12" fmla="*/ 100613 h 1619250"/>
              <a:gd name="connsiteX13" fmla="*/ 496974 w 847725"/>
              <a:gd name="connsiteY13" fmla="*/ 27271 h 1619250"/>
              <a:gd name="connsiteX14" fmla="*/ 192174 w 847725"/>
              <a:gd name="connsiteY14" fmla="*/ 180623 h 1619250"/>
              <a:gd name="connsiteX15" fmla="*/ 191221 w 847725"/>
              <a:gd name="connsiteY15" fmla="*/ 317783 h 1619250"/>
              <a:gd name="connsiteX16" fmla="*/ 250276 w 847725"/>
              <a:gd name="connsiteY16" fmla="*/ 424463 h 1619250"/>
              <a:gd name="connsiteX17" fmla="*/ 340764 w 847725"/>
              <a:gd name="connsiteY17" fmla="*/ 485423 h 1619250"/>
              <a:gd name="connsiteX18" fmla="*/ 277899 w 847725"/>
              <a:gd name="connsiteY18" fmla="*/ 527333 h 1619250"/>
              <a:gd name="connsiteX19" fmla="*/ 23581 w 847725"/>
              <a:gd name="connsiteY19" fmla="*/ 872138 h 1619250"/>
              <a:gd name="connsiteX20" fmla="*/ 17866 w 847725"/>
              <a:gd name="connsiteY20" fmla="*/ 922621 h 1619250"/>
              <a:gd name="connsiteX21" fmla="*/ 38821 w 847725"/>
              <a:gd name="connsiteY21" fmla="*/ 1183606 h 1619250"/>
              <a:gd name="connsiteX22" fmla="*/ 38821 w 847725"/>
              <a:gd name="connsiteY22" fmla="*/ 1183606 h 1619250"/>
              <a:gd name="connsiteX23" fmla="*/ 38821 w 847725"/>
              <a:gd name="connsiteY23" fmla="*/ 1183606 h 1619250"/>
              <a:gd name="connsiteX24" fmla="*/ 159789 w 847725"/>
              <a:gd name="connsiteY24" fmla="*/ 1214086 h 1619250"/>
              <a:gd name="connsiteX25" fmla="*/ 178839 w 847725"/>
              <a:gd name="connsiteY25" fmla="*/ 1307431 h 1619250"/>
              <a:gd name="connsiteX26" fmla="*/ 193126 w 847725"/>
              <a:gd name="connsiteY26" fmla="*/ 1561748 h 1619250"/>
              <a:gd name="connsiteX27" fmla="*/ 356004 w 847725"/>
              <a:gd name="connsiteY27" fmla="*/ 1608421 h 1619250"/>
              <a:gd name="connsiteX28" fmla="*/ 499831 w 847725"/>
              <a:gd name="connsiteY28" fmla="*/ 1608421 h 1619250"/>
              <a:gd name="connsiteX29" fmla="*/ 499831 w 847725"/>
              <a:gd name="connsiteY29" fmla="*/ 1608421 h 1619250"/>
              <a:gd name="connsiteX30" fmla="*/ 541741 w 847725"/>
              <a:gd name="connsiteY30" fmla="*/ 1607468 h 1619250"/>
              <a:gd name="connsiteX31" fmla="*/ 661756 w 847725"/>
              <a:gd name="connsiteY31" fmla="*/ 1560796 h 1619250"/>
              <a:gd name="connsiteX32" fmla="*/ 676044 w 847725"/>
              <a:gd name="connsiteY32" fmla="*/ 1480786 h 1619250"/>
              <a:gd name="connsiteX33" fmla="*/ 678901 w 847725"/>
              <a:gd name="connsiteY33" fmla="*/ 1227421 h 1619250"/>
              <a:gd name="connsiteX34" fmla="*/ 678901 w 847725"/>
              <a:gd name="connsiteY34" fmla="*/ 1227421 h 1619250"/>
              <a:gd name="connsiteX35" fmla="*/ 751291 w 847725"/>
              <a:gd name="connsiteY35" fmla="*/ 1211228 h 1619250"/>
              <a:gd name="connsiteX36" fmla="*/ 837016 w 847725"/>
              <a:gd name="connsiteY36" fmla="*/ 1134076 h 1619250"/>
              <a:gd name="connsiteX37" fmla="*/ 833206 w 847725"/>
              <a:gd name="connsiteY37" fmla="*/ 874996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47725" h="1619250">
                <a:moveTo>
                  <a:pt x="833206" y="874996"/>
                </a:moveTo>
                <a:cubicBezTo>
                  <a:pt x="832254" y="844516"/>
                  <a:pt x="836064" y="813083"/>
                  <a:pt x="817014" y="786413"/>
                </a:cubicBezTo>
                <a:lnTo>
                  <a:pt x="817014" y="786413"/>
                </a:lnTo>
                <a:cubicBezTo>
                  <a:pt x="816061" y="757838"/>
                  <a:pt x="806536" y="732121"/>
                  <a:pt x="786534" y="711166"/>
                </a:cubicBezTo>
                <a:cubicBezTo>
                  <a:pt x="786534" y="711166"/>
                  <a:pt x="786534" y="711166"/>
                  <a:pt x="786534" y="711166"/>
                </a:cubicBezTo>
                <a:cubicBezTo>
                  <a:pt x="780819" y="683543"/>
                  <a:pt x="763674" y="663541"/>
                  <a:pt x="741766" y="647348"/>
                </a:cubicBezTo>
                <a:cubicBezTo>
                  <a:pt x="741766" y="647348"/>
                  <a:pt x="741766" y="647348"/>
                  <a:pt x="741766" y="647348"/>
                </a:cubicBezTo>
                <a:cubicBezTo>
                  <a:pt x="721764" y="616868"/>
                  <a:pt x="696046" y="594008"/>
                  <a:pt x="662709" y="578768"/>
                </a:cubicBezTo>
                <a:cubicBezTo>
                  <a:pt x="639849" y="559718"/>
                  <a:pt x="616036" y="541621"/>
                  <a:pt x="586509" y="533048"/>
                </a:cubicBezTo>
                <a:cubicBezTo>
                  <a:pt x="547456" y="532096"/>
                  <a:pt x="514119" y="522571"/>
                  <a:pt x="494116" y="484471"/>
                </a:cubicBezTo>
                <a:cubicBezTo>
                  <a:pt x="558886" y="443513"/>
                  <a:pt x="616036" y="397793"/>
                  <a:pt x="632229" y="317783"/>
                </a:cubicBezTo>
                <a:cubicBezTo>
                  <a:pt x="661756" y="236821"/>
                  <a:pt x="642706" y="165383"/>
                  <a:pt x="589366" y="100613"/>
                </a:cubicBezTo>
                <a:cubicBezTo>
                  <a:pt x="589366" y="100613"/>
                  <a:pt x="589366" y="100613"/>
                  <a:pt x="589366" y="100613"/>
                </a:cubicBezTo>
                <a:cubicBezTo>
                  <a:pt x="569364" y="62513"/>
                  <a:pt x="537931" y="37748"/>
                  <a:pt x="496974" y="27271"/>
                </a:cubicBezTo>
                <a:cubicBezTo>
                  <a:pt x="362671" y="-28927"/>
                  <a:pt x="234084" y="35843"/>
                  <a:pt x="192174" y="180623"/>
                </a:cubicBezTo>
                <a:cubicBezTo>
                  <a:pt x="171219" y="226343"/>
                  <a:pt x="171219" y="272063"/>
                  <a:pt x="191221" y="317783"/>
                </a:cubicBezTo>
                <a:cubicBezTo>
                  <a:pt x="195031" y="362551"/>
                  <a:pt x="215034" y="397793"/>
                  <a:pt x="250276" y="424463"/>
                </a:cubicBezTo>
                <a:cubicBezTo>
                  <a:pt x="273136" y="455896"/>
                  <a:pt x="303616" y="475898"/>
                  <a:pt x="340764" y="485423"/>
                </a:cubicBezTo>
                <a:cubicBezTo>
                  <a:pt x="336954" y="524476"/>
                  <a:pt x="299806" y="516856"/>
                  <a:pt x="277899" y="527333"/>
                </a:cubicBezTo>
                <a:cubicBezTo>
                  <a:pt x="126451" y="594008"/>
                  <a:pt x="31201" y="699736"/>
                  <a:pt x="23581" y="872138"/>
                </a:cubicBezTo>
                <a:cubicBezTo>
                  <a:pt x="17866" y="888331"/>
                  <a:pt x="17866" y="905476"/>
                  <a:pt x="17866" y="922621"/>
                </a:cubicBezTo>
                <a:cubicBezTo>
                  <a:pt x="6436" y="1010251"/>
                  <a:pt x="-5946" y="1097881"/>
                  <a:pt x="38821" y="1183606"/>
                </a:cubicBezTo>
                <a:lnTo>
                  <a:pt x="38821" y="1183606"/>
                </a:lnTo>
                <a:lnTo>
                  <a:pt x="38821" y="1183606"/>
                </a:lnTo>
                <a:cubicBezTo>
                  <a:pt x="71206" y="1224563"/>
                  <a:pt x="118831" y="1208371"/>
                  <a:pt x="159789" y="1214086"/>
                </a:cubicBezTo>
                <a:cubicBezTo>
                  <a:pt x="186459" y="1240756"/>
                  <a:pt x="176934" y="1275046"/>
                  <a:pt x="178839" y="1307431"/>
                </a:cubicBezTo>
                <a:cubicBezTo>
                  <a:pt x="184554" y="1392203"/>
                  <a:pt x="163599" y="1478881"/>
                  <a:pt x="193126" y="1561748"/>
                </a:cubicBezTo>
                <a:cubicBezTo>
                  <a:pt x="229321" y="1639853"/>
                  <a:pt x="298854" y="1603658"/>
                  <a:pt x="356004" y="1608421"/>
                </a:cubicBezTo>
                <a:cubicBezTo>
                  <a:pt x="403629" y="1622708"/>
                  <a:pt x="452206" y="1622708"/>
                  <a:pt x="499831" y="1608421"/>
                </a:cubicBezTo>
                <a:cubicBezTo>
                  <a:pt x="499831" y="1608421"/>
                  <a:pt x="499831" y="1608421"/>
                  <a:pt x="499831" y="1608421"/>
                </a:cubicBezTo>
                <a:cubicBezTo>
                  <a:pt x="514119" y="1608421"/>
                  <a:pt x="527454" y="1608421"/>
                  <a:pt x="541741" y="1607468"/>
                </a:cubicBezTo>
                <a:cubicBezTo>
                  <a:pt x="588414" y="1609373"/>
                  <a:pt x="638896" y="1621756"/>
                  <a:pt x="661756" y="1560796"/>
                </a:cubicBezTo>
                <a:cubicBezTo>
                  <a:pt x="677949" y="1536031"/>
                  <a:pt x="676044" y="1508408"/>
                  <a:pt x="676044" y="1480786"/>
                </a:cubicBezTo>
                <a:cubicBezTo>
                  <a:pt x="676996" y="1396013"/>
                  <a:pt x="677949" y="1311241"/>
                  <a:pt x="678901" y="1227421"/>
                </a:cubicBezTo>
                <a:cubicBezTo>
                  <a:pt x="678901" y="1227421"/>
                  <a:pt x="678901" y="1227421"/>
                  <a:pt x="678901" y="1227421"/>
                </a:cubicBezTo>
                <a:cubicBezTo>
                  <a:pt x="700809" y="1213133"/>
                  <a:pt x="725574" y="1212181"/>
                  <a:pt x="751291" y="1211228"/>
                </a:cubicBezTo>
                <a:cubicBezTo>
                  <a:pt x="801774" y="1209323"/>
                  <a:pt x="832254" y="1183606"/>
                  <a:pt x="837016" y="1134076"/>
                </a:cubicBezTo>
                <a:cubicBezTo>
                  <a:pt x="846541" y="1048351"/>
                  <a:pt x="857019" y="960721"/>
                  <a:pt x="833206" y="874996"/>
                </a:cubicBezTo>
                <a:close/>
              </a:path>
            </a:pathLst>
          </a:custGeom>
          <a:gradFill>
            <a:gsLst>
              <a:gs pos="23000">
                <a:srgbClr val="368B98"/>
              </a:gs>
              <a:gs pos="67000">
                <a:srgbClr val="0CD3D5"/>
              </a:gs>
            </a:gsLst>
            <a:lin ang="2700000" scaled="0"/>
          </a:gradFill>
          <a:ln w="9525" cap="flat">
            <a:noFill/>
            <a:prstDash val="solid"/>
            <a:miter/>
          </a:ln>
        </p:spPr>
        <p:txBody>
          <a:bodyPr rtlCol="0" anchor="ctr"/>
          <a:lstStyle/>
          <a:p>
            <a:endParaRPr lang="en-US"/>
          </a:p>
        </p:txBody>
      </p:sp>
      <p:grpSp>
        <p:nvGrpSpPr>
          <p:cNvPr id="361" name="Group 360">
            <a:extLst>
              <a:ext uri="{FF2B5EF4-FFF2-40B4-BE49-F238E27FC236}">
                <a16:creationId xmlns:a16="http://schemas.microsoft.com/office/drawing/2014/main" id="{82B7876E-37E2-40DB-9BF1-098B844ECE6C}"/>
              </a:ext>
            </a:extLst>
          </p:cNvPr>
          <p:cNvGrpSpPr/>
          <p:nvPr/>
        </p:nvGrpSpPr>
        <p:grpSpPr>
          <a:xfrm>
            <a:off x="6304206" y="3330717"/>
            <a:ext cx="202378" cy="318490"/>
            <a:chOff x="5647838" y="2736370"/>
            <a:chExt cx="628650" cy="989334"/>
          </a:xfrm>
          <a:gradFill>
            <a:gsLst>
              <a:gs pos="23000">
                <a:srgbClr val="368B98"/>
              </a:gs>
              <a:gs pos="67000">
                <a:srgbClr val="0CD3D5"/>
              </a:gs>
            </a:gsLst>
            <a:lin ang="2700000" scaled="0"/>
          </a:gradFill>
        </p:grpSpPr>
        <p:sp>
          <p:nvSpPr>
            <p:cNvPr id="362" name="Freeform: Shape 361">
              <a:extLst>
                <a:ext uri="{FF2B5EF4-FFF2-40B4-BE49-F238E27FC236}">
                  <a16:creationId xmlns:a16="http://schemas.microsoft.com/office/drawing/2014/main" id="{EF099EBF-A95A-4DB3-A5B5-E308D3217DEE}"/>
                </a:ext>
              </a:extLst>
            </p:cNvPr>
            <p:cNvSpPr/>
            <p:nvPr/>
          </p:nvSpPr>
          <p:spPr>
            <a:xfrm>
              <a:off x="5647838" y="2736370"/>
              <a:ext cx="628650" cy="552450"/>
            </a:xfrm>
            <a:custGeom>
              <a:avLst/>
              <a:gdLst>
                <a:gd name="connsiteX0" fmla="*/ 605325 w 628650"/>
                <a:gd name="connsiteY0" fmla="*/ 18260 h 552450"/>
                <a:gd name="connsiteX1" fmla="*/ 605325 w 628650"/>
                <a:gd name="connsiteY1" fmla="*/ 18260 h 552450"/>
                <a:gd name="connsiteX2" fmla="*/ 519600 w 628650"/>
                <a:gd name="connsiteY2" fmla="*/ 8735 h 552450"/>
                <a:gd name="connsiteX3" fmla="*/ 405300 w 628650"/>
                <a:gd name="connsiteY3" fmla="*/ 8735 h 552450"/>
                <a:gd name="connsiteX4" fmla="*/ 319575 w 628650"/>
                <a:gd name="connsiteY4" fmla="*/ 8735 h 552450"/>
                <a:gd name="connsiteX5" fmla="*/ 72878 w 628650"/>
                <a:gd name="connsiteY5" fmla="*/ 8735 h 552450"/>
                <a:gd name="connsiteX6" fmla="*/ 8107 w 628650"/>
                <a:gd name="connsiteY6" fmla="*/ 59218 h 552450"/>
                <a:gd name="connsiteX7" fmla="*/ 63353 w 628650"/>
                <a:gd name="connsiteY7" fmla="*/ 273530 h 552450"/>
                <a:gd name="connsiteX8" fmla="*/ 80497 w 628650"/>
                <a:gd name="connsiteY8" fmla="*/ 340205 h 552450"/>
                <a:gd name="connsiteX9" fmla="*/ 96690 w 628650"/>
                <a:gd name="connsiteY9" fmla="*/ 417358 h 552450"/>
                <a:gd name="connsiteX10" fmla="*/ 127170 w 628650"/>
                <a:gd name="connsiteY10" fmla="*/ 524038 h 552450"/>
                <a:gd name="connsiteX11" fmla="*/ 201465 w 628650"/>
                <a:gd name="connsiteY11" fmla="*/ 542135 h 552450"/>
                <a:gd name="connsiteX12" fmla="*/ 205275 w 628650"/>
                <a:gd name="connsiteY12" fmla="*/ 484985 h 552450"/>
                <a:gd name="connsiteX13" fmla="*/ 194797 w 628650"/>
                <a:gd name="connsiteY13" fmla="*/ 454505 h 552450"/>
                <a:gd name="connsiteX14" fmla="*/ 175747 w 628650"/>
                <a:gd name="connsiteY14" fmla="*/ 378305 h 552450"/>
                <a:gd name="connsiteX15" fmla="*/ 156697 w 628650"/>
                <a:gd name="connsiteY15" fmla="*/ 302105 h 552450"/>
                <a:gd name="connsiteX16" fmla="*/ 137647 w 628650"/>
                <a:gd name="connsiteY16" fmla="*/ 225905 h 552450"/>
                <a:gd name="connsiteX17" fmla="*/ 119550 w 628650"/>
                <a:gd name="connsiteY17" fmla="*/ 135418 h 552450"/>
                <a:gd name="connsiteX18" fmla="*/ 135743 w 628650"/>
                <a:gd name="connsiteY18" fmla="*/ 105890 h 552450"/>
                <a:gd name="connsiteX19" fmla="*/ 240518 w 628650"/>
                <a:gd name="connsiteY19" fmla="*/ 124940 h 552450"/>
                <a:gd name="connsiteX20" fmla="*/ 245280 w 628650"/>
                <a:gd name="connsiteY20" fmla="*/ 108748 h 552450"/>
                <a:gd name="connsiteX21" fmla="*/ 240518 w 628650"/>
                <a:gd name="connsiteY21" fmla="*/ 124940 h 552450"/>
                <a:gd name="connsiteX22" fmla="*/ 250043 w 628650"/>
                <a:gd name="connsiteY22" fmla="*/ 188758 h 552450"/>
                <a:gd name="connsiteX23" fmla="*/ 259568 w 628650"/>
                <a:gd name="connsiteY23" fmla="*/ 255433 h 552450"/>
                <a:gd name="connsiteX24" fmla="*/ 270045 w 628650"/>
                <a:gd name="connsiteY24" fmla="*/ 331633 h 552450"/>
                <a:gd name="connsiteX25" fmla="*/ 318622 w 628650"/>
                <a:gd name="connsiteY25" fmla="*/ 369733 h 552450"/>
                <a:gd name="connsiteX26" fmla="*/ 367200 w 628650"/>
                <a:gd name="connsiteY26" fmla="*/ 334490 h 552450"/>
                <a:gd name="connsiteX27" fmla="*/ 373868 w 628650"/>
                <a:gd name="connsiteY27" fmla="*/ 273530 h 552450"/>
                <a:gd name="connsiteX28" fmla="*/ 391012 w 628650"/>
                <a:gd name="connsiteY28" fmla="*/ 159230 h 552450"/>
                <a:gd name="connsiteX29" fmla="*/ 480547 w 628650"/>
                <a:gd name="connsiteY29" fmla="*/ 100175 h 552450"/>
                <a:gd name="connsiteX30" fmla="*/ 519600 w 628650"/>
                <a:gd name="connsiteY30" fmla="*/ 111605 h 552450"/>
                <a:gd name="connsiteX31" fmla="*/ 427207 w 628650"/>
                <a:gd name="connsiteY31" fmla="*/ 494510 h 552450"/>
                <a:gd name="connsiteX32" fmla="*/ 441495 w 628650"/>
                <a:gd name="connsiteY32" fmla="*/ 544993 h 552450"/>
                <a:gd name="connsiteX33" fmla="*/ 516743 w 628650"/>
                <a:gd name="connsiteY33" fmla="*/ 516418 h 552450"/>
                <a:gd name="connsiteX34" fmla="*/ 627232 w 628650"/>
                <a:gd name="connsiteY34" fmla="*/ 69695 h 552450"/>
                <a:gd name="connsiteX35" fmla="*/ 605325 w 628650"/>
                <a:gd name="connsiteY35" fmla="*/ 18260 h 552450"/>
                <a:gd name="connsiteX36" fmla="*/ 246232 w 628650"/>
                <a:gd name="connsiteY36" fmla="*/ 108748 h 552450"/>
                <a:gd name="connsiteX37" fmla="*/ 257662 w 628650"/>
                <a:gd name="connsiteY37" fmla="*/ 91603 h 552450"/>
                <a:gd name="connsiteX38" fmla="*/ 246232 w 628650"/>
                <a:gd name="connsiteY38" fmla="*/ 10874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28650" h="552450">
                  <a:moveTo>
                    <a:pt x="605325" y="18260"/>
                  </a:moveTo>
                  <a:lnTo>
                    <a:pt x="605325" y="18260"/>
                  </a:lnTo>
                  <a:cubicBezTo>
                    <a:pt x="577703" y="3973"/>
                    <a:pt x="548175" y="6830"/>
                    <a:pt x="519600" y="8735"/>
                  </a:cubicBezTo>
                  <a:cubicBezTo>
                    <a:pt x="481500" y="8735"/>
                    <a:pt x="443400" y="8735"/>
                    <a:pt x="405300" y="8735"/>
                  </a:cubicBezTo>
                  <a:cubicBezTo>
                    <a:pt x="376725" y="8735"/>
                    <a:pt x="348150" y="8735"/>
                    <a:pt x="319575" y="8735"/>
                  </a:cubicBezTo>
                  <a:cubicBezTo>
                    <a:pt x="237660" y="8735"/>
                    <a:pt x="154793" y="7783"/>
                    <a:pt x="72878" y="8735"/>
                  </a:cubicBezTo>
                  <a:cubicBezTo>
                    <a:pt x="39540" y="8735"/>
                    <a:pt x="487" y="18260"/>
                    <a:pt x="8107" y="59218"/>
                  </a:cubicBezTo>
                  <a:cubicBezTo>
                    <a:pt x="20490" y="131608"/>
                    <a:pt x="44303" y="202093"/>
                    <a:pt x="63353" y="273530"/>
                  </a:cubicBezTo>
                  <a:cubicBezTo>
                    <a:pt x="65257" y="296390"/>
                    <a:pt x="70020" y="319250"/>
                    <a:pt x="80497" y="340205"/>
                  </a:cubicBezTo>
                  <a:cubicBezTo>
                    <a:pt x="86212" y="365923"/>
                    <a:pt x="90975" y="391640"/>
                    <a:pt x="96690" y="417358"/>
                  </a:cubicBezTo>
                  <a:cubicBezTo>
                    <a:pt x="106215" y="452600"/>
                    <a:pt x="105262" y="491653"/>
                    <a:pt x="127170" y="524038"/>
                  </a:cubicBezTo>
                  <a:cubicBezTo>
                    <a:pt x="146220" y="553565"/>
                    <a:pt x="175747" y="553565"/>
                    <a:pt x="201465" y="542135"/>
                  </a:cubicBezTo>
                  <a:cubicBezTo>
                    <a:pt x="230993" y="528800"/>
                    <a:pt x="209085" y="504988"/>
                    <a:pt x="205275" y="484985"/>
                  </a:cubicBezTo>
                  <a:cubicBezTo>
                    <a:pt x="203370" y="474508"/>
                    <a:pt x="198607" y="464983"/>
                    <a:pt x="194797" y="454505"/>
                  </a:cubicBezTo>
                  <a:cubicBezTo>
                    <a:pt x="191940" y="427835"/>
                    <a:pt x="187178" y="402118"/>
                    <a:pt x="175747" y="378305"/>
                  </a:cubicBezTo>
                  <a:cubicBezTo>
                    <a:pt x="172890" y="351635"/>
                    <a:pt x="167175" y="325918"/>
                    <a:pt x="156697" y="302105"/>
                  </a:cubicBezTo>
                  <a:cubicBezTo>
                    <a:pt x="154793" y="275435"/>
                    <a:pt x="149078" y="249718"/>
                    <a:pt x="137647" y="225905"/>
                  </a:cubicBezTo>
                  <a:cubicBezTo>
                    <a:pt x="131932" y="195425"/>
                    <a:pt x="125265" y="165898"/>
                    <a:pt x="119550" y="135418"/>
                  </a:cubicBezTo>
                  <a:cubicBezTo>
                    <a:pt x="116693" y="122083"/>
                    <a:pt x="121455" y="107795"/>
                    <a:pt x="135743" y="105890"/>
                  </a:cubicBezTo>
                  <a:cubicBezTo>
                    <a:pt x="171937" y="102080"/>
                    <a:pt x="210990" y="86840"/>
                    <a:pt x="240518" y="124940"/>
                  </a:cubicBezTo>
                  <a:cubicBezTo>
                    <a:pt x="241470" y="119225"/>
                    <a:pt x="242422" y="113510"/>
                    <a:pt x="245280" y="108748"/>
                  </a:cubicBezTo>
                  <a:cubicBezTo>
                    <a:pt x="243375" y="113510"/>
                    <a:pt x="241470" y="119225"/>
                    <a:pt x="240518" y="124940"/>
                  </a:cubicBezTo>
                  <a:cubicBezTo>
                    <a:pt x="242422" y="145895"/>
                    <a:pt x="239565" y="168755"/>
                    <a:pt x="250043" y="188758"/>
                  </a:cubicBezTo>
                  <a:cubicBezTo>
                    <a:pt x="250995" y="211618"/>
                    <a:pt x="250043" y="234478"/>
                    <a:pt x="259568" y="255433"/>
                  </a:cubicBezTo>
                  <a:cubicBezTo>
                    <a:pt x="260520" y="281150"/>
                    <a:pt x="259568" y="306868"/>
                    <a:pt x="270045" y="331633"/>
                  </a:cubicBezTo>
                  <a:cubicBezTo>
                    <a:pt x="266235" y="370685"/>
                    <a:pt x="291953" y="368780"/>
                    <a:pt x="318622" y="369733"/>
                  </a:cubicBezTo>
                  <a:cubicBezTo>
                    <a:pt x="344340" y="369733"/>
                    <a:pt x="366247" y="368780"/>
                    <a:pt x="367200" y="334490"/>
                  </a:cubicBezTo>
                  <a:cubicBezTo>
                    <a:pt x="368153" y="314488"/>
                    <a:pt x="371010" y="294485"/>
                    <a:pt x="373868" y="273530"/>
                  </a:cubicBezTo>
                  <a:cubicBezTo>
                    <a:pt x="379582" y="235430"/>
                    <a:pt x="385297" y="197330"/>
                    <a:pt x="391012" y="159230"/>
                  </a:cubicBezTo>
                  <a:cubicBezTo>
                    <a:pt x="392918" y="97318"/>
                    <a:pt x="437685" y="101128"/>
                    <a:pt x="480547" y="100175"/>
                  </a:cubicBezTo>
                  <a:cubicBezTo>
                    <a:pt x="493882" y="103985"/>
                    <a:pt x="508170" y="101128"/>
                    <a:pt x="519600" y="111605"/>
                  </a:cubicBezTo>
                  <a:cubicBezTo>
                    <a:pt x="492930" y="240193"/>
                    <a:pt x="463403" y="368780"/>
                    <a:pt x="427207" y="494510"/>
                  </a:cubicBezTo>
                  <a:cubicBezTo>
                    <a:pt x="422445" y="512608"/>
                    <a:pt x="410062" y="539278"/>
                    <a:pt x="441495" y="544993"/>
                  </a:cubicBezTo>
                  <a:cubicBezTo>
                    <a:pt x="470070" y="549755"/>
                    <a:pt x="506265" y="557375"/>
                    <a:pt x="516743" y="516418"/>
                  </a:cubicBezTo>
                  <a:cubicBezTo>
                    <a:pt x="554843" y="367828"/>
                    <a:pt x="590085" y="218285"/>
                    <a:pt x="627232" y="69695"/>
                  </a:cubicBezTo>
                  <a:cubicBezTo>
                    <a:pt x="633900" y="45883"/>
                    <a:pt x="627232" y="28738"/>
                    <a:pt x="605325" y="18260"/>
                  </a:cubicBezTo>
                  <a:close/>
                  <a:moveTo>
                    <a:pt x="246232" y="108748"/>
                  </a:moveTo>
                  <a:cubicBezTo>
                    <a:pt x="249090" y="102080"/>
                    <a:pt x="252900" y="97318"/>
                    <a:pt x="257662" y="91603"/>
                  </a:cubicBezTo>
                  <a:cubicBezTo>
                    <a:pt x="252900" y="97318"/>
                    <a:pt x="249090" y="103033"/>
                    <a:pt x="246232" y="108748"/>
                  </a:cubicBezTo>
                  <a:close/>
                </a:path>
              </a:pathLst>
            </a:custGeom>
            <a:grpFill/>
            <a:ln w="9525" cap="flat">
              <a:noFill/>
              <a:prstDash val="solid"/>
              <a:miter/>
            </a:ln>
          </p:spPr>
          <p:txBody>
            <a:bodyPr rtlCol="0" anchor="ctr"/>
            <a:lstStyle/>
            <a:p>
              <a:endParaRPr lang="en-US"/>
            </a:p>
          </p:txBody>
        </p:sp>
        <p:sp>
          <p:nvSpPr>
            <p:cNvPr id="363" name="Freeform: Shape 362">
              <a:extLst>
                <a:ext uri="{FF2B5EF4-FFF2-40B4-BE49-F238E27FC236}">
                  <a16:creationId xmlns:a16="http://schemas.microsoft.com/office/drawing/2014/main" id="{B70A19BA-DE78-456A-9B03-9D393876F529}"/>
                </a:ext>
              </a:extLst>
            </p:cNvPr>
            <p:cNvSpPr/>
            <p:nvPr/>
          </p:nvSpPr>
          <p:spPr>
            <a:xfrm>
              <a:off x="5712619" y="3192304"/>
              <a:ext cx="523875" cy="533400"/>
            </a:xfrm>
            <a:custGeom>
              <a:avLst/>
              <a:gdLst>
                <a:gd name="connsiteX0" fmla="*/ 422434 w 523875"/>
                <a:gd name="connsiteY0" fmla="*/ 285274 h 533400"/>
                <a:gd name="connsiteX1" fmla="*/ 519589 w 523875"/>
                <a:gd name="connsiteY1" fmla="*/ 201454 h 533400"/>
                <a:gd name="connsiteX2" fmla="*/ 514826 w 523875"/>
                <a:gd name="connsiteY2" fmla="*/ 191929 h 533400"/>
                <a:gd name="connsiteX3" fmla="*/ 445294 w 523875"/>
                <a:gd name="connsiteY3" fmla="*/ 196691 h 533400"/>
                <a:gd name="connsiteX4" fmla="*/ 369094 w 523875"/>
                <a:gd name="connsiteY4" fmla="*/ 197644 h 533400"/>
                <a:gd name="connsiteX5" fmla="*/ 342424 w 523875"/>
                <a:gd name="connsiteY5" fmla="*/ 197644 h 533400"/>
                <a:gd name="connsiteX6" fmla="*/ 320516 w 523875"/>
                <a:gd name="connsiteY6" fmla="*/ 150971 h 533400"/>
                <a:gd name="connsiteX7" fmla="*/ 262414 w 523875"/>
                <a:gd name="connsiteY7" fmla="*/ 7144 h 533400"/>
                <a:gd name="connsiteX8" fmla="*/ 208121 w 523875"/>
                <a:gd name="connsiteY8" fmla="*/ 146209 h 533400"/>
                <a:gd name="connsiteX9" fmla="*/ 132874 w 523875"/>
                <a:gd name="connsiteY9" fmla="*/ 194786 h 533400"/>
                <a:gd name="connsiteX10" fmla="*/ 10954 w 523875"/>
                <a:gd name="connsiteY10" fmla="*/ 193834 h 533400"/>
                <a:gd name="connsiteX11" fmla="*/ 7144 w 523875"/>
                <a:gd name="connsiteY11" fmla="*/ 204311 h 533400"/>
                <a:gd name="connsiteX12" fmla="*/ 141446 w 523875"/>
                <a:gd name="connsiteY12" fmla="*/ 313849 h 533400"/>
                <a:gd name="connsiteX13" fmla="*/ 175736 w 523875"/>
                <a:gd name="connsiteY13" fmla="*/ 273844 h 533400"/>
                <a:gd name="connsiteX14" fmla="*/ 141446 w 523875"/>
                <a:gd name="connsiteY14" fmla="*/ 313849 h 533400"/>
                <a:gd name="connsiteX15" fmla="*/ 155734 w 523875"/>
                <a:gd name="connsiteY15" fmla="*/ 341471 h 533400"/>
                <a:gd name="connsiteX16" fmla="*/ 121444 w 523875"/>
                <a:gd name="connsiteY16" fmla="*/ 434816 h 533400"/>
                <a:gd name="connsiteX17" fmla="*/ 82391 w 523875"/>
                <a:gd name="connsiteY17" fmla="*/ 526256 h 533400"/>
                <a:gd name="connsiteX18" fmla="*/ 265271 w 523875"/>
                <a:gd name="connsiteY18" fmla="*/ 417671 h 533400"/>
                <a:gd name="connsiteX19" fmla="*/ 450056 w 523875"/>
                <a:gd name="connsiteY19" fmla="*/ 529114 h 533400"/>
                <a:gd name="connsiteX20" fmla="*/ 396716 w 523875"/>
                <a:gd name="connsiteY20" fmla="*/ 403384 h 533400"/>
                <a:gd name="connsiteX21" fmla="*/ 422434 w 523875"/>
                <a:gd name="connsiteY21" fmla="*/ 285274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3875" h="533400">
                  <a:moveTo>
                    <a:pt x="422434" y="285274"/>
                  </a:moveTo>
                  <a:cubicBezTo>
                    <a:pt x="455771" y="257651"/>
                    <a:pt x="487204" y="229076"/>
                    <a:pt x="519589" y="201454"/>
                  </a:cubicBezTo>
                  <a:cubicBezTo>
                    <a:pt x="517684" y="198596"/>
                    <a:pt x="516731" y="195739"/>
                    <a:pt x="514826" y="191929"/>
                  </a:cubicBezTo>
                  <a:cubicBezTo>
                    <a:pt x="491966" y="193834"/>
                    <a:pt x="468154" y="194786"/>
                    <a:pt x="445294" y="196691"/>
                  </a:cubicBezTo>
                  <a:cubicBezTo>
                    <a:pt x="419576" y="196691"/>
                    <a:pt x="394811" y="197644"/>
                    <a:pt x="369094" y="197644"/>
                  </a:cubicBezTo>
                  <a:cubicBezTo>
                    <a:pt x="360521" y="197644"/>
                    <a:pt x="350996" y="197644"/>
                    <a:pt x="342424" y="197644"/>
                  </a:cubicBezTo>
                  <a:cubicBezTo>
                    <a:pt x="334804" y="182404"/>
                    <a:pt x="327184" y="166211"/>
                    <a:pt x="320516" y="150971"/>
                  </a:cubicBezTo>
                  <a:cubicBezTo>
                    <a:pt x="306229" y="104299"/>
                    <a:pt x="288131" y="59531"/>
                    <a:pt x="262414" y="7144"/>
                  </a:cubicBezTo>
                  <a:cubicBezTo>
                    <a:pt x="241459" y="59531"/>
                    <a:pt x="223361" y="102394"/>
                    <a:pt x="208121" y="146209"/>
                  </a:cubicBezTo>
                  <a:cubicBezTo>
                    <a:pt x="194786" y="183356"/>
                    <a:pt x="171926" y="197644"/>
                    <a:pt x="132874" y="194786"/>
                  </a:cubicBezTo>
                  <a:cubicBezTo>
                    <a:pt x="92869" y="191929"/>
                    <a:pt x="51911" y="193834"/>
                    <a:pt x="10954" y="193834"/>
                  </a:cubicBezTo>
                  <a:cubicBezTo>
                    <a:pt x="10001" y="197644"/>
                    <a:pt x="8096" y="200501"/>
                    <a:pt x="7144" y="204311"/>
                  </a:cubicBezTo>
                  <a:cubicBezTo>
                    <a:pt x="51911" y="240506"/>
                    <a:pt x="96679" y="277654"/>
                    <a:pt x="141446" y="313849"/>
                  </a:cubicBezTo>
                  <a:cubicBezTo>
                    <a:pt x="151924" y="299561"/>
                    <a:pt x="164306" y="287179"/>
                    <a:pt x="175736" y="273844"/>
                  </a:cubicBezTo>
                  <a:cubicBezTo>
                    <a:pt x="163354" y="286226"/>
                    <a:pt x="151924" y="299561"/>
                    <a:pt x="141446" y="313849"/>
                  </a:cubicBezTo>
                  <a:cubicBezTo>
                    <a:pt x="146209" y="323374"/>
                    <a:pt x="150971" y="331946"/>
                    <a:pt x="155734" y="341471"/>
                  </a:cubicBezTo>
                  <a:cubicBezTo>
                    <a:pt x="151924" y="375761"/>
                    <a:pt x="123349" y="399574"/>
                    <a:pt x="121444" y="434816"/>
                  </a:cubicBezTo>
                  <a:cubicBezTo>
                    <a:pt x="104299" y="460534"/>
                    <a:pt x="94774" y="489109"/>
                    <a:pt x="82391" y="526256"/>
                  </a:cubicBezTo>
                  <a:cubicBezTo>
                    <a:pt x="153829" y="496729"/>
                    <a:pt x="202406" y="444341"/>
                    <a:pt x="265271" y="417671"/>
                  </a:cubicBezTo>
                  <a:cubicBezTo>
                    <a:pt x="326231" y="447199"/>
                    <a:pt x="375761" y="496729"/>
                    <a:pt x="450056" y="529114"/>
                  </a:cubicBezTo>
                  <a:cubicBezTo>
                    <a:pt x="429101" y="480536"/>
                    <a:pt x="413861" y="440531"/>
                    <a:pt x="396716" y="403384"/>
                  </a:cubicBezTo>
                  <a:cubicBezTo>
                    <a:pt x="363379" y="334804"/>
                    <a:pt x="363379" y="334804"/>
                    <a:pt x="422434" y="285274"/>
                  </a:cubicBezTo>
                  <a:close/>
                </a:path>
              </a:pathLst>
            </a:custGeom>
            <a:grpFill/>
            <a:ln w="9525" cap="flat">
              <a:noFill/>
              <a:prstDash val="solid"/>
              <a:miter/>
            </a:ln>
          </p:spPr>
          <p:txBody>
            <a:bodyPr rtlCol="0" anchor="ctr"/>
            <a:lstStyle/>
            <a:p>
              <a:endParaRPr lang="en-US"/>
            </a:p>
          </p:txBody>
        </p:sp>
      </p:grpSp>
      <p:sp>
        <p:nvSpPr>
          <p:cNvPr id="364" name="Graphic 183">
            <a:extLst>
              <a:ext uri="{FF2B5EF4-FFF2-40B4-BE49-F238E27FC236}">
                <a16:creationId xmlns:a16="http://schemas.microsoft.com/office/drawing/2014/main" id="{3EB74F77-82C4-4E4E-8F6E-1B4C4F0A70E9}"/>
              </a:ext>
            </a:extLst>
          </p:cNvPr>
          <p:cNvSpPr/>
          <p:nvPr/>
        </p:nvSpPr>
        <p:spPr>
          <a:xfrm>
            <a:off x="6748997" y="3348422"/>
            <a:ext cx="342113" cy="320041"/>
          </a:xfrm>
          <a:custGeom>
            <a:avLst/>
            <a:gdLst>
              <a:gd name="connsiteX0" fmla="*/ 7144 w 4724400"/>
              <a:gd name="connsiteY0" fmla="*/ 2785351 h 4419600"/>
              <a:gd name="connsiteX1" fmla="*/ 89059 w 4724400"/>
              <a:gd name="connsiteY1" fmla="*/ 2751061 h 4419600"/>
              <a:gd name="connsiteX2" fmla="*/ 689134 w 4724400"/>
              <a:gd name="connsiteY2" fmla="*/ 2751061 h 4419600"/>
              <a:gd name="connsiteX3" fmla="*/ 757714 w 4724400"/>
              <a:gd name="connsiteY3" fmla="*/ 2784398 h 4419600"/>
              <a:gd name="connsiteX4" fmla="*/ 739616 w 4724400"/>
              <a:gd name="connsiteY4" fmla="*/ 2854883 h 4419600"/>
              <a:gd name="connsiteX5" fmla="*/ 646271 w 4724400"/>
              <a:gd name="connsiteY5" fmla="*/ 2980613 h 4419600"/>
              <a:gd name="connsiteX6" fmla="*/ 2037874 w 4724400"/>
              <a:gd name="connsiteY6" fmla="*/ 4062653 h 4419600"/>
              <a:gd name="connsiteX7" fmla="*/ 2047399 w 4724400"/>
              <a:gd name="connsiteY7" fmla="*/ 4055033 h 4419600"/>
              <a:gd name="connsiteX8" fmla="*/ 642461 w 4724400"/>
              <a:gd name="connsiteY8" fmla="*/ 1970963 h 4419600"/>
              <a:gd name="connsiteX9" fmla="*/ 434816 w 4724400"/>
              <a:gd name="connsiteY9" fmla="*/ 2110028 h 4419600"/>
              <a:gd name="connsiteX10" fmla="*/ 348139 w 4724400"/>
              <a:gd name="connsiteY10" fmla="*/ 2127173 h 4419600"/>
              <a:gd name="connsiteX11" fmla="*/ 316706 w 4724400"/>
              <a:gd name="connsiteY11" fmla="*/ 2034781 h 4419600"/>
              <a:gd name="connsiteX12" fmla="*/ 380524 w 4724400"/>
              <a:gd name="connsiteY12" fmla="*/ 1352791 h 4419600"/>
              <a:gd name="connsiteX13" fmla="*/ 400526 w 4724400"/>
              <a:gd name="connsiteY13" fmla="*/ 1139431 h 4419600"/>
              <a:gd name="connsiteX14" fmla="*/ 495776 w 4724400"/>
              <a:gd name="connsiteY14" fmla="*/ 1082281 h 4419600"/>
              <a:gd name="connsiteX15" fmla="*/ 1322546 w 4724400"/>
              <a:gd name="connsiteY15" fmla="*/ 1381366 h 4419600"/>
              <a:gd name="connsiteX16" fmla="*/ 1373981 w 4724400"/>
              <a:gd name="connsiteY16" fmla="*/ 1440421 h 4419600"/>
              <a:gd name="connsiteX17" fmla="*/ 1338739 w 4724400"/>
              <a:gd name="connsiteY17" fmla="*/ 1505191 h 4419600"/>
              <a:gd name="connsiteX18" fmla="*/ 1132999 w 4724400"/>
              <a:gd name="connsiteY18" fmla="*/ 1643303 h 4419600"/>
              <a:gd name="connsiteX19" fmla="*/ 1115854 w 4724400"/>
              <a:gd name="connsiteY19" fmla="*/ 1711883 h 4419600"/>
              <a:gd name="connsiteX20" fmla="*/ 1888331 w 4724400"/>
              <a:gd name="connsiteY20" fmla="*/ 3287318 h 4419600"/>
              <a:gd name="connsiteX21" fmla="*/ 2233136 w 4724400"/>
              <a:gd name="connsiteY21" fmla="*/ 3992169 h 4419600"/>
              <a:gd name="connsiteX22" fmla="*/ 2256949 w 4724400"/>
              <a:gd name="connsiteY22" fmla="*/ 4014076 h 4419600"/>
              <a:gd name="connsiteX23" fmla="*/ 1992154 w 4724400"/>
              <a:gd name="connsiteY23" fmla="*/ 1069898 h 4419600"/>
              <a:gd name="connsiteX24" fmla="*/ 1694021 w 4724400"/>
              <a:gd name="connsiteY24" fmla="*/ 1069898 h 4419600"/>
              <a:gd name="connsiteX25" fmla="*/ 1636871 w 4724400"/>
              <a:gd name="connsiteY25" fmla="*/ 1069898 h 4419600"/>
              <a:gd name="connsiteX26" fmla="*/ 1543526 w 4724400"/>
              <a:gd name="connsiteY26" fmla="*/ 1016558 h 4419600"/>
              <a:gd name="connsiteX27" fmla="*/ 1565434 w 4724400"/>
              <a:gd name="connsiteY27" fmla="*/ 917498 h 4419600"/>
              <a:gd name="connsiteX28" fmla="*/ 2075974 w 4724400"/>
              <a:gd name="connsiteY28" fmla="*/ 307898 h 4419600"/>
              <a:gd name="connsiteX29" fmla="*/ 2286476 w 4724400"/>
              <a:gd name="connsiteY29" fmla="*/ 55486 h 4419600"/>
              <a:gd name="connsiteX30" fmla="*/ 2454116 w 4724400"/>
              <a:gd name="connsiteY30" fmla="*/ 54533 h 4419600"/>
              <a:gd name="connsiteX31" fmla="*/ 3175159 w 4724400"/>
              <a:gd name="connsiteY31" fmla="*/ 916546 h 4419600"/>
              <a:gd name="connsiteX32" fmla="*/ 3198971 w 4724400"/>
              <a:gd name="connsiteY32" fmla="*/ 1015606 h 4419600"/>
              <a:gd name="connsiteX33" fmla="*/ 3101816 w 4724400"/>
              <a:gd name="connsiteY33" fmla="*/ 1069898 h 4419600"/>
              <a:gd name="connsiteX34" fmla="*/ 2749391 w 4724400"/>
              <a:gd name="connsiteY34" fmla="*/ 1069898 h 4419600"/>
              <a:gd name="connsiteX35" fmla="*/ 2484596 w 4724400"/>
              <a:gd name="connsiteY35" fmla="*/ 4014076 h 4419600"/>
              <a:gd name="connsiteX36" fmla="*/ 2492216 w 4724400"/>
              <a:gd name="connsiteY36" fmla="*/ 4016933 h 4419600"/>
              <a:gd name="connsiteX37" fmla="*/ 2513171 w 4724400"/>
              <a:gd name="connsiteY37" fmla="*/ 3983596 h 4419600"/>
              <a:gd name="connsiteX38" fmla="*/ 3627596 w 4724400"/>
              <a:gd name="connsiteY38" fmla="*/ 1708073 h 4419600"/>
              <a:gd name="connsiteX39" fmla="*/ 3608546 w 4724400"/>
              <a:gd name="connsiteY39" fmla="*/ 1644256 h 4419600"/>
              <a:gd name="connsiteX40" fmla="*/ 3407569 w 4724400"/>
              <a:gd name="connsiteY40" fmla="*/ 1509001 h 4419600"/>
              <a:gd name="connsiteX41" fmla="*/ 3367564 w 4724400"/>
              <a:gd name="connsiteY41" fmla="*/ 1441373 h 4419600"/>
              <a:gd name="connsiteX42" fmla="*/ 3422809 w 4724400"/>
              <a:gd name="connsiteY42" fmla="*/ 1380413 h 4419600"/>
              <a:gd name="connsiteX43" fmla="*/ 4244816 w 4724400"/>
              <a:gd name="connsiteY43" fmla="*/ 1083233 h 4419600"/>
              <a:gd name="connsiteX44" fmla="*/ 4340066 w 4724400"/>
              <a:gd name="connsiteY44" fmla="*/ 1144193 h 4419600"/>
              <a:gd name="connsiteX45" fmla="*/ 4422934 w 4724400"/>
              <a:gd name="connsiteY45" fmla="*/ 2053831 h 4419600"/>
              <a:gd name="connsiteX46" fmla="*/ 4390549 w 4724400"/>
              <a:gd name="connsiteY46" fmla="*/ 2124316 h 4419600"/>
              <a:gd name="connsiteX47" fmla="*/ 4318159 w 4724400"/>
              <a:gd name="connsiteY47" fmla="*/ 2116696 h 4419600"/>
              <a:gd name="connsiteX48" fmla="*/ 4096226 w 4724400"/>
              <a:gd name="connsiteY48" fmla="*/ 1971916 h 4419600"/>
              <a:gd name="connsiteX49" fmla="*/ 2692241 w 4724400"/>
              <a:gd name="connsiteY49" fmla="*/ 4053128 h 4419600"/>
              <a:gd name="connsiteX50" fmla="*/ 2700814 w 4724400"/>
              <a:gd name="connsiteY50" fmla="*/ 4062653 h 4419600"/>
              <a:gd name="connsiteX51" fmla="*/ 4091464 w 4724400"/>
              <a:gd name="connsiteY51" fmla="*/ 2981566 h 4419600"/>
              <a:gd name="connsiteX52" fmla="*/ 3993356 w 4724400"/>
              <a:gd name="connsiteY52" fmla="*/ 2848216 h 4419600"/>
              <a:gd name="connsiteX53" fmla="*/ 3980974 w 4724400"/>
              <a:gd name="connsiteY53" fmla="*/ 2781541 h 4419600"/>
              <a:gd name="connsiteX54" fmla="*/ 4042886 w 4724400"/>
              <a:gd name="connsiteY54" fmla="*/ 2752013 h 4419600"/>
              <a:gd name="connsiteX55" fmla="*/ 4657249 w 4724400"/>
              <a:gd name="connsiteY55" fmla="*/ 2751061 h 4419600"/>
              <a:gd name="connsiteX56" fmla="*/ 4722019 w 4724400"/>
              <a:gd name="connsiteY56" fmla="*/ 2832023 h 4419600"/>
              <a:gd name="connsiteX57" fmla="*/ 4568667 w 4724400"/>
              <a:gd name="connsiteY57" fmla="*/ 3450196 h 4419600"/>
              <a:gd name="connsiteX58" fmla="*/ 4525804 w 4724400"/>
              <a:gd name="connsiteY58" fmla="*/ 3504488 h 4419600"/>
              <a:gd name="connsiteX59" fmla="*/ 4464844 w 4724400"/>
              <a:gd name="connsiteY59" fmla="*/ 3473056 h 4419600"/>
              <a:gd name="connsiteX60" fmla="*/ 4345781 w 4724400"/>
              <a:gd name="connsiteY60" fmla="*/ 3318751 h 4419600"/>
              <a:gd name="connsiteX61" fmla="*/ 4292441 w 4724400"/>
              <a:gd name="connsiteY61" fmla="*/ 3349231 h 4419600"/>
              <a:gd name="connsiteX62" fmla="*/ 2635091 w 4724400"/>
              <a:gd name="connsiteY62" fmla="*/ 4340783 h 4419600"/>
              <a:gd name="connsiteX63" fmla="*/ 2102644 w 4724400"/>
              <a:gd name="connsiteY63" fmla="*/ 4339831 h 4419600"/>
              <a:gd name="connsiteX64" fmla="*/ 436721 w 4724400"/>
              <a:gd name="connsiteY64" fmla="*/ 3343516 h 4419600"/>
              <a:gd name="connsiteX65" fmla="*/ 392906 w 4724400"/>
              <a:gd name="connsiteY65" fmla="*/ 3318751 h 4419600"/>
              <a:gd name="connsiteX66" fmla="*/ 276701 w 4724400"/>
              <a:gd name="connsiteY66" fmla="*/ 3470198 h 4419600"/>
              <a:gd name="connsiteX67" fmla="*/ 216694 w 4724400"/>
              <a:gd name="connsiteY67" fmla="*/ 3505441 h 4419600"/>
              <a:gd name="connsiteX68" fmla="*/ 170021 w 4724400"/>
              <a:gd name="connsiteY68" fmla="*/ 3449244 h 4419600"/>
              <a:gd name="connsiteX69" fmla="*/ 20479 w 4724400"/>
              <a:gd name="connsiteY69" fmla="*/ 2854883 h 4419600"/>
              <a:gd name="connsiteX70" fmla="*/ 8096 w 4724400"/>
              <a:gd name="connsiteY70" fmla="*/ 2825356 h 4419600"/>
              <a:gd name="connsiteX71" fmla="*/ 7144 w 4724400"/>
              <a:gd name="connsiteY71" fmla="*/ 2785351 h 44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724400" h="4419600">
                <a:moveTo>
                  <a:pt x="7144" y="2785351"/>
                </a:moveTo>
                <a:cubicBezTo>
                  <a:pt x="34766" y="2772968"/>
                  <a:pt x="61436" y="2751061"/>
                  <a:pt x="89059" y="2751061"/>
                </a:cubicBezTo>
                <a:cubicBezTo>
                  <a:pt x="289084" y="2748203"/>
                  <a:pt x="489109" y="2748203"/>
                  <a:pt x="689134" y="2751061"/>
                </a:cubicBezTo>
                <a:cubicBezTo>
                  <a:pt x="712946" y="2751061"/>
                  <a:pt x="747236" y="2765348"/>
                  <a:pt x="757714" y="2784398"/>
                </a:cubicBezTo>
                <a:cubicBezTo>
                  <a:pt x="766286" y="2799638"/>
                  <a:pt x="751999" y="2833928"/>
                  <a:pt x="739616" y="2854883"/>
                </a:cubicBezTo>
                <a:cubicBezTo>
                  <a:pt x="712946" y="2897746"/>
                  <a:pt x="679609" y="2935846"/>
                  <a:pt x="646271" y="2980613"/>
                </a:cubicBezTo>
                <a:cubicBezTo>
                  <a:pt x="1112044" y="3343516"/>
                  <a:pt x="1574959" y="3702608"/>
                  <a:pt x="2037874" y="4062653"/>
                </a:cubicBezTo>
                <a:cubicBezTo>
                  <a:pt x="2040731" y="4059796"/>
                  <a:pt x="2044541" y="4056938"/>
                  <a:pt x="2047399" y="4055033"/>
                </a:cubicBezTo>
                <a:cubicBezTo>
                  <a:pt x="1579721" y="3361613"/>
                  <a:pt x="1112996" y="2669146"/>
                  <a:pt x="642461" y="1970963"/>
                </a:cubicBezTo>
                <a:cubicBezTo>
                  <a:pt x="571024" y="2018588"/>
                  <a:pt x="503396" y="2064308"/>
                  <a:pt x="434816" y="2110028"/>
                </a:cubicBezTo>
                <a:cubicBezTo>
                  <a:pt x="408146" y="2128126"/>
                  <a:pt x="382429" y="2148128"/>
                  <a:pt x="348139" y="2127173"/>
                </a:cubicBezTo>
                <a:cubicBezTo>
                  <a:pt x="311944" y="2105266"/>
                  <a:pt x="312896" y="2070976"/>
                  <a:pt x="316706" y="2034781"/>
                </a:cubicBezTo>
                <a:cubicBezTo>
                  <a:pt x="338614" y="1807133"/>
                  <a:pt x="359569" y="1580438"/>
                  <a:pt x="380524" y="1352791"/>
                </a:cubicBezTo>
                <a:cubicBezTo>
                  <a:pt x="387191" y="1281353"/>
                  <a:pt x="392906" y="1210868"/>
                  <a:pt x="400526" y="1139431"/>
                </a:cubicBezTo>
                <a:cubicBezTo>
                  <a:pt x="406241" y="1086091"/>
                  <a:pt x="443389" y="1063231"/>
                  <a:pt x="495776" y="1082281"/>
                </a:cubicBezTo>
                <a:cubicBezTo>
                  <a:pt x="772001" y="1181341"/>
                  <a:pt x="1047274" y="1279448"/>
                  <a:pt x="1322546" y="1381366"/>
                </a:cubicBezTo>
                <a:cubicBezTo>
                  <a:pt x="1345406" y="1389938"/>
                  <a:pt x="1370171" y="1418513"/>
                  <a:pt x="1373981" y="1440421"/>
                </a:cubicBezTo>
                <a:cubicBezTo>
                  <a:pt x="1376839" y="1460423"/>
                  <a:pt x="1356836" y="1491856"/>
                  <a:pt x="1338739" y="1505191"/>
                </a:cubicBezTo>
                <a:cubicBezTo>
                  <a:pt x="1272064" y="1553768"/>
                  <a:pt x="1203484" y="1599488"/>
                  <a:pt x="1132999" y="1643303"/>
                </a:cubicBezTo>
                <a:cubicBezTo>
                  <a:pt x="1101566" y="1663306"/>
                  <a:pt x="1099661" y="1679498"/>
                  <a:pt x="1115854" y="1711883"/>
                </a:cubicBezTo>
                <a:cubicBezTo>
                  <a:pt x="1373981" y="2236711"/>
                  <a:pt x="1631156" y="2762491"/>
                  <a:pt x="1888331" y="3287318"/>
                </a:cubicBezTo>
                <a:cubicBezTo>
                  <a:pt x="2003584" y="3522586"/>
                  <a:pt x="2117884" y="3756901"/>
                  <a:pt x="2233136" y="3992169"/>
                </a:cubicBezTo>
                <a:cubicBezTo>
                  <a:pt x="2236946" y="4000741"/>
                  <a:pt x="2242661" y="4008361"/>
                  <a:pt x="2256949" y="4014076"/>
                </a:cubicBezTo>
                <a:cubicBezTo>
                  <a:pt x="2169319" y="3033953"/>
                  <a:pt x="2080736" y="2054783"/>
                  <a:pt x="1992154" y="1069898"/>
                </a:cubicBezTo>
                <a:cubicBezTo>
                  <a:pt x="1890236" y="1069898"/>
                  <a:pt x="1792129" y="1069898"/>
                  <a:pt x="1694021" y="1069898"/>
                </a:cubicBezTo>
                <a:cubicBezTo>
                  <a:pt x="1674971" y="1069898"/>
                  <a:pt x="1655921" y="1069898"/>
                  <a:pt x="1636871" y="1069898"/>
                </a:cubicBezTo>
                <a:cubicBezTo>
                  <a:pt x="1595914" y="1068946"/>
                  <a:pt x="1562576" y="1054658"/>
                  <a:pt x="1543526" y="1016558"/>
                </a:cubicBezTo>
                <a:cubicBezTo>
                  <a:pt x="1523524" y="977506"/>
                  <a:pt x="1541621" y="946073"/>
                  <a:pt x="1565434" y="917498"/>
                </a:cubicBezTo>
                <a:cubicBezTo>
                  <a:pt x="1735931" y="714616"/>
                  <a:pt x="1905476" y="510781"/>
                  <a:pt x="2075974" y="307898"/>
                </a:cubicBezTo>
                <a:cubicBezTo>
                  <a:pt x="2146459" y="224078"/>
                  <a:pt x="2215991" y="139306"/>
                  <a:pt x="2286476" y="55486"/>
                </a:cubicBezTo>
                <a:cubicBezTo>
                  <a:pt x="2340769" y="-8332"/>
                  <a:pt x="2400776" y="-9284"/>
                  <a:pt x="2454116" y="54533"/>
                </a:cubicBezTo>
                <a:cubicBezTo>
                  <a:pt x="2695099" y="341236"/>
                  <a:pt x="2935129" y="628891"/>
                  <a:pt x="3175159" y="916546"/>
                </a:cubicBezTo>
                <a:cubicBezTo>
                  <a:pt x="3199924" y="946073"/>
                  <a:pt x="3217069" y="976553"/>
                  <a:pt x="3198971" y="1015606"/>
                </a:cubicBezTo>
                <a:cubicBezTo>
                  <a:pt x="3179921" y="1056563"/>
                  <a:pt x="3143726" y="1069898"/>
                  <a:pt x="3101816" y="1069898"/>
                </a:cubicBezTo>
                <a:cubicBezTo>
                  <a:pt x="2986564" y="1069898"/>
                  <a:pt x="2870359" y="1069898"/>
                  <a:pt x="2749391" y="1069898"/>
                </a:cubicBezTo>
                <a:cubicBezTo>
                  <a:pt x="2660809" y="2053831"/>
                  <a:pt x="2573179" y="3033953"/>
                  <a:pt x="2484596" y="4014076"/>
                </a:cubicBezTo>
                <a:cubicBezTo>
                  <a:pt x="2487454" y="4015028"/>
                  <a:pt x="2489359" y="4015981"/>
                  <a:pt x="2492216" y="4016933"/>
                </a:cubicBezTo>
                <a:cubicBezTo>
                  <a:pt x="2498884" y="4005503"/>
                  <a:pt x="2507456" y="3995026"/>
                  <a:pt x="2513171" y="3983596"/>
                </a:cubicBezTo>
                <a:cubicBezTo>
                  <a:pt x="2884646" y="3224453"/>
                  <a:pt x="3256121" y="2466263"/>
                  <a:pt x="3627596" y="1708073"/>
                </a:cubicBezTo>
                <a:cubicBezTo>
                  <a:pt x="3642836" y="1676641"/>
                  <a:pt x="3636169" y="1661401"/>
                  <a:pt x="3608546" y="1644256"/>
                </a:cubicBezTo>
                <a:cubicBezTo>
                  <a:pt x="3539966" y="1601393"/>
                  <a:pt x="3472339" y="1557578"/>
                  <a:pt x="3407569" y="1509001"/>
                </a:cubicBezTo>
                <a:cubicBezTo>
                  <a:pt x="3387566" y="1493761"/>
                  <a:pt x="3364706" y="1462328"/>
                  <a:pt x="3367564" y="1441373"/>
                </a:cubicBezTo>
                <a:cubicBezTo>
                  <a:pt x="3371374" y="1418513"/>
                  <a:pt x="3398996" y="1388986"/>
                  <a:pt x="3422809" y="1380413"/>
                </a:cubicBezTo>
                <a:cubicBezTo>
                  <a:pt x="3696176" y="1279448"/>
                  <a:pt x="3970496" y="1181341"/>
                  <a:pt x="4244816" y="1083233"/>
                </a:cubicBezTo>
                <a:cubicBezTo>
                  <a:pt x="4299109" y="1064183"/>
                  <a:pt x="4335304" y="1087043"/>
                  <a:pt x="4340066" y="1144193"/>
                </a:cubicBezTo>
                <a:cubicBezTo>
                  <a:pt x="4368641" y="1447088"/>
                  <a:pt x="4397216" y="1749983"/>
                  <a:pt x="4422934" y="2053831"/>
                </a:cubicBezTo>
                <a:cubicBezTo>
                  <a:pt x="4424839" y="2077643"/>
                  <a:pt x="4409599" y="2111933"/>
                  <a:pt x="4390549" y="2124316"/>
                </a:cubicBezTo>
                <a:cubicBezTo>
                  <a:pt x="4375309" y="2134793"/>
                  <a:pt x="4338162" y="2128126"/>
                  <a:pt x="4318159" y="2116696"/>
                </a:cubicBezTo>
                <a:cubicBezTo>
                  <a:pt x="4243864" y="2071928"/>
                  <a:pt x="4172426" y="2021446"/>
                  <a:pt x="4096226" y="1971916"/>
                </a:cubicBezTo>
                <a:cubicBezTo>
                  <a:pt x="3626644" y="2667241"/>
                  <a:pt x="3159919" y="3359708"/>
                  <a:pt x="2692241" y="4053128"/>
                </a:cubicBezTo>
                <a:cubicBezTo>
                  <a:pt x="2695099" y="4055986"/>
                  <a:pt x="2697956" y="4059796"/>
                  <a:pt x="2700814" y="4062653"/>
                </a:cubicBezTo>
                <a:cubicBezTo>
                  <a:pt x="3163729" y="3702608"/>
                  <a:pt x="3625691" y="3343516"/>
                  <a:pt x="4091464" y="2981566"/>
                </a:cubicBezTo>
                <a:cubicBezTo>
                  <a:pt x="4056221" y="2934893"/>
                  <a:pt x="4021931" y="2892983"/>
                  <a:pt x="3993356" y="2848216"/>
                </a:cubicBezTo>
                <a:cubicBezTo>
                  <a:pt x="3981926" y="2829166"/>
                  <a:pt x="3972401" y="2797733"/>
                  <a:pt x="3980974" y="2781541"/>
                </a:cubicBezTo>
                <a:cubicBezTo>
                  <a:pt x="3989546" y="2765348"/>
                  <a:pt x="4020979" y="2752013"/>
                  <a:pt x="4042886" y="2752013"/>
                </a:cubicBezTo>
                <a:cubicBezTo>
                  <a:pt x="4247674" y="2750108"/>
                  <a:pt x="4452462" y="2750108"/>
                  <a:pt x="4657249" y="2751061"/>
                </a:cubicBezTo>
                <a:cubicBezTo>
                  <a:pt x="4715351" y="2751061"/>
                  <a:pt x="4735354" y="2776778"/>
                  <a:pt x="4722019" y="2832023"/>
                </a:cubicBezTo>
                <a:cubicBezTo>
                  <a:pt x="4671537" y="3037763"/>
                  <a:pt x="4621054" y="3244456"/>
                  <a:pt x="4568667" y="3450196"/>
                </a:cubicBezTo>
                <a:cubicBezTo>
                  <a:pt x="4562951" y="3471151"/>
                  <a:pt x="4543901" y="3500678"/>
                  <a:pt x="4525804" y="3504488"/>
                </a:cubicBezTo>
                <a:cubicBezTo>
                  <a:pt x="4508659" y="3508298"/>
                  <a:pt x="4479131" y="3490201"/>
                  <a:pt x="4464844" y="3473056"/>
                </a:cubicBezTo>
                <a:cubicBezTo>
                  <a:pt x="4423887" y="3425431"/>
                  <a:pt x="4387691" y="3373044"/>
                  <a:pt x="4345781" y="3318751"/>
                </a:cubicBezTo>
                <a:cubicBezTo>
                  <a:pt x="4326731" y="3329228"/>
                  <a:pt x="4309587" y="3338753"/>
                  <a:pt x="4292441" y="3349231"/>
                </a:cubicBezTo>
                <a:cubicBezTo>
                  <a:pt x="3739991" y="3679748"/>
                  <a:pt x="3186589" y="4008361"/>
                  <a:pt x="2635091" y="4340783"/>
                </a:cubicBezTo>
                <a:cubicBezTo>
                  <a:pt x="2455069" y="4449369"/>
                  <a:pt x="2281714" y="4448416"/>
                  <a:pt x="2102644" y="4339831"/>
                </a:cubicBezTo>
                <a:cubicBezTo>
                  <a:pt x="1548289" y="4006456"/>
                  <a:pt x="992029" y="3674986"/>
                  <a:pt x="436721" y="3343516"/>
                </a:cubicBezTo>
                <a:cubicBezTo>
                  <a:pt x="423386" y="3335896"/>
                  <a:pt x="409099" y="3328276"/>
                  <a:pt x="392906" y="3318751"/>
                </a:cubicBezTo>
                <a:cubicBezTo>
                  <a:pt x="353854" y="3370186"/>
                  <a:pt x="317659" y="3422573"/>
                  <a:pt x="276701" y="3470198"/>
                </a:cubicBezTo>
                <a:cubicBezTo>
                  <a:pt x="262414" y="3487344"/>
                  <a:pt x="232886" y="3509251"/>
                  <a:pt x="216694" y="3505441"/>
                </a:cubicBezTo>
                <a:cubicBezTo>
                  <a:pt x="197644" y="3499726"/>
                  <a:pt x="175736" y="3472103"/>
                  <a:pt x="170021" y="3449244"/>
                </a:cubicBezTo>
                <a:cubicBezTo>
                  <a:pt x="118586" y="3252076"/>
                  <a:pt x="70009" y="3053003"/>
                  <a:pt x="20479" y="2854883"/>
                </a:cubicBezTo>
                <a:cubicBezTo>
                  <a:pt x="17621" y="2844406"/>
                  <a:pt x="11906" y="2835833"/>
                  <a:pt x="8096" y="2825356"/>
                </a:cubicBezTo>
                <a:cubicBezTo>
                  <a:pt x="7144" y="2811068"/>
                  <a:pt x="7144" y="2797733"/>
                  <a:pt x="7144" y="2785351"/>
                </a:cubicBezTo>
                <a:close/>
              </a:path>
            </a:pathLst>
          </a:custGeom>
          <a:gradFill>
            <a:gsLst>
              <a:gs pos="23000">
                <a:srgbClr val="368B98"/>
              </a:gs>
              <a:gs pos="67000">
                <a:srgbClr val="0CD3D5"/>
              </a:gs>
            </a:gsLst>
            <a:lin ang="2700000" scaled="0"/>
          </a:gradFill>
          <a:ln w="9525" cap="flat">
            <a:noFill/>
            <a:prstDash val="solid"/>
            <a:miter/>
          </a:ln>
        </p:spPr>
        <p:txBody>
          <a:bodyPr rtlCol="0" anchor="ctr"/>
          <a:lstStyle/>
          <a:p>
            <a:endParaRPr lang="en-US"/>
          </a:p>
        </p:txBody>
      </p:sp>
      <p:grpSp>
        <p:nvGrpSpPr>
          <p:cNvPr id="365" name="Group 364">
            <a:extLst>
              <a:ext uri="{FF2B5EF4-FFF2-40B4-BE49-F238E27FC236}">
                <a16:creationId xmlns:a16="http://schemas.microsoft.com/office/drawing/2014/main" id="{A98CFB33-E114-402B-A6BF-359D6C705927}"/>
              </a:ext>
            </a:extLst>
          </p:cNvPr>
          <p:cNvGrpSpPr/>
          <p:nvPr/>
        </p:nvGrpSpPr>
        <p:grpSpPr>
          <a:xfrm>
            <a:off x="7292478" y="3324134"/>
            <a:ext cx="342112" cy="337708"/>
            <a:chOff x="5440444" y="3188916"/>
            <a:chExt cx="1472834" cy="1453875"/>
          </a:xfrm>
          <a:gradFill>
            <a:gsLst>
              <a:gs pos="23000">
                <a:srgbClr val="368B98"/>
              </a:gs>
              <a:gs pos="67000">
                <a:srgbClr val="0CD3D5"/>
              </a:gs>
            </a:gsLst>
            <a:lin ang="2700000" scaled="0"/>
          </a:gradFill>
        </p:grpSpPr>
        <p:sp>
          <p:nvSpPr>
            <p:cNvPr id="366" name="Freeform: Shape 365">
              <a:extLst>
                <a:ext uri="{FF2B5EF4-FFF2-40B4-BE49-F238E27FC236}">
                  <a16:creationId xmlns:a16="http://schemas.microsoft.com/office/drawing/2014/main" id="{34FF56FE-B6EF-4C2B-A6FF-6448F532DC46}"/>
                </a:ext>
              </a:extLst>
            </p:cNvPr>
            <p:cNvSpPr/>
            <p:nvPr/>
          </p:nvSpPr>
          <p:spPr>
            <a:xfrm>
              <a:off x="6427503" y="3681719"/>
              <a:ext cx="485775" cy="628650"/>
            </a:xfrm>
            <a:custGeom>
              <a:avLst/>
              <a:gdLst>
                <a:gd name="connsiteX0" fmla="*/ 7144 w 485775"/>
                <a:gd name="connsiteY0" fmla="*/ 7144 h 628650"/>
                <a:gd name="connsiteX1" fmla="*/ 426244 w 485775"/>
                <a:gd name="connsiteY1" fmla="*/ 8096 h 628650"/>
                <a:gd name="connsiteX2" fmla="*/ 452914 w 485775"/>
                <a:gd name="connsiteY2" fmla="*/ 28099 h 628650"/>
                <a:gd name="connsiteX3" fmla="*/ 361474 w 485775"/>
                <a:gd name="connsiteY3" fmla="*/ 621506 h 628650"/>
                <a:gd name="connsiteX4" fmla="*/ 7144 w 485775"/>
                <a:gd name="connsiteY4" fmla="*/ 7144 h 62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628650">
                  <a:moveTo>
                    <a:pt x="7144" y="7144"/>
                  </a:moveTo>
                  <a:cubicBezTo>
                    <a:pt x="153829" y="7144"/>
                    <a:pt x="290036" y="7144"/>
                    <a:pt x="426244" y="8096"/>
                  </a:cubicBezTo>
                  <a:cubicBezTo>
                    <a:pt x="435769" y="8096"/>
                    <a:pt x="450056" y="19526"/>
                    <a:pt x="452914" y="28099"/>
                  </a:cubicBezTo>
                  <a:cubicBezTo>
                    <a:pt x="511016" y="235744"/>
                    <a:pt x="479584" y="430054"/>
                    <a:pt x="361474" y="621506"/>
                  </a:cubicBezTo>
                  <a:cubicBezTo>
                    <a:pt x="241459" y="414814"/>
                    <a:pt x="127159" y="215741"/>
                    <a:pt x="7144" y="7144"/>
                  </a:cubicBezTo>
                  <a:close/>
                </a:path>
              </a:pathLst>
            </a:custGeom>
            <a:grpFill/>
            <a:ln w="9525" cap="flat">
              <a:noFill/>
              <a:prstDash val="solid"/>
              <a:miter/>
            </a:ln>
          </p:spPr>
          <p:txBody>
            <a:bodyPr rtlCol="0" anchor="ctr"/>
            <a:lstStyle/>
            <a:p>
              <a:endParaRPr lang="en-US"/>
            </a:p>
          </p:txBody>
        </p:sp>
        <p:sp>
          <p:nvSpPr>
            <p:cNvPr id="367" name="Freeform: Shape 366">
              <a:extLst>
                <a:ext uri="{FF2B5EF4-FFF2-40B4-BE49-F238E27FC236}">
                  <a16:creationId xmlns:a16="http://schemas.microsoft.com/office/drawing/2014/main" id="{19251CC1-B1DC-4D7C-84C6-97C38A6AE794}"/>
                </a:ext>
              </a:extLst>
            </p:cNvPr>
            <p:cNvSpPr/>
            <p:nvPr/>
          </p:nvSpPr>
          <p:spPr>
            <a:xfrm>
              <a:off x="5440444" y="3514079"/>
              <a:ext cx="476250" cy="609600"/>
            </a:xfrm>
            <a:custGeom>
              <a:avLst/>
              <a:gdLst>
                <a:gd name="connsiteX0" fmla="*/ 127429 w 476250"/>
                <a:gd name="connsiteY0" fmla="*/ 7144 h 609600"/>
                <a:gd name="connsiteX1" fmla="*/ 476043 w 476250"/>
                <a:gd name="connsiteY1" fmla="*/ 608171 h 609600"/>
                <a:gd name="connsiteX2" fmla="*/ 145526 w 476250"/>
                <a:gd name="connsiteY2" fmla="*/ 608171 h 609600"/>
                <a:gd name="connsiteX3" fmla="*/ 15033 w 476250"/>
                <a:gd name="connsiteY3" fmla="*/ 497681 h 609600"/>
                <a:gd name="connsiteX4" fmla="*/ 127429 w 476250"/>
                <a:gd name="connsiteY4" fmla="*/ 7144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609600">
                  <a:moveTo>
                    <a:pt x="127429" y="7144"/>
                  </a:moveTo>
                  <a:cubicBezTo>
                    <a:pt x="243634" y="208121"/>
                    <a:pt x="357934" y="404336"/>
                    <a:pt x="476043" y="608171"/>
                  </a:cubicBezTo>
                  <a:cubicBezTo>
                    <a:pt x="359839" y="608171"/>
                    <a:pt x="252206" y="610076"/>
                    <a:pt x="145526" y="608171"/>
                  </a:cubicBezTo>
                  <a:cubicBezTo>
                    <a:pt x="22654" y="606266"/>
                    <a:pt x="39799" y="635794"/>
                    <a:pt x="15033" y="497681"/>
                  </a:cubicBezTo>
                  <a:cubicBezTo>
                    <a:pt x="-12589" y="339566"/>
                    <a:pt x="34084" y="130969"/>
                    <a:pt x="127429" y="7144"/>
                  </a:cubicBezTo>
                  <a:close/>
                </a:path>
              </a:pathLst>
            </a:custGeom>
            <a:grpFill/>
            <a:ln w="9525" cap="flat">
              <a:noFill/>
              <a:prstDash val="solid"/>
              <a:miter/>
            </a:ln>
          </p:spPr>
          <p:txBody>
            <a:bodyPr rtlCol="0" anchor="ctr"/>
            <a:lstStyle/>
            <a:p>
              <a:endParaRPr lang="en-US"/>
            </a:p>
          </p:txBody>
        </p:sp>
        <p:sp>
          <p:nvSpPr>
            <p:cNvPr id="368" name="Freeform: Shape 367">
              <a:extLst>
                <a:ext uri="{FF2B5EF4-FFF2-40B4-BE49-F238E27FC236}">
                  <a16:creationId xmlns:a16="http://schemas.microsoft.com/office/drawing/2014/main" id="{6FE240E8-D62A-44AF-8519-1ADF8B59C114}"/>
                </a:ext>
              </a:extLst>
            </p:cNvPr>
            <p:cNvSpPr/>
            <p:nvPr/>
          </p:nvSpPr>
          <p:spPr>
            <a:xfrm>
              <a:off x="6149373" y="4061766"/>
              <a:ext cx="523875" cy="581025"/>
            </a:xfrm>
            <a:custGeom>
              <a:avLst/>
              <a:gdLst>
                <a:gd name="connsiteX0" fmla="*/ 522446 w 523875"/>
                <a:gd name="connsiteY0" fmla="*/ 372904 h 581025"/>
                <a:gd name="connsiteX1" fmla="*/ 7144 w 523875"/>
                <a:gd name="connsiteY1" fmla="*/ 574834 h 581025"/>
                <a:gd name="connsiteX2" fmla="*/ 315754 w 523875"/>
                <a:gd name="connsiteY2" fmla="*/ 7144 h 581025"/>
                <a:gd name="connsiteX3" fmla="*/ 522446 w 523875"/>
                <a:gd name="connsiteY3" fmla="*/ 372904 h 581025"/>
              </a:gdLst>
              <a:ahLst/>
              <a:cxnLst>
                <a:cxn ang="0">
                  <a:pos x="connsiteX0" y="connsiteY0"/>
                </a:cxn>
                <a:cxn ang="0">
                  <a:pos x="connsiteX1" y="connsiteY1"/>
                </a:cxn>
                <a:cxn ang="0">
                  <a:pos x="connsiteX2" y="connsiteY2"/>
                </a:cxn>
                <a:cxn ang="0">
                  <a:pos x="connsiteX3" y="connsiteY3"/>
                </a:cxn>
              </a:cxnLst>
              <a:rect l="l" t="t" r="r" b="b"/>
              <a:pathLst>
                <a:path w="523875" h="581025">
                  <a:moveTo>
                    <a:pt x="522446" y="372904"/>
                  </a:moveTo>
                  <a:cubicBezTo>
                    <a:pt x="377666" y="507206"/>
                    <a:pt x="212884" y="577691"/>
                    <a:pt x="7144" y="574834"/>
                  </a:cubicBezTo>
                  <a:cubicBezTo>
                    <a:pt x="110966" y="384334"/>
                    <a:pt x="210026" y="200501"/>
                    <a:pt x="315754" y="7144"/>
                  </a:cubicBezTo>
                  <a:cubicBezTo>
                    <a:pt x="387191" y="133826"/>
                    <a:pt x="453866" y="250984"/>
                    <a:pt x="522446" y="372904"/>
                  </a:cubicBezTo>
                  <a:close/>
                </a:path>
              </a:pathLst>
            </a:custGeom>
            <a:grpFill/>
            <a:ln w="9525" cap="flat">
              <a:noFill/>
              <a:prstDash val="solid"/>
              <a:miter/>
            </a:ln>
          </p:spPr>
          <p:txBody>
            <a:bodyPr rtlCol="0" anchor="ctr"/>
            <a:lstStyle/>
            <a:p>
              <a:endParaRPr lang="en-US"/>
            </a:p>
          </p:txBody>
        </p:sp>
        <p:sp>
          <p:nvSpPr>
            <p:cNvPr id="369" name="Freeform: Shape 368">
              <a:extLst>
                <a:ext uri="{FF2B5EF4-FFF2-40B4-BE49-F238E27FC236}">
                  <a16:creationId xmlns:a16="http://schemas.microsoft.com/office/drawing/2014/main" id="{0A95E171-638A-4293-B299-72280C1944E8}"/>
                </a:ext>
              </a:extLst>
            </p:cNvPr>
            <p:cNvSpPr/>
            <p:nvPr/>
          </p:nvSpPr>
          <p:spPr>
            <a:xfrm>
              <a:off x="5687334" y="3188916"/>
              <a:ext cx="504825" cy="571500"/>
            </a:xfrm>
            <a:custGeom>
              <a:avLst/>
              <a:gdLst>
                <a:gd name="connsiteX0" fmla="*/ 503474 w 504825"/>
                <a:gd name="connsiteY0" fmla="*/ 11314 h 571500"/>
                <a:gd name="connsiteX1" fmla="*/ 201531 w 504825"/>
                <a:gd name="connsiteY1" fmla="*/ 568526 h 571500"/>
                <a:gd name="connsiteX2" fmla="*/ 9126 w 504825"/>
                <a:gd name="connsiteY2" fmla="*/ 223721 h 571500"/>
                <a:gd name="connsiteX3" fmla="*/ 12936 w 504825"/>
                <a:gd name="connsiteY3" fmla="*/ 195146 h 571500"/>
                <a:gd name="connsiteX4" fmla="*/ 503474 w 504825"/>
                <a:gd name="connsiteY4" fmla="*/ 11314 h 57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825" h="571500">
                  <a:moveTo>
                    <a:pt x="503474" y="11314"/>
                  </a:moveTo>
                  <a:cubicBezTo>
                    <a:pt x="403461" y="196099"/>
                    <a:pt x="304401" y="378979"/>
                    <a:pt x="201531" y="568526"/>
                  </a:cubicBezTo>
                  <a:cubicBezTo>
                    <a:pt x="134856" y="449464"/>
                    <a:pt x="71991" y="337068"/>
                    <a:pt x="9126" y="223721"/>
                  </a:cubicBezTo>
                  <a:cubicBezTo>
                    <a:pt x="5316" y="217053"/>
                    <a:pt x="7221" y="200861"/>
                    <a:pt x="12936" y="195146"/>
                  </a:cubicBezTo>
                  <a:cubicBezTo>
                    <a:pt x="119616" y="82751"/>
                    <a:pt x="354884" y="-14404"/>
                    <a:pt x="503474" y="11314"/>
                  </a:cubicBezTo>
                  <a:close/>
                </a:path>
              </a:pathLst>
            </a:custGeom>
            <a:grpFill/>
            <a:ln w="9525" cap="flat">
              <a:noFill/>
              <a:prstDash val="solid"/>
              <a:miter/>
            </a:ln>
          </p:spPr>
          <p:txBody>
            <a:bodyPr rtlCol="0" anchor="ctr"/>
            <a:lstStyle/>
            <a:p>
              <a:endParaRPr lang="en-US"/>
            </a:p>
          </p:txBody>
        </p:sp>
        <p:sp>
          <p:nvSpPr>
            <p:cNvPr id="370" name="Freeform: Shape 369">
              <a:extLst>
                <a:ext uri="{FF2B5EF4-FFF2-40B4-BE49-F238E27FC236}">
                  <a16:creationId xmlns:a16="http://schemas.microsoft.com/office/drawing/2014/main" id="{EF7ACD56-A74C-4B96-AC25-0267E78F14AB}"/>
                </a:ext>
              </a:extLst>
            </p:cNvPr>
            <p:cNvSpPr/>
            <p:nvPr/>
          </p:nvSpPr>
          <p:spPr>
            <a:xfrm>
              <a:off x="5543583" y="4283699"/>
              <a:ext cx="638175" cy="323850"/>
            </a:xfrm>
            <a:custGeom>
              <a:avLst/>
              <a:gdLst>
                <a:gd name="connsiteX0" fmla="*/ 7144 w 638175"/>
                <a:gd name="connsiteY0" fmla="*/ 7144 h 323850"/>
                <a:gd name="connsiteX1" fmla="*/ 636746 w 638175"/>
                <a:gd name="connsiteY1" fmla="*/ 7144 h 323850"/>
                <a:gd name="connsiteX2" fmla="*/ 498634 w 638175"/>
                <a:gd name="connsiteY2" fmla="*/ 250031 h 323850"/>
                <a:gd name="connsiteX3" fmla="*/ 362426 w 638175"/>
                <a:gd name="connsiteY3" fmla="*/ 296704 h 323850"/>
                <a:gd name="connsiteX4" fmla="*/ 7144 w 638175"/>
                <a:gd name="connsiteY4" fmla="*/ 7144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75" h="323850">
                  <a:moveTo>
                    <a:pt x="7144" y="7144"/>
                  </a:moveTo>
                  <a:cubicBezTo>
                    <a:pt x="221456" y="7144"/>
                    <a:pt x="424339" y="7144"/>
                    <a:pt x="636746" y="7144"/>
                  </a:cubicBezTo>
                  <a:cubicBezTo>
                    <a:pt x="588169" y="91916"/>
                    <a:pt x="543401" y="170974"/>
                    <a:pt x="498634" y="250031"/>
                  </a:cubicBezTo>
                  <a:cubicBezTo>
                    <a:pt x="451961" y="331946"/>
                    <a:pt x="451961" y="331946"/>
                    <a:pt x="362426" y="296704"/>
                  </a:cubicBezTo>
                  <a:cubicBezTo>
                    <a:pt x="215741" y="239554"/>
                    <a:pt x="99536" y="147161"/>
                    <a:pt x="7144" y="7144"/>
                  </a:cubicBezTo>
                  <a:close/>
                </a:path>
              </a:pathLst>
            </a:custGeom>
            <a:grpFill/>
            <a:ln w="9525" cap="flat">
              <a:noFill/>
              <a:prstDash val="solid"/>
              <a:miter/>
            </a:ln>
          </p:spPr>
          <p:txBody>
            <a:bodyPr rtlCol="0" anchor="ctr"/>
            <a:lstStyle/>
            <a:p>
              <a:endParaRPr lang="en-US"/>
            </a:p>
          </p:txBody>
        </p:sp>
        <p:sp>
          <p:nvSpPr>
            <p:cNvPr id="371" name="Freeform: Shape 370">
              <a:extLst>
                <a:ext uri="{FF2B5EF4-FFF2-40B4-BE49-F238E27FC236}">
                  <a16:creationId xmlns:a16="http://schemas.microsoft.com/office/drawing/2014/main" id="{5C703EB2-D570-4A87-950B-0D471997E5A5}"/>
                </a:ext>
              </a:extLst>
            </p:cNvPr>
            <p:cNvSpPr/>
            <p:nvPr/>
          </p:nvSpPr>
          <p:spPr>
            <a:xfrm>
              <a:off x="6173186" y="3219058"/>
              <a:ext cx="628650" cy="323850"/>
            </a:xfrm>
            <a:custGeom>
              <a:avLst/>
              <a:gdLst>
                <a:gd name="connsiteX0" fmla="*/ 629126 w 628650"/>
                <a:gd name="connsiteY0" fmla="*/ 320262 h 323850"/>
                <a:gd name="connsiteX1" fmla="*/ 7144 w 628650"/>
                <a:gd name="connsiteY1" fmla="*/ 320262 h 323850"/>
                <a:gd name="connsiteX2" fmla="*/ 18574 w 628650"/>
                <a:gd name="connsiteY2" fmla="*/ 289782 h 323850"/>
                <a:gd name="connsiteX3" fmla="*/ 164306 w 628650"/>
                <a:gd name="connsiteY3" fmla="*/ 33559 h 323850"/>
                <a:gd name="connsiteX4" fmla="*/ 220504 w 628650"/>
                <a:gd name="connsiteY4" fmla="*/ 10699 h 323850"/>
                <a:gd name="connsiteX5" fmla="*/ 603409 w 628650"/>
                <a:gd name="connsiteY5" fmla="*/ 278352 h 323850"/>
                <a:gd name="connsiteX6" fmla="*/ 629126 w 628650"/>
                <a:gd name="connsiteY6" fmla="*/ 320262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650" h="323850">
                  <a:moveTo>
                    <a:pt x="629126" y="320262"/>
                  </a:moveTo>
                  <a:cubicBezTo>
                    <a:pt x="418624" y="320262"/>
                    <a:pt x="215741" y="320262"/>
                    <a:pt x="7144" y="320262"/>
                  </a:cubicBezTo>
                  <a:cubicBezTo>
                    <a:pt x="11906" y="307879"/>
                    <a:pt x="13811" y="298354"/>
                    <a:pt x="18574" y="289782"/>
                  </a:cubicBezTo>
                  <a:cubicBezTo>
                    <a:pt x="67151" y="204057"/>
                    <a:pt x="116681" y="119284"/>
                    <a:pt x="164306" y="33559"/>
                  </a:cubicBezTo>
                  <a:cubicBezTo>
                    <a:pt x="178594" y="8794"/>
                    <a:pt x="191929" y="2127"/>
                    <a:pt x="220504" y="10699"/>
                  </a:cubicBezTo>
                  <a:cubicBezTo>
                    <a:pt x="376714" y="59277"/>
                    <a:pt x="505301" y="146907"/>
                    <a:pt x="603409" y="278352"/>
                  </a:cubicBezTo>
                  <a:cubicBezTo>
                    <a:pt x="611981" y="290734"/>
                    <a:pt x="618649" y="304069"/>
                    <a:pt x="629126" y="320262"/>
                  </a:cubicBezTo>
                  <a:close/>
                </a:path>
              </a:pathLst>
            </a:custGeom>
            <a:grpFill/>
            <a:ln w="9525" cap="flat">
              <a:noFill/>
              <a:prstDash val="solid"/>
              <a:miter/>
            </a:ln>
          </p:spPr>
          <p:txBody>
            <a:bodyPr rtlCol="0" anchor="ctr"/>
            <a:lstStyle/>
            <a:p>
              <a:endParaRPr lang="en-US"/>
            </a:p>
          </p:txBody>
        </p:sp>
      </p:grpSp>
      <p:sp>
        <p:nvSpPr>
          <p:cNvPr id="372" name="Freeform: Shape 371">
            <a:extLst>
              <a:ext uri="{FF2B5EF4-FFF2-40B4-BE49-F238E27FC236}">
                <a16:creationId xmlns:a16="http://schemas.microsoft.com/office/drawing/2014/main" id="{7EF69F86-F7E1-43E3-B178-48A5D731B074}"/>
              </a:ext>
            </a:extLst>
          </p:cNvPr>
          <p:cNvSpPr/>
          <p:nvPr/>
        </p:nvSpPr>
        <p:spPr>
          <a:xfrm>
            <a:off x="7806344" y="3282866"/>
            <a:ext cx="400668" cy="378813"/>
          </a:xfrm>
          <a:custGeom>
            <a:avLst/>
            <a:gdLst>
              <a:gd name="connsiteX0" fmla="*/ 550069 w 2095500"/>
              <a:gd name="connsiteY0" fmla="*/ 1417238 h 1981200"/>
              <a:gd name="connsiteX1" fmla="*/ 349091 w 2095500"/>
              <a:gd name="connsiteY1" fmla="*/ 1289603 h 1981200"/>
              <a:gd name="connsiteX2" fmla="*/ 308134 w 2095500"/>
              <a:gd name="connsiteY2" fmla="*/ 1193400 h 1981200"/>
              <a:gd name="connsiteX3" fmla="*/ 298609 w 2095500"/>
              <a:gd name="connsiteY3" fmla="*/ 1153395 h 1981200"/>
              <a:gd name="connsiteX4" fmla="*/ 144304 w 2095500"/>
              <a:gd name="connsiteY4" fmla="*/ 995280 h 1981200"/>
              <a:gd name="connsiteX5" fmla="*/ 125254 w 2095500"/>
              <a:gd name="connsiteY5" fmla="*/ 981945 h 1981200"/>
              <a:gd name="connsiteX6" fmla="*/ 34766 w 2095500"/>
              <a:gd name="connsiteY6" fmla="*/ 873360 h 1981200"/>
              <a:gd name="connsiteX7" fmla="*/ 7144 w 2095500"/>
              <a:gd name="connsiteY7" fmla="*/ 820020 h 1981200"/>
              <a:gd name="connsiteX8" fmla="*/ 588169 w 2095500"/>
              <a:gd name="connsiteY8" fmla="*/ 841928 h 1981200"/>
              <a:gd name="connsiteX9" fmla="*/ 594836 w 2095500"/>
              <a:gd name="connsiteY9" fmla="*/ 775253 h 1981200"/>
              <a:gd name="connsiteX10" fmla="*/ 626269 w 2095500"/>
              <a:gd name="connsiteY10" fmla="*/ 62783 h 1981200"/>
              <a:gd name="connsiteX11" fmla="*/ 685324 w 2095500"/>
              <a:gd name="connsiteY11" fmla="*/ 8490 h 1981200"/>
              <a:gd name="connsiteX12" fmla="*/ 988219 w 2095500"/>
              <a:gd name="connsiteY12" fmla="*/ 32303 h 1981200"/>
              <a:gd name="connsiteX13" fmla="*/ 1046321 w 2095500"/>
              <a:gd name="connsiteY13" fmla="*/ 94215 h 1981200"/>
              <a:gd name="connsiteX14" fmla="*/ 1044416 w 2095500"/>
              <a:gd name="connsiteY14" fmla="*/ 346628 h 1981200"/>
              <a:gd name="connsiteX15" fmla="*/ 1080611 w 2095500"/>
              <a:gd name="connsiteY15" fmla="*/ 403778 h 1981200"/>
              <a:gd name="connsiteX16" fmla="*/ 1332071 w 2095500"/>
              <a:gd name="connsiteY16" fmla="*/ 474263 h 1981200"/>
              <a:gd name="connsiteX17" fmla="*/ 1377791 w 2095500"/>
              <a:gd name="connsiteY17" fmla="*/ 495218 h 1981200"/>
              <a:gd name="connsiteX18" fmla="*/ 1490186 w 2095500"/>
              <a:gd name="connsiteY18" fmla="*/ 532365 h 1981200"/>
              <a:gd name="connsiteX19" fmla="*/ 1680686 w 2095500"/>
              <a:gd name="connsiteY19" fmla="*/ 531413 h 1981200"/>
              <a:gd name="connsiteX20" fmla="*/ 1726406 w 2095500"/>
              <a:gd name="connsiteY20" fmla="*/ 523793 h 1981200"/>
              <a:gd name="connsiteX21" fmla="*/ 1973104 w 2095500"/>
              <a:gd name="connsiteY21" fmla="*/ 573323 h 1981200"/>
              <a:gd name="connsiteX22" fmla="*/ 1983581 w 2095500"/>
              <a:gd name="connsiteY22" fmla="*/ 611423 h 1981200"/>
              <a:gd name="connsiteX23" fmla="*/ 1984534 w 2095500"/>
              <a:gd name="connsiteY23" fmla="*/ 825735 h 1981200"/>
              <a:gd name="connsiteX24" fmla="*/ 1994059 w 2095500"/>
              <a:gd name="connsiteY24" fmla="*/ 870503 h 1981200"/>
              <a:gd name="connsiteX25" fmla="*/ 2047399 w 2095500"/>
              <a:gd name="connsiteY25" fmla="*/ 1000043 h 1981200"/>
              <a:gd name="connsiteX26" fmla="*/ 2088356 w 2095500"/>
              <a:gd name="connsiteY26" fmla="*/ 1035285 h 1981200"/>
              <a:gd name="connsiteX27" fmla="*/ 2050256 w 2095500"/>
              <a:gd name="connsiteY27" fmla="*/ 1263885 h 1981200"/>
              <a:gd name="connsiteX28" fmla="*/ 2006441 w 2095500"/>
              <a:gd name="connsiteY28" fmla="*/ 1295318 h 1981200"/>
              <a:gd name="connsiteX29" fmla="*/ 1839754 w 2095500"/>
              <a:gd name="connsiteY29" fmla="*/ 1392473 h 1981200"/>
              <a:gd name="connsiteX30" fmla="*/ 1715929 w 2095500"/>
              <a:gd name="connsiteY30" fmla="*/ 1469625 h 1981200"/>
              <a:gd name="connsiteX31" fmla="*/ 1518761 w 2095500"/>
              <a:gd name="connsiteY31" fmla="*/ 1633455 h 1981200"/>
              <a:gd name="connsiteX32" fmla="*/ 1479709 w 2095500"/>
              <a:gd name="connsiteY32" fmla="*/ 1809668 h 1981200"/>
              <a:gd name="connsiteX33" fmla="*/ 1510189 w 2095500"/>
              <a:gd name="connsiteY33" fmla="*/ 1975403 h 1981200"/>
              <a:gd name="connsiteX34" fmla="*/ 1217771 w 2095500"/>
              <a:gd name="connsiteY34" fmla="*/ 1891583 h 1981200"/>
              <a:gd name="connsiteX35" fmla="*/ 1196816 w 2095500"/>
              <a:gd name="connsiteY35" fmla="*/ 1855388 h 1981200"/>
              <a:gd name="connsiteX36" fmla="*/ 1069181 w 2095500"/>
              <a:gd name="connsiteY36" fmla="*/ 1642028 h 1981200"/>
              <a:gd name="connsiteX37" fmla="*/ 965359 w 2095500"/>
              <a:gd name="connsiteY37" fmla="*/ 1456290 h 1981200"/>
              <a:gd name="connsiteX38" fmla="*/ 856774 w 2095500"/>
              <a:gd name="connsiteY38" fmla="*/ 1301985 h 1981200"/>
              <a:gd name="connsiteX39" fmla="*/ 799624 w 2095500"/>
              <a:gd name="connsiteY39" fmla="*/ 1277220 h 1981200"/>
              <a:gd name="connsiteX40" fmla="*/ 747236 w 2095500"/>
              <a:gd name="connsiteY40" fmla="*/ 1276268 h 1981200"/>
              <a:gd name="connsiteX41" fmla="*/ 585311 w 2095500"/>
              <a:gd name="connsiteY41" fmla="*/ 1368660 h 1981200"/>
              <a:gd name="connsiteX42" fmla="*/ 550069 w 2095500"/>
              <a:gd name="connsiteY42" fmla="*/ 1417238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095500" h="1981200">
                <a:moveTo>
                  <a:pt x="550069" y="1417238"/>
                </a:moveTo>
                <a:cubicBezTo>
                  <a:pt x="479584" y="1372470"/>
                  <a:pt x="411956" y="1334370"/>
                  <a:pt x="349091" y="1289603"/>
                </a:cubicBezTo>
                <a:cubicBezTo>
                  <a:pt x="319564" y="1268648"/>
                  <a:pt x="288131" y="1241025"/>
                  <a:pt x="308134" y="1193400"/>
                </a:cubicBezTo>
                <a:cubicBezTo>
                  <a:pt x="311944" y="1182923"/>
                  <a:pt x="305276" y="1165778"/>
                  <a:pt x="298609" y="1153395"/>
                </a:cubicBezTo>
                <a:cubicBezTo>
                  <a:pt x="261461" y="1086720"/>
                  <a:pt x="224314" y="1020045"/>
                  <a:pt x="144304" y="995280"/>
                </a:cubicBezTo>
                <a:cubicBezTo>
                  <a:pt x="137636" y="993375"/>
                  <a:pt x="126206" y="986708"/>
                  <a:pt x="125254" y="981945"/>
                </a:cubicBezTo>
                <a:cubicBezTo>
                  <a:pt x="122396" y="922890"/>
                  <a:pt x="68104" y="906698"/>
                  <a:pt x="34766" y="873360"/>
                </a:cubicBezTo>
                <a:cubicBezTo>
                  <a:pt x="24289" y="862883"/>
                  <a:pt x="19526" y="845738"/>
                  <a:pt x="7144" y="820020"/>
                </a:cubicBezTo>
                <a:cubicBezTo>
                  <a:pt x="208121" y="827640"/>
                  <a:pt x="395764" y="834308"/>
                  <a:pt x="588169" y="841928"/>
                </a:cubicBezTo>
                <a:cubicBezTo>
                  <a:pt x="591026" y="818115"/>
                  <a:pt x="593884" y="797160"/>
                  <a:pt x="594836" y="775253"/>
                </a:cubicBezTo>
                <a:cubicBezTo>
                  <a:pt x="606266" y="538080"/>
                  <a:pt x="617696" y="299955"/>
                  <a:pt x="626269" y="62783"/>
                </a:cubicBezTo>
                <a:cubicBezTo>
                  <a:pt x="628174" y="19920"/>
                  <a:pt x="635794" y="1823"/>
                  <a:pt x="685324" y="8490"/>
                </a:cubicBezTo>
                <a:cubicBezTo>
                  <a:pt x="786289" y="20873"/>
                  <a:pt x="887254" y="26588"/>
                  <a:pt x="988219" y="32303"/>
                </a:cubicBezTo>
                <a:cubicBezTo>
                  <a:pt x="1031081" y="34208"/>
                  <a:pt x="1049179" y="47543"/>
                  <a:pt x="1046321" y="94215"/>
                </a:cubicBezTo>
                <a:cubicBezTo>
                  <a:pt x="1042511" y="178035"/>
                  <a:pt x="1046321" y="262808"/>
                  <a:pt x="1044416" y="346628"/>
                </a:cubicBezTo>
                <a:cubicBezTo>
                  <a:pt x="1044416" y="375203"/>
                  <a:pt x="1052036" y="391395"/>
                  <a:pt x="1080611" y="403778"/>
                </a:cubicBezTo>
                <a:cubicBezTo>
                  <a:pt x="1160621" y="439973"/>
                  <a:pt x="1237774" y="484740"/>
                  <a:pt x="1332071" y="474263"/>
                </a:cubicBezTo>
                <a:cubicBezTo>
                  <a:pt x="1346359" y="472358"/>
                  <a:pt x="1366361" y="483788"/>
                  <a:pt x="1377791" y="495218"/>
                </a:cubicBezTo>
                <a:cubicBezTo>
                  <a:pt x="1410176" y="526650"/>
                  <a:pt x="1447324" y="534270"/>
                  <a:pt x="1490186" y="532365"/>
                </a:cubicBezTo>
                <a:cubicBezTo>
                  <a:pt x="1554004" y="529508"/>
                  <a:pt x="1616869" y="532365"/>
                  <a:pt x="1680686" y="531413"/>
                </a:cubicBezTo>
                <a:cubicBezTo>
                  <a:pt x="1695926" y="531413"/>
                  <a:pt x="1714024" y="531413"/>
                  <a:pt x="1726406" y="523793"/>
                </a:cubicBezTo>
                <a:cubicBezTo>
                  <a:pt x="1823561" y="467595"/>
                  <a:pt x="1893094" y="546653"/>
                  <a:pt x="1973104" y="573323"/>
                </a:cubicBezTo>
                <a:cubicBezTo>
                  <a:pt x="1979771" y="575228"/>
                  <a:pt x="1982629" y="598088"/>
                  <a:pt x="1983581" y="611423"/>
                </a:cubicBezTo>
                <a:cubicBezTo>
                  <a:pt x="1984534" y="682860"/>
                  <a:pt x="1983581" y="754298"/>
                  <a:pt x="1984534" y="825735"/>
                </a:cubicBezTo>
                <a:cubicBezTo>
                  <a:pt x="1984534" y="840975"/>
                  <a:pt x="1984534" y="860978"/>
                  <a:pt x="1994059" y="870503"/>
                </a:cubicBezTo>
                <a:cubicBezTo>
                  <a:pt x="2030254" y="906698"/>
                  <a:pt x="2053114" y="945750"/>
                  <a:pt x="2047399" y="1000043"/>
                </a:cubicBezTo>
                <a:cubicBezTo>
                  <a:pt x="2046446" y="1008615"/>
                  <a:pt x="2071211" y="1020998"/>
                  <a:pt x="2088356" y="1035285"/>
                </a:cubicBezTo>
                <a:cubicBezTo>
                  <a:pt x="2105501" y="1111485"/>
                  <a:pt x="2075974" y="1187685"/>
                  <a:pt x="2050256" y="1263885"/>
                </a:cubicBezTo>
                <a:cubicBezTo>
                  <a:pt x="2045494" y="1278173"/>
                  <a:pt x="2023586" y="1289603"/>
                  <a:pt x="2006441" y="1295318"/>
                </a:cubicBezTo>
                <a:cubicBezTo>
                  <a:pt x="1944529" y="1317225"/>
                  <a:pt x="1890236" y="1349610"/>
                  <a:pt x="1839754" y="1392473"/>
                </a:cubicBezTo>
                <a:cubicBezTo>
                  <a:pt x="1803559" y="1423905"/>
                  <a:pt x="1760696" y="1452480"/>
                  <a:pt x="1715929" y="1469625"/>
                </a:cubicBezTo>
                <a:cubicBezTo>
                  <a:pt x="1630204" y="1502010"/>
                  <a:pt x="1564481" y="1562018"/>
                  <a:pt x="1518761" y="1633455"/>
                </a:cubicBezTo>
                <a:cubicBezTo>
                  <a:pt x="1488281" y="1681080"/>
                  <a:pt x="1480661" y="1749660"/>
                  <a:pt x="1479709" y="1809668"/>
                </a:cubicBezTo>
                <a:cubicBezTo>
                  <a:pt x="1478756" y="1864913"/>
                  <a:pt x="1499711" y="1920158"/>
                  <a:pt x="1510189" y="1975403"/>
                </a:cubicBezTo>
                <a:cubicBezTo>
                  <a:pt x="1398746" y="2006835"/>
                  <a:pt x="1311116" y="1939208"/>
                  <a:pt x="1217771" y="1891583"/>
                </a:cubicBezTo>
                <a:cubicBezTo>
                  <a:pt x="1207294" y="1885868"/>
                  <a:pt x="1202531" y="1868723"/>
                  <a:pt x="1196816" y="1855388"/>
                </a:cubicBezTo>
                <a:cubicBezTo>
                  <a:pt x="1165384" y="1778235"/>
                  <a:pt x="1132046" y="1704893"/>
                  <a:pt x="1069181" y="1642028"/>
                </a:cubicBezTo>
                <a:cubicBezTo>
                  <a:pt x="1020604" y="1594403"/>
                  <a:pt x="1002506" y="1517250"/>
                  <a:pt x="965359" y="1456290"/>
                </a:cubicBezTo>
                <a:cubicBezTo>
                  <a:pt x="932974" y="1402950"/>
                  <a:pt x="895826" y="1351515"/>
                  <a:pt x="856774" y="1301985"/>
                </a:cubicBezTo>
                <a:cubicBezTo>
                  <a:pt x="845344" y="1287698"/>
                  <a:pt x="819626" y="1281983"/>
                  <a:pt x="799624" y="1277220"/>
                </a:cubicBezTo>
                <a:cubicBezTo>
                  <a:pt x="783431" y="1273410"/>
                  <a:pt x="764381" y="1278173"/>
                  <a:pt x="747236" y="1276268"/>
                </a:cubicBezTo>
                <a:cubicBezTo>
                  <a:pt x="670084" y="1267695"/>
                  <a:pt x="602456" y="1270553"/>
                  <a:pt x="585311" y="1368660"/>
                </a:cubicBezTo>
                <a:cubicBezTo>
                  <a:pt x="584359" y="1386758"/>
                  <a:pt x="563404" y="1401045"/>
                  <a:pt x="550069" y="1417238"/>
                </a:cubicBezTo>
                <a:close/>
              </a:path>
            </a:pathLst>
          </a:custGeom>
          <a:gradFill>
            <a:gsLst>
              <a:gs pos="23000">
                <a:srgbClr val="368B98"/>
              </a:gs>
              <a:gs pos="67000">
                <a:srgbClr val="0CD3D5"/>
              </a:gs>
            </a:gsLst>
            <a:lin ang="2700000" scaled="0"/>
          </a:gradFill>
          <a:ln w="9525" cap="flat">
            <a:noFill/>
            <a:prstDash val="solid"/>
            <a:miter/>
          </a:ln>
        </p:spPr>
        <p:txBody>
          <a:bodyPr rtlCol="0" anchor="ctr"/>
          <a:lstStyle/>
          <a:p>
            <a:endParaRPr lang="en-US"/>
          </a:p>
        </p:txBody>
      </p:sp>
      <p:grpSp>
        <p:nvGrpSpPr>
          <p:cNvPr id="373" name="Group 372">
            <a:extLst>
              <a:ext uri="{FF2B5EF4-FFF2-40B4-BE49-F238E27FC236}">
                <a16:creationId xmlns:a16="http://schemas.microsoft.com/office/drawing/2014/main" id="{EB1266CE-5DE0-4C5E-A482-090042821738}"/>
              </a:ext>
            </a:extLst>
          </p:cNvPr>
          <p:cNvGrpSpPr/>
          <p:nvPr/>
        </p:nvGrpSpPr>
        <p:grpSpPr>
          <a:xfrm>
            <a:off x="8406173" y="3226134"/>
            <a:ext cx="390686" cy="571068"/>
            <a:chOff x="5453539" y="2660210"/>
            <a:chExt cx="1377315" cy="2013231"/>
          </a:xfrm>
          <a:gradFill>
            <a:gsLst>
              <a:gs pos="23000">
                <a:srgbClr val="368B98"/>
              </a:gs>
              <a:gs pos="67000">
                <a:srgbClr val="0CD3D5"/>
              </a:gs>
            </a:gsLst>
            <a:lin ang="2700000" scaled="0"/>
          </a:gradFill>
        </p:grpSpPr>
        <p:sp>
          <p:nvSpPr>
            <p:cNvPr id="374" name="Freeform: Shape 373">
              <a:extLst>
                <a:ext uri="{FF2B5EF4-FFF2-40B4-BE49-F238E27FC236}">
                  <a16:creationId xmlns:a16="http://schemas.microsoft.com/office/drawing/2014/main" id="{A39D0BF5-55DC-4084-88F3-DA9D948F27EF}"/>
                </a:ext>
              </a:extLst>
            </p:cNvPr>
            <p:cNvSpPr/>
            <p:nvPr/>
          </p:nvSpPr>
          <p:spPr>
            <a:xfrm>
              <a:off x="6811804" y="4663916"/>
              <a:ext cx="19050" cy="9525"/>
            </a:xfrm>
            <a:custGeom>
              <a:avLst/>
              <a:gdLst>
                <a:gd name="connsiteX0" fmla="*/ 17621 w 19050"/>
                <a:gd name="connsiteY0" fmla="*/ 9049 h 9525"/>
                <a:gd name="connsiteX1" fmla="*/ 7144 w 19050"/>
                <a:gd name="connsiteY1" fmla="*/ 9049 h 9525"/>
                <a:gd name="connsiteX2" fmla="*/ 7144 w 19050"/>
                <a:gd name="connsiteY2" fmla="*/ 7144 h 9525"/>
                <a:gd name="connsiteX3" fmla="*/ 17621 w 19050"/>
                <a:gd name="connsiteY3" fmla="*/ 7144 h 9525"/>
                <a:gd name="connsiteX4" fmla="*/ 17621 w 19050"/>
                <a:gd name="connsiteY4" fmla="*/ 9049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7621" y="9049"/>
                  </a:moveTo>
                  <a:cubicBezTo>
                    <a:pt x="13811" y="9049"/>
                    <a:pt x="10954" y="9049"/>
                    <a:pt x="7144" y="9049"/>
                  </a:cubicBezTo>
                  <a:cubicBezTo>
                    <a:pt x="7144" y="8096"/>
                    <a:pt x="7144" y="8096"/>
                    <a:pt x="7144" y="7144"/>
                  </a:cubicBezTo>
                  <a:cubicBezTo>
                    <a:pt x="10954" y="7144"/>
                    <a:pt x="13811" y="7144"/>
                    <a:pt x="17621" y="7144"/>
                  </a:cubicBezTo>
                  <a:cubicBezTo>
                    <a:pt x="17621" y="8096"/>
                    <a:pt x="17621" y="8096"/>
                    <a:pt x="17621" y="9049"/>
                  </a:cubicBezTo>
                  <a:close/>
                </a:path>
              </a:pathLst>
            </a:custGeom>
            <a:grpFill/>
            <a:ln w="9525" cap="flat">
              <a:noFill/>
              <a:prstDash val="solid"/>
              <a:miter/>
            </a:ln>
          </p:spPr>
          <p:txBody>
            <a:bodyPr rtlCol="0" anchor="ctr"/>
            <a:lstStyle/>
            <a:p>
              <a:endParaRPr lang="en-US"/>
            </a:p>
          </p:txBody>
        </p:sp>
        <p:sp>
          <p:nvSpPr>
            <p:cNvPr id="375" name="Freeform: Shape 374">
              <a:extLst>
                <a:ext uri="{FF2B5EF4-FFF2-40B4-BE49-F238E27FC236}">
                  <a16:creationId xmlns:a16="http://schemas.microsoft.com/office/drawing/2014/main" id="{59977E4D-2498-47EB-938C-C35586BC2E1F}"/>
                </a:ext>
              </a:extLst>
            </p:cNvPr>
            <p:cNvSpPr/>
            <p:nvPr/>
          </p:nvSpPr>
          <p:spPr>
            <a:xfrm>
              <a:off x="6811804" y="4663916"/>
              <a:ext cx="19050" cy="9525"/>
            </a:xfrm>
            <a:custGeom>
              <a:avLst/>
              <a:gdLst>
                <a:gd name="connsiteX0" fmla="*/ 17621 w 19050"/>
                <a:gd name="connsiteY0" fmla="*/ 9049 h 9525"/>
                <a:gd name="connsiteX1" fmla="*/ 7144 w 19050"/>
                <a:gd name="connsiteY1" fmla="*/ 9049 h 9525"/>
                <a:gd name="connsiteX2" fmla="*/ 7144 w 19050"/>
                <a:gd name="connsiteY2" fmla="*/ 7144 h 9525"/>
                <a:gd name="connsiteX3" fmla="*/ 17621 w 19050"/>
                <a:gd name="connsiteY3" fmla="*/ 7144 h 9525"/>
                <a:gd name="connsiteX4" fmla="*/ 17621 w 19050"/>
                <a:gd name="connsiteY4" fmla="*/ 9049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7621" y="9049"/>
                  </a:moveTo>
                  <a:cubicBezTo>
                    <a:pt x="13811" y="9049"/>
                    <a:pt x="10954" y="9049"/>
                    <a:pt x="7144" y="9049"/>
                  </a:cubicBezTo>
                  <a:cubicBezTo>
                    <a:pt x="7144" y="8096"/>
                    <a:pt x="7144" y="8096"/>
                    <a:pt x="7144" y="7144"/>
                  </a:cubicBezTo>
                  <a:cubicBezTo>
                    <a:pt x="10954" y="7144"/>
                    <a:pt x="13811" y="7144"/>
                    <a:pt x="17621" y="7144"/>
                  </a:cubicBezTo>
                  <a:cubicBezTo>
                    <a:pt x="17621" y="8096"/>
                    <a:pt x="17621" y="8096"/>
                    <a:pt x="17621" y="9049"/>
                  </a:cubicBezTo>
                  <a:close/>
                </a:path>
              </a:pathLst>
            </a:custGeom>
            <a:grpFill/>
            <a:ln w="9525" cap="flat">
              <a:noFill/>
              <a:prstDash val="solid"/>
              <a:miter/>
            </a:ln>
          </p:spPr>
          <p:txBody>
            <a:bodyPr rtlCol="0" anchor="ctr"/>
            <a:lstStyle/>
            <a:p>
              <a:endParaRPr lang="en-US"/>
            </a:p>
          </p:txBody>
        </p:sp>
        <p:sp>
          <p:nvSpPr>
            <p:cNvPr id="376" name="Freeform: Shape 375">
              <a:extLst>
                <a:ext uri="{FF2B5EF4-FFF2-40B4-BE49-F238E27FC236}">
                  <a16:creationId xmlns:a16="http://schemas.microsoft.com/office/drawing/2014/main" id="{180DAC62-692C-40B6-923A-DD4DEFDD4912}"/>
                </a:ext>
              </a:extLst>
            </p:cNvPr>
            <p:cNvSpPr/>
            <p:nvPr/>
          </p:nvSpPr>
          <p:spPr>
            <a:xfrm>
              <a:off x="5780776" y="2660210"/>
              <a:ext cx="647700" cy="457200"/>
            </a:xfrm>
            <a:custGeom>
              <a:avLst/>
              <a:gdLst>
                <a:gd name="connsiteX0" fmla="*/ 48524 w 647700"/>
                <a:gd name="connsiteY0" fmla="*/ 452560 h 457200"/>
                <a:gd name="connsiteX1" fmla="*/ 7567 w 647700"/>
                <a:gd name="connsiteY1" fmla="*/ 383980 h 457200"/>
                <a:gd name="connsiteX2" fmla="*/ 7567 w 647700"/>
                <a:gd name="connsiteY2" fmla="*/ 213482 h 457200"/>
                <a:gd name="connsiteX3" fmla="*/ 83767 w 647700"/>
                <a:gd name="connsiteY3" fmla="*/ 138235 h 457200"/>
                <a:gd name="connsiteX4" fmla="*/ 172350 w 647700"/>
                <a:gd name="connsiteY4" fmla="*/ 91562 h 457200"/>
                <a:gd name="connsiteX5" fmla="*/ 489532 w 647700"/>
                <a:gd name="connsiteY5" fmla="*/ 93467 h 457200"/>
                <a:gd name="connsiteX6" fmla="*/ 574305 w 647700"/>
                <a:gd name="connsiteY6" fmla="*/ 138235 h 457200"/>
                <a:gd name="connsiteX7" fmla="*/ 646694 w 647700"/>
                <a:gd name="connsiteY7" fmla="*/ 179192 h 457200"/>
                <a:gd name="connsiteX8" fmla="*/ 598117 w 647700"/>
                <a:gd name="connsiteY8" fmla="*/ 212530 h 457200"/>
                <a:gd name="connsiteX9" fmla="*/ 92340 w 647700"/>
                <a:gd name="connsiteY9" fmla="*/ 429700 h 457200"/>
                <a:gd name="connsiteX10" fmla="*/ 48524 w 647700"/>
                <a:gd name="connsiteY10" fmla="*/ 45256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7700" h="457200">
                  <a:moveTo>
                    <a:pt x="48524" y="452560"/>
                  </a:moveTo>
                  <a:cubicBezTo>
                    <a:pt x="18044" y="440177"/>
                    <a:pt x="7567" y="415412"/>
                    <a:pt x="7567" y="383980"/>
                  </a:cubicBezTo>
                  <a:cubicBezTo>
                    <a:pt x="7567" y="326830"/>
                    <a:pt x="6615" y="269680"/>
                    <a:pt x="7567" y="213482"/>
                  </a:cubicBezTo>
                  <a:cubicBezTo>
                    <a:pt x="9472" y="160142"/>
                    <a:pt x="29474" y="138235"/>
                    <a:pt x="83767" y="138235"/>
                  </a:cubicBezTo>
                  <a:cubicBezTo>
                    <a:pt x="123772" y="138235"/>
                    <a:pt x="148537" y="125852"/>
                    <a:pt x="172350" y="91562"/>
                  </a:cubicBezTo>
                  <a:cubicBezTo>
                    <a:pt x="249502" y="-21785"/>
                    <a:pt x="413332" y="-20833"/>
                    <a:pt x="489532" y="93467"/>
                  </a:cubicBezTo>
                  <a:cubicBezTo>
                    <a:pt x="512392" y="127757"/>
                    <a:pt x="536205" y="140140"/>
                    <a:pt x="574305" y="138235"/>
                  </a:cubicBezTo>
                  <a:cubicBezTo>
                    <a:pt x="605737" y="136330"/>
                    <a:pt x="634312" y="144902"/>
                    <a:pt x="646694" y="179192"/>
                  </a:cubicBezTo>
                  <a:cubicBezTo>
                    <a:pt x="638122" y="202052"/>
                    <a:pt x="618119" y="207767"/>
                    <a:pt x="598117" y="212530"/>
                  </a:cubicBezTo>
                  <a:cubicBezTo>
                    <a:pt x="416190" y="254440"/>
                    <a:pt x="247597" y="326830"/>
                    <a:pt x="92340" y="429700"/>
                  </a:cubicBezTo>
                  <a:cubicBezTo>
                    <a:pt x="79005" y="438272"/>
                    <a:pt x="61859" y="441130"/>
                    <a:pt x="48524" y="452560"/>
                  </a:cubicBezTo>
                  <a:close/>
                </a:path>
              </a:pathLst>
            </a:custGeom>
            <a:grpFill/>
            <a:ln w="9525"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3F71A5BD-1010-4FDC-BF52-EFF114FF94C5}"/>
                </a:ext>
              </a:extLst>
            </p:cNvPr>
            <p:cNvSpPr/>
            <p:nvPr/>
          </p:nvSpPr>
          <p:spPr>
            <a:xfrm>
              <a:off x="5822156" y="2831306"/>
              <a:ext cx="619125" cy="295275"/>
            </a:xfrm>
            <a:custGeom>
              <a:avLst/>
              <a:gdLst>
                <a:gd name="connsiteX0" fmla="*/ 7144 w 619125"/>
                <a:gd name="connsiteY0" fmla="*/ 281464 h 295275"/>
                <a:gd name="connsiteX1" fmla="*/ 120491 w 619125"/>
                <a:gd name="connsiteY1" fmla="*/ 185261 h 295275"/>
                <a:gd name="connsiteX2" fmla="*/ 606266 w 619125"/>
                <a:gd name="connsiteY2" fmla="*/ 7144 h 295275"/>
                <a:gd name="connsiteX3" fmla="*/ 611981 w 619125"/>
                <a:gd name="connsiteY3" fmla="*/ 229076 h 295275"/>
                <a:gd name="connsiteX4" fmla="*/ 552926 w 619125"/>
                <a:gd name="connsiteY4" fmla="*/ 286226 h 295275"/>
                <a:gd name="connsiteX5" fmla="*/ 7144 w 619125"/>
                <a:gd name="connsiteY5" fmla="*/ 28146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5" h="295275">
                  <a:moveTo>
                    <a:pt x="7144" y="281464"/>
                  </a:moveTo>
                  <a:cubicBezTo>
                    <a:pt x="30004" y="231934"/>
                    <a:pt x="76676" y="209074"/>
                    <a:pt x="120491" y="185261"/>
                  </a:cubicBezTo>
                  <a:cubicBezTo>
                    <a:pt x="272891" y="101441"/>
                    <a:pt x="431959" y="32861"/>
                    <a:pt x="606266" y="7144"/>
                  </a:cubicBezTo>
                  <a:cubicBezTo>
                    <a:pt x="622459" y="80486"/>
                    <a:pt x="614839" y="154781"/>
                    <a:pt x="611981" y="229076"/>
                  </a:cubicBezTo>
                  <a:cubicBezTo>
                    <a:pt x="610076" y="262414"/>
                    <a:pt x="586264" y="286226"/>
                    <a:pt x="552926" y="286226"/>
                  </a:cubicBezTo>
                  <a:cubicBezTo>
                    <a:pt x="370046" y="288131"/>
                    <a:pt x="189071" y="296704"/>
                    <a:pt x="7144" y="281464"/>
                  </a:cubicBezTo>
                  <a:close/>
                </a:path>
              </a:pathLst>
            </a:custGeom>
            <a:grpFill/>
            <a:ln w="9525" cap="flat">
              <a:noFill/>
              <a:prstDash val="solid"/>
              <a:miter/>
            </a:ln>
          </p:spPr>
          <p:txBody>
            <a:bodyPr rtlCol="0" anchor="ctr"/>
            <a:lstStyle/>
            <a:p>
              <a:endParaRPr lang="en-US"/>
            </a:p>
          </p:txBody>
        </p:sp>
        <p:sp>
          <p:nvSpPr>
            <p:cNvPr id="378" name="Freeform: Shape 377">
              <a:extLst>
                <a:ext uri="{FF2B5EF4-FFF2-40B4-BE49-F238E27FC236}">
                  <a16:creationId xmlns:a16="http://schemas.microsoft.com/office/drawing/2014/main" id="{8EF4839E-DC7E-4661-AAD7-14CB1B1B9529}"/>
                </a:ext>
              </a:extLst>
            </p:cNvPr>
            <p:cNvSpPr/>
            <p:nvPr/>
          </p:nvSpPr>
          <p:spPr>
            <a:xfrm>
              <a:off x="5454753" y="3427106"/>
              <a:ext cx="200025" cy="781050"/>
            </a:xfrm>
            <a:custGeom>
              <a:avLst/>
              <a:gdLst>
                <a:gd name="connsiteX0" fmla="*/ 126897 w 200025"/>
                <a:gd name="connsiteY0" fmla="*/ 781039 h 781050"/>
                <a:gd name="connsiteX1" fmla="*/ 11644 w 200025"/>
                <a:gd name="connsiteY1" fmla="*/ 661976 h 781050"/>
                <a:gd name="connsiteX2" fmla="*/ 7834 w 200025"/>
                <a:gd name="connsiteY2" fmla="*/ 300026 h 781050"/>
                <a:gd name="connsiteX3" fmla="*/ 139279 w 200025"/>
                <a:gd name="connsiteY3" fmla="*/ 35231 h 781050"/>
                <a:gd name="connsiteX4" fmla="*/ 198334 w 200025"/>
                <a:gd name="connsiteY4" fmla="*/ 28564 h 781050"/>
                <a:gd name="connsiteX5" fmla="*/ 198334 w 200025"/>
                <a:gd name="connsiteY5" fmla="*/ 431472 h 781050"/>
                <a:gd name="connsiteX6" fmla="*/ 146900 w 200025"/>
                <a:gd name="connsiteY6" fmla="*/ 732461 h 781050"/>
                <a:gd name="connsiteX7" fmla="*/ 126897 w 200025"/>
                <a:gd name="connsiteY7" fmla="*/ 781039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025" h="781050">
                  <a:moveTo>
                    <a:pt x="126897" y="781039"/>
                  </a:moveTo>
                  <a:cubicBezTo>
                    <a:pt x="52602" y="767704"/>
                    <a:pt x="18312" y="732461"/>
                    <a:pt x="11644" y="661976"/>
                  </a:cubicBezTo>
                  <a:cubicBezTo>
                    <a:pt x="3072" y="541009"/>
                    <a:pt x="9739" y="420994"/>
                    <a:pt x="7834" y="300026"/>
                  </a:cubicBezTo>
                  <a:cubicBezTo>
                    <a:pt x="32600" y="201919"/>
                    <a:pt x="81177" y="116194"/>
                    <a:pt x="139279" y="35231"/>
                  </a:cubicBezTo>
                  <a:cubicBezTo>
                    <a:pt x="154519" y="14276"/>
                    <a:pt x="173569" y="-12394"/>
                    <a:pt x="198334" y="28564"/>
                  </a:cubicBezTo>
                  <a:cubicBezTo>
                    <a:pt x="198334" y="162866"/>
                    <a:pt x="198334" y="297169"/>
                    <a:pt x="198334" y="431472"/>
                  </a:cubicBezTo>
                  <a:cubicBezTo>
                    <a:pt x="165950" y="528626"/>
                    <a:pt x="159282" y="631497"/>
                    <a:pt x="146900" y="732461"/>
                  </a:cubicBezTo>
                  <a:cubicBezTo>
                    <a:pt x="144994" y="749606"/>
                    <a:pt x="146900" y="770561"/>
                    <a:pt x="126897" y="781039"/>
                  </a:cubicBezTo>
                  <a:close/>
                </a:path>
              </a:pathLst>
            </a:custGeom>
            <a:grpFill/>
            <a:ln w="9525" cap="flat">
              <a:noFill/>
              <a:prstDash val="solid"/>
              <a:miter/>
            </a:ln>
          </p:spPr>
          <p:txBody>
            <a:bodyPr rtlCol="0" anchor="ctr"/>
            <a:lstStyle/>
            <a:p>
              <a:endParaRPr lang="en-US"/>
            </a:p>
          </p:txBody>
        </p:sp>
        <p:sp>
          <p:nvSpPr>
            <p:cNvPr id="379" name="Freeform: Shape 378">
              <a:extLst>
                <a:ext uri="{FF2B5EF4-FFF2-40B4-BE49-F238E27FC236}">
                  <a16:creationId xmlns:a16="http://schemas.microsoft.com/office/drawing/2014/main" id="{A223ABD9-BBBF-4179-A0DF-D26314D17651}"/>
                </a:ext>
              </a:extLst>
            </p:cNvPr>
            <p:cNvSpPr/>
            <p:nvPr/>
          </p:nvSpPr>
          <p:spPr>
            <a:xfrm>
              <a:off x="5453539" y="2857810"/>
              <a:ext cx="266700" cy="1228725"/>
            </a:xfrm>
            <a:custGeom>
              <a:avLst/>
              <a:gdLst>
                <a:gd name="connsiteX0" fmla="*/ 193834 w 266700"/>
                <a:gd name="connsiteY0" fmla="*/ 1010293 h 1228725"/>
                <a:gd name="connsiteX1" fmla="*/ 193834 w 266700"/>
                <a:gd name="connsiteY1" fmla="*/ 591193 h 1228725"/>
                <a:gd name="connsiteX2" fmla="*/ 170974 w 266700"/>
                <a:gd name="connsiteY2" fmla="*/ 538806 h 1228725"/>
                <a:gd name="connsiteX3" fmla="*/ 170021 w 266700"/>
                <a:gd name="connsiteY3" fmla="*/ 381643 h 1228725"/>
                <a:gd name="connsiteX4" fmla="*/ 155734 w 266700"/>
                <a:gd name="connsiteY4" fmla="*/ 343543 h 1228725"/>
                <a:gd name="connsiteX5" fmla="*/ 119539 w 266700"/>
                <a:gd name="connsiteY5" fmla="*/ 359736 h 1228725"/>
                <a:gd name="connsiteX6" fmla="*/ 35719 w 266700"/>
                <a:gd name="connsiteY6" fmla="*/ 551188 h 1228725"/>
                <a:gd name="connsiteX7" fmla="*/ 36671 w 266700"/>
                <a:gd name="connsiteY7" fmla="*/ 746450 h 1228725"/>
                <a:gd name="connsiteX8" fmla="*/ 14764 w 266700"/>
                <a:gd name="connsiteY8" fmla="*/ 855988 h 1228725"/>
                <a:gd name="connsiteX9" fmla="*/ 11906 w 266700"/>
                <a:gd name="connsiteY9" fmla="*/ 1230321 h 1228725"/>
                <a:gd name="connsiteX10" fmla="*/ 7144 w 266700"/>
                <a:gd name="connsiteY10" fmla="*/ 1178886 h 1228725"/>
                <a:gd name="connsiteX11" fmla="*/ 10001 w 266700"/>
                <a:gd name="connsiteY11" fmla="*/ 166378 h 1228725"/>
                <a:gd name="connsiteX12" fmla="*/ 172879 w 266700"/>
                <a:gd name="connsiteY12" fmla="*/ 7311 h 1228725"/>
                <a:gd name="connsiteX13" fmla="*/ 267176 w 266700"/>
                <a:gd name="connsiteY13" fmla="*/ 99703 h 1228725"/>
                <a:gd name="connsiteX14" fmla="*/ 266224 w 266700"/>
                <a:gd name="connsiteY14" fmla="*/ 156853 h 1228725"/>
                <a:gd name="connsiteX15" fmla="*/ 232886 w 266700"/>
                <a:gd name="connsiteY15" fmla="*/ 198763 h 1228725"/>
                <a:gd name="connsiteX16" fmla="*/ 203359 w 266700"/>
                <a:gd name="connsiteY16" fmla="*/ 234005 h 1228725"/>
                <a:gd name="connsiteX17" fmla="*/ 207169 w 266700"/>
                <a:gd name="connsiteY17" fmla="*/ 1160788 h 1228725"/>
                <a:gd name="connsiteX18" fmla="*/ 173831 w 266700"/>
                <a:gd name="connsiteY18" fmla="*/ 1127451 h 1228725"/>
                <a:gd name="connsiteX19" fmla="*/ 193834 w 266700"/>
                <a:gd name="connsiteY19" fmla="*/ 1010293 h 122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6700" h="1228725">
                  <a:moveTo>
                    <a:pt x="193834" y="1010293"/>
                  </a:moveTo>
                  <a:cubicBezTo>
                    <a:pt x="193834" y="870275"/>
                    <a:pt x="193834" y="731211"/>
                    <a:pt x="193834" y="591193"/>
                  </a:cubicBezTo>
                  <a:cubicBezTo>
                    <a:pt x="170021" y="580716"/>
                    <a:pt x="170974" y="559761"/>
                    <a:pt x="170974" y="538806"/>
                  </a:cubicBezTo>
                  <a:cubicBezTo>
                    <a:pt x="170974" y="486418"/>
                    <a:pt x="171926" y="434031"/>
                    <a:pt x="170021" y="381643"/>
                  </a:cubicBezTo>
                  <a:cubicBezTo>
                    <a:pt x="170021" y="367356"/>
                    <a:pt x="170974" y="351163"/>
                    <a:pt x="155734" y="343543"/>
                  </a:cubicBezTo>
                  <a:cubicBezTo>
                    <a:pt x="139541" y="335923"/>
                    <a:pt x="130016" y="351163"/>
                    <a:pt x="119539" y="359736"/>
                  </a:cubicBezTo>
                  <a:cubicBezTo>
                    <a:pt x="59531" y="409266"/>
                    <a:pt x="30004" y="471178"/>
                    <a:pt x="35719" y="551188"/>
                  </a:cubicBezTo>
                  <a:cubicBezTo>
                    <a:pt x="40481" y="615958"/>
                    <a:pt x="36671" y="681681"/>
                    <a:pt x="36671" y="746450"/>
                  </a:cubicBezTo>
                  <a:cubicBezTo>
                    <a:pt x="36671" y="784550"/>
                    <a:pt x="30004" y="820745"/>
                    <a:pt x="14764" y="855988"/>
                  </a:cubicBezTo>
                  <a:cubicBezTo>
                    <a:pt x="13811" y="980766"/>
                    <a:pt x="12859" y="1105543"/>
                    <a:pt x="11906" y="1230321"/>
                  </a:cubicBezTo>
                  <a:cubicBezTo>
                    <a:pt x="10001" y="1213176"/>
                    <a:pt x="7144" y="1196031"/>
                    <a:pt x="7144" y="1178886"/>
                  </a:cubicBezTo>
                  <a:cubicBezTo>
                    <a:pt x="8096" y="841700"/>
                    <a:pt x="8096" y="503563"/>
                    <a:pt x="10001" y="166378"/>
                  </a:cubicBezTo>
                  <a:cubicBezTo>
                    <a:pt x="10954" y="48268"/>
                    <a:pt x="53816" y="8263"/>
                    <a:pt x="172879" y="7311"/>
                  </a:cubicBezTo>
                  <a:cubicBezTo>
                    <a:pt x="267176" y="6358"/>
                    <a:pt x="267176" y="6358"/>
                    <a:pt x="267176" y="99703"/>
                  </a:cubicBezTo>
                  <a:cubicBezTo>
                    <a:pt x="267176" y="118753"/>
                    <a:pt x="267176" y="137803"/>
                    <a:pt x="266224" y="156853"/>
                  </a:cubicBezTo>
                  <a:cubicBezTo>
                    <a:pt x="266224" y="179713"/>
                    <a:pt x="260509" y="197811"/>
                    <a:pt x="232886" y="198763"/>
                  </a:cubicBezTo>
                  <a:cubicBezTo>
                    <a:pt x="210026" y="199716"/>
                    <a:pt x="203359" y="214003"/>
                    <a:pt x="203359" y="234005"/>
                  </a:cubicBezTo>
                  <a:cubicBezTo>
                    <a:pt x="204311" y="542616"/>
                    <a:pt x="198596" y="852178"/>
                    <a:pt x="207169" y="1160788"/>
                  </a:cubicBezTo>
                  <a:cubicBezTo>
                    <a:pt x="173831" y="1172218"/>
                    <a:pt x="173831" y="1146501"/>
                    <a:pt x="173831" y="1127451"/>
                  </a:cubicBezTo>
                  <a:cubicBezTo>
                    <a:pt x="174784" y="1088398"/>
                    <a:pt x="178594" y="1048393"/>
                    <a:pt x="193834" y="1010293"/>
                  </a:cubicBezTo>
                  <a:close/>
                </a:path>
              </a:pathLst>
            </a:custGeom>
            <a:grpFill/>
            <a:ln w="9525" cap="flat">
              <a:noFill/>
              <a:prstDash val="solid"/>
              <a:miter/>
            </a:ln>
          </p:spPr>
          <p:txBody>
            <a:bodyPr rtlCol="0" anchor="ctr"/>
            <a:lstStyle/>
            <a:p>
              <a:endParaRPr lang="en-US"/>
            </a:p>
          </p:txBody>
        </p:sp>
        <p:sp>
          <p:nvSpPr>
            <p:cNvPr id="380" name="Freeform: Shape 379">
              <a:extLst>
                <a:ext uri="{FF2B5EF4-FFF2-40B4-BE49-F238E27FC236}">
                  <a16:creationId xmlns:a16="http://schemas.microsoft.com/office/drawing/2014/main" id="{6A21A8D1-119A-438F-B380-2CC5E34757BD}"/>
                </a:ext>
              </a:extLst>
            </p:cNvPr>
            <p:cNvSpPr/>
            <p:nvPr/>
          </p:nvSpPr>
          <p:spPr>
            <a:xfrm>
              <a:off x="6232034" y="3777256"/>
              <a:ext cx="514350" cy="438150"/>
            </a:xfrm>
            <a:custGeom>
              <a:avLst/>
              <a:gdLst>
                <a:gd name="connsiteX0" fmla="*/ 63991 w 514350"/>
                <a:gd name="connsiteY0" fmla="*/ 243246 h 438150"/>
                <a:gd name="connsiteX1" fmla="*/ 317356 w 514350"/>
                <a:gd name="connsiteY1" fmla="*/ 242294 h 438150"/>
                <a:gd name="connsiteX2" fmla="*/ 324976 w 514350"/>
                <a:gd name="connsiteY2" fmla="*/ 152759 h 438150"/>
                <a:gd name="connsiteX3" fmla="*/ 329738 w 514350"/>
                <a:gd name="connsiteY3" fmla="*/ 27981 h 438150"/>
                <a:gd name="connsiteX4" fmla="*/ 510713 w 514350"/>
                <a:gd name="connsiteY4" fmla="*/ 27029 h 438150"/>
                <a:gd name="connsiteX5" fmla="*/ 516428 w 514350"/>
                <a:gd name="connsiteY5" fmla="*/ 239436 h 438150"/>
                <a:gd name="connsiteX6" fmla="*/ 461183 w 514350"/>
                <a:gd name="connsiteY6" fmla="*/ 268011 h 438150"/>
                <a:gd name="connsiteX7" fmla="*/ 273541 w 514350"/>
                <a:gd name="connsiteY7" fmla="*/ 364214 h 438150"/>
                <a:gd name="connsiteX8" fmla="*/ 264968 w 514350"/>
                <a:gd name="connsiteY8" fmla="*/ 386121 h 438150"/>
                <a:gd name="connsiteX9" fmla="*/ 225916 w 514350"/>
                <a:gd name="connsiteY9" fmla="*/ 432794 h 438150"/>
                <a:gd name="connsiteX10" fmla="*/ 25891 w 514350"/>
                <a:gd name="connsiteY10" fmla="*/ 432794 h 438150"/>
                <a:gd name="connsiteX11" fmla="*/ 7793 w 514350"/>
                <a:gd name="connsiteY11" fmla="*/ 388026 h 438150"/>
                <a:gd name="connsiteX12" fmla="*/ 63991 w 514350"/>
                <a:gd name="connsiteY12" fmla="*/ 243246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4350" h="438150">
                  <a:moveTo>
                    <a:pt x="63991" y="243246"/>
                  </a:moveTo>
                  <a:cubicBezTo>
                    <a:pt x="148763" y="243246"/>
                    <a:pt x="233536" y="242294"/>
                    <a:pt x="317356" y="242294"/>
                  </a:cubicBezTo>
                  <a:cubicBezTo>
                    <a:pt x="335453" y="213719"/>
                    <a:pt x="322118" y="182286"/>
                    <a:pt x="324976" y="152759"/>
                  </a:cubicBezTo>
                  <a:cubicBezTo>
                    <a:pt x="328786" y="110849"/>
                    <a:pt x="320213" y="68939"/>
                    <a:pt x="329738" y="27981"/>
                  </a:cubicBezTo>
                  <a:cubicBezTo>
                    <a:pt x="389746" y="-594"/>
                    <a:pt x="449753" y="1311"/>
                    <a:pt x="510713" y="27029"/>
                  </a:cubicBezTo>
                  <a:cubicBezTo>
                    <a:pt x="522143" y="97514"/>
                    <a:pt x="512618" y="168951"/>
                    <a:pt x="516428" y="239436"/>
                  </a:cubicBezTo>
                  <a:cubicBezTo>
                    <a:pt x="514523" y="280394"/>
                    <a:pt x="484996" y="269916"/>
                    <a:pt x="461183" y="268011"/>
                  </a:cubicBezTo>
                  <a:cubicBezTo>
                    <a:pt x="365933" y="262296"/>
                    <a:pt x="309736" y="290871"/>
                    <a:pt x="273541" y="364214"/>
                  </a:cubicBezTo>
                  <a:cubicBezTo>
                    <a:pt x="269731" y="370881"/>
                    <a:pt x="265921" y="378501"/>
                    <a:pt x="264968" y="386121"/>
                  </a:cubicBezTo>
                  <a:cubicBezTo>
                    <a:pt x="261158" y="408981"/>
                    <a:pt x="244013" y="421364"/>
                    <a:pt x="225916" y="432794"/>
                  </a:cubicBezTo>
                  <a:cubicBezTo>
                    <a:pt x="159241" y="432794"/>
                    <a:pt x="92566" y="432794"/>
                    <a:pt x="25891" y="432794"/>
                  </a:cubicBezTo>
                  <a:cubicBezTo>
                    <a:pt x="11603" y="421364"/>
                    <a:pt x="4936" y="408029"/>
                    <a:pt x="7793" y="388026"/>
                  </a:cubicBezTo>
                  <a:cubicBezTo>
                    <a:pt x="16366" y="333734"/>
                    <a:pt x="20176" y="281346"/>
                    <a:pt x="63991" y="243246"/>
                  </a:cubicBezTo>
                  <a:close/>
                </a:path>
              </a:pathLst>
            </a:custGeom>
            <a:grpFill/>
            <a:ln w="9525" cap="flat">
              <a:noFill/>
              <a:prstDash val="solid"/>
              <a:miter/>
            </a:ln>
          </p:spPr>
          <p:txBody>
            <a:bodyPr rtlCol="0" anchor="ctr"/>
            <a:lstStyle/>
            <a:p>
              <a:endParaRPr lang="en-US"/>
            </a:p>
          </p:txBody>
        </p:sp>
        <p:sp>
          <p:nvSpPr>
            <p:cNvPr id="381" name="Freeform: Shape 380">
              <a:extLst>
                <a:ext uri="{FF2B5EF4-FFF2-40B4-BE49-F238E27FC236}">
                  <a16:creationId xmlns:a16="http://schemas.microsoft.com/office/drawing/2014/main" id="{D3EE37DE-5087-4925-ACC5-ED23AA000FEA}"/>
                </a:ext>
              </a:extLst>
            </p:cNvPr>
            <p:cNvSpPr/>
            <p:nvPr/>
          </p:nvSpPr>
          <p:spPr>
            <a:xfrm>
              <a:off x="6481677" y="2856450"/>
              <a:ext cx="266700" cy="1238250"/>
            </a:xfrm>
            <a:custGeom>
              <a:avLst/>
              <a:gdLst>
                <a:gd name="connsiteX0" fmla="*/ 259165 w 266700"/>
                <a:gd name="connsiteY0" fmla="*/ 1172625 h 1238250"/>
                <a:gd name="connsiteX1" fmla="*/ 259165 w 266700"/>
                <a:gd name="connsiteY1" fmla="*/ 954503 h 1238250"/>
                <a:gd name="connsiteX2" fmla="*/ 237258 w 266700"/>
                <a:gd name="connsiteY2" fmla="*/ 893543 h 1238250"/>
                <a:gd name="connsiteX3" fmla="*/ 239163 w 266700"/>
                <a:gd name="connsiteY3" fmla="*/ 708758 h 1238250"/>
                <a:gd name="connsiteX4" fmla="*/ 240115 w 266700"/>
                <a:gd name="connsiteY4" fmla="*/ 449678 h 1238250"/>
                <a:gd name="connsiteX5" fmla="*/ 237258 w 266700"/>
                <a:gd name="connsiteY5" fmla="*/ 279180 h 1238250"/>
                <a:gd name="connsiteX6" fmla="*/ 174393 w 266700"/>
                <a:gd name="connsiteY6" fmla="*/ 207743 h 1238250"/>
                <a:gd name="connsiteX7" fmla="*/ 105813 w 266700"/>
                <a:gd name="connsiteY7" fmla="*/ 279180 h 1238250"/>
                <a:gd name="connsiteX8" fmla="*/ 102003 w 266700"/>
                <a:gd name="connsiteY8" fmla="*/ 449678 h 1238250"/>
                <a:gd name="connsiteX9" fmla="*/ 102955 w 266700"/>
                <a:gd name="connsiteY9" fmla="*/ 708758 h 1238250"/>
                <a:gd name="connsiteX10" fmla="*/ 104860 w 266700"/>
                <a:gd name="connsiteY10" fmla="*/ 893543 h 1238250"/>
                <a:gd name="connsiteX11" fmla="*/ 82000 w 266700"/>
                <a:gd name="connsiteY11" fmla="*/ 953550 h 1238250"/>
                <a:gd name="connsiteX12" fmla="*/ 67713 w 266700"/>
                <a:gd name="connsiteY12" fmla="*/ 1162148 h 1238250"/>
                <a:gd name="connsiteX13" fmla="*/ 71523 w 266700"/>
                <a:gd name="connsiteY13" fmla="*/ 1114523 h 1238250"/>
                <a:gd name="connsiteX14" fmla="*/ 72475 w 266700"/>
                <a:gd name="connsiteY14" fmla="*/ 258225 h 1238250"/>
                <a:gd name="connsiteX15" fmla="*/ 32470 w 266700"/>
                <a:gd name="connsiteY15" fmla="*/ 198218 h 1238250"/>
                <a:gd name="connsiteX16" fmla="*/ 9610 w 266700"/>
                <a:gd name="connsiteY16" fmla="*/ 172500 h 1238250"/>
                <a:gd name="connsiteX17" fmla="*/ 7705 w 266700"/>
                <a:gd name="connsiteY17" fmla="*/ 139163 h 1238250"/>
                <a:gd name="connsiteX18" fmla="*/ 58188 w 266700"/>
                <a:gd name="connsiteY18" fmla="*/ 7718 h 1238250"/>
                <a:gd name="connsiteX19" fmla="*/ 265833 w 266700"/>
                <a:gd name="connsiteY19" fmla="*/ 150593 h 1238250"/>
                <a:gd name="connsiteX20" fmla="*/ 267738 w 266700"/>
                <a:gd name="connsiteY20" fmla="*/ 673515 h 1238250"/>
                <a:gd name="connsiteX21" fmla="*/ 268690 w 266700"/>
                <a:gd name="connsiteY21" fmla="*/ 1172625 h 1238250"/>
                <a:gd name="connsiteX22" fmla="*/ 262975 w 266700"/>
                <a:gd name="connsiteY22" fmla="*/ 1238348 h 1238250"/>
                <a:gd name="connsiteX23" fmla="*/ 259165 w 266700"/>
                <a:gd name="connsiteY23" fmla="*/ 1172625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6700" h="1238250">
                  <a:moveTo>
                    <a:pt x="259165" y="1172625"/>
                  </a:moveTo>
                  <a:cubicBezTo>
                    <a:pt x="259165" y="1100235"/>
                    <a:pt x="259165" y="1026893"/>
                    <a:pt x="259165" y="954503"/>
                  </a:cubicBezTo>
                  <a:cubicBezTo>
                    <a:pt x="244878" y="936405"/>
                    <a:pt x="237258" y="917355"/>
                    <a:pt x="237258" y="893543"/>
                  </a:cubicBezTo>
                  <a:cubicBezTo>
                    <a:pt x="238210" y="831630"/>
                    <a:pt x="236305" y="770670"/>
                    <a:pt x="239163" y="708758"/>
                  </a:cubicBezTo>
                  <a:cubicBezTo>
                    <a:pt x="238210" y="622080"/>
                    <a:pt x="235353" y="536355"/>
                    <a:pt x="240115" y="449678"/>
                  </a:cubicBezTo>
                  <a:cubicBezTo>
                    <a:pt x="237258" y="393480"/>
                    <a:pt x="239163" y="336330"/>
                    <a:pt x="237258" y="279180"/>
                  </a:cubicBezTo>
                  <a:cubicBezTo>
                    <a:pt x="235353" y="229650"/>
                    <a:pt x="215350" y="208695"/>
                    <a:pt x="174393" y="207743"/>
                  </a:cubicBezTo>
                  <a:cubicBezTo>
                    <a:pt x="130578" y="206790"/>
                    <a:pt x="108670" y="228698"/>
                    <a:pt x="105813" y="279180"/>
                  </a:cubicBezTo>
                  <a:cubicBezTo>
                    <a:pt x="102955" y="335378"/>
                    <a:pt x="105813" y="392528"/>
                    <a:pt x="102003" y="449678"/>
                  </a:cubicBezTo>
                  <a:cubicBezTo>
                    <a:pt x="106765" y="536355"/>
                    <a:pt x="103908" y="622080"/>
                    <a:pt x="102955" y="708758"/>
                  </a:cubicBezTo>
                  <a:cubicBezTo>
                    <a:pt x="104860" y="770670"/>
                    <a:pt x="102955" y="832583"/>
                    <a:pt x="104860" y="893543"/>
                  </a:cubicBezTo>
                  <a:cubicBezTo>
                    <a:pt x="104860" y="917355"/>
                    <a:pt x="98193" y="937358"/>
                    <a:pt x="82000" y="953550"/>
                  </a:cubicBezTo>
                  <a:cubicBezTo>
                    <a:pt x="74380" y="1023083"/>
                    <a:pt x="94383" y="1094520"/>
                    <a:pt x="67713" y="1162148"/>
                  </a:cubicBezTo>
                  <a:cubicBezTo>
                    <a:pt x="68665" y="1145955"/>
                    <a:pt x="71523" y="1130715"/>
                    <a:pt x="71523" y="1114523"/>
                  </a:cubicBezTo>
                  <a:cubicBezTo>
                    <a:pt x="72475" y="828773"/>
                    <a:pt x="72475" y="543975"/>
                    <a:pt x="72475" y="258225"/>
                  </a:cubicBezTo>
                  <a:cubicBezTo>
                    <a:pt x="72475" y="229650"/>
                    <a:pt x="77238" y="198218"/>
                    <a:pt x="32470" y="198218"/>
                  </a:cubicBezTo>
                  <a:cubicBezTo>
                    <a:pt x="17230" y="198218"/>
                    <a:pt x="11515" y="185835"/>
                    <a:pt x="9610" y="172500"/>
                  </a:cubicBezTo>
                  <a:cubicBezTo>
                    <a:pt x="8658" y="161070"/>
                    <a:pt x="7705" y="150593"/>
                    <a:pt x="7705" y="139163"/>
                  </a:cubicBezTo>
                  <a:cubicBezTo>
                    <a:pt x="5800" y="10575"/>
                    <a:pt x="5800" y="9623"/>
                    <a:pt x="58188" y="7718"/>
                  </a:cubicBezTo>
                  <a:cubicBezTo>
                    <a:pt x="208683" y="2003"/>
                    <a:pt x="263928" y="38198"/>
                    <a:pt x="265833" y="150593"/>
                  </a:cubicBezTo>
                  <a:cubicBezTo>
                    <a:pt x="268690" y="324900"/>
                    <a:pt x="267738" y="499208"/>
                    <a:pt x="267738" y="673515"/>
                  </a:cubicBezTo>
                  <a:cubicBezTo>
                    <a:pt x="267738" y="840203"/>
                    <a:pt x="267738" y="1006890"/>
                    <a:pt x="268690" y="1172625"/>
                  </a:cubicBezTo>
                  <a:cubicBezTo>
                    <a:pt x="268690" y="1194533"/>
                    <a:pt x="270595" y="1217393"/>
                    <a:pt x="262975" y="1238348"/>
                  </a:cubicBezTo>
                  <a:cubicBezTo>
                    <a:pt x="223923" y="1220250"/>
                    <a:pt x="240115" y="1196438"/>
                    <a:pt x="259165" y="1172625"/>
                  </a:cubicBezTo>
                  <a:close/>
                </a:path>
              </a:pathLst>
            </a:custGeom>
            <a:grpFill/>
            <a:ln w="9525" cap="flat">
              <a:noFill/>
              <a:prstDash val="solid"/>
              <a:miter/>
            </a:ln>
          </p:spPr>
          <p:txBody>
            <a:bodyPr rtlCol="0" anchor="ctr"/>
            <a:lstStyle/>
            <a:p>
              <a:endParaRPr lang="en-US"/>
            </a:p>
          </p:txBody>
        </p:sp>
        <p:sp>
          <p:nvSpPr>
            <p:cNvPr id="382" name="Freeform: Shape 381">
              <a:extLst>
                <a:ext uri="{FF2B5EF4-FFF2-40B4-BE49-F238E27FC236}">
                  <a16:creationId xmlns:a16="http://schemas.microsoft.com/office/drawing/2014/main" id="{3718CD49-0591-4F0C-8961-79CCE78D92F2}"/>
                </a:ext>
              </a:extLst>
            </p:cNvPr>
            <p:cNvSpPr/>
            <p:nvPr/>
          </p:nvSpPr>
          <p:spPr>
            <a:xfrm>
              <a:off x="6015926" y="3485597"/>
              <a:ext cx="352425" cy="333375"/>
            </a:xfrm>
            <a:custGeom>
              <a:avLst/>
              <a:gdLst>
                <a:gd name="connsiteX0" fmla="*/ 346774 w 352425"/>
                <a:gd name="connsiteY0" fmla="*/ 19603 h 333375"/>
                <a:gd name="connsiteX1" fmla="*/ 239142 w 352425"/>
                <a:gd name="connsiteY1" fmla="*/ 137713 h 333375"/>
                <a:gd name="connsiteX2" fmla="*/ 205804 w 352425"/>
                <a:gd name="connsiteY2" fmla="*/ 137713 h 333375"/>
                <a:gd name="connsiteX3" fmla="*/ 158179 w 352425"/>
                <a:gd name="connsiteY3" fmla="*/ 184385 h 333375"/>
                <a:gd name="connsiteX4" fmla="*/ 159131 w 352425"/>
                <a:gd name="connsiteY4" fmla="*/ 284398 h 333375"/>
                <a:gd name="connsiteX5" fmla="*/ 115317 w 352425"/>
                <a:gd name="connsiteY5" fmla="*/ 330118 h 333375"/>
                <a:gd name="connsiteX6" fmla="*/ 33402 w 352425"/>
                <a:gd name="connsiteY6" fmla="*/ 251060 h 333375"/>
                <a:gd name="connsiteX7" fmla="*/ 33402 w 352425"/>
                <a:gd name="connsiteY7" fmla="*/ 141523 h 333375"/>
                <a:gd name="connsiteX8" fmla="*/ 22924 w 352425"/>
                <a:gd name="connsiteY8" fmla="*/ 86278 h 333375"/>
                <a:gd name="connsiteX9" fmla="*/ 56262 w 352425"/>
                <a:gd name="connsiteY9" fmla="*/ 52940 h 333375"/>
                <a:gd name="connsiteX10" fmla="*/ 175324 w 352425"/>
                <a:gd name="connsiteY10" fmla="*/ 11030 h 333375"/>
                <a:gd name="connsiteX11" fmla="*/ 346774 w 352425"/>
                <a:gd name="connsiteY11" fmla="*/ 19603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2425" h="333375">
                  <a:moveTo>
                    <a:pt x="346774" y="19603"/>
                  </a:moveTo>
                  <a:cubicBezTo>
                    <a:pt x="355347" y="165335"/>
                    <a:pt x="349631" y="134855"/>
                    <a:pt x="239142" y="137713"/>
                  </a:cubicBezTo>
                  <a:cubicBezTo>
                    <a:pt x="227712" y="137713"/>
                    <a:pt x="217234" y="138665"/>
                    <a:pt x="205804" y="137713"/>
                  </a:cubicBezTo>
                  <a:cubicBezTo>
                    <a:pt x="172467" y="135808"/>
                    <a:pt x="156274" y="149143"/>
                    <a:pt x="158179" y="184385"/>
                  </a:cubicBezTo>
                  <a:cubicBezTo>
                    <a:pt x="160084" y="217723"/>
                    <a:pt x="157227" y="251060"/>
                    <a:pt x="159131" y="284398"/>
                  </a:cubicBezTo>
                  <a:cubicBezTo>
                    <a:pt x="161037" y="316783"/>
                    <a:pt x="146749" y="329165"/>
                    <a:pt x="115317" y="330118"/>
                  </a:cubicBezTo>
                  <a:cubicBezTo>
                    <a:pt x="36259" y="332975"/>
                    <a:pt x="33402" y="332023"/>
                    <a:pt x="33402" y="251060"/>
                  </a:cubicBezTo>
                  <a:cubicBezTo>
                    <a:pt x="33402" y="214865"/>
                    <a:pt x="33402" y="177718"/>
                    <a:pt x="33402" y="141523"/>
                  </a:cubicBezTo>
                  <a:cubicBezTo>
                    <a:pt x="1969" y="128188"/>
                    <a:pt x="-888" y="110090"/>
                    <a:pt x="22924" y="86278"/>
                  </a:cubicBezTo>
                  <a:cubicBezTo>
                    <a:pt x="34354" y="74848"/>
                    <a:pt x="43879" y="63418"/>
                    <a:pt x="56262" y="52940"/>
                  </a:cubicBezTo>
                  <a:cubicBezTo>
                    <a:pt x="90552" y="24365"/>
                    <a:pt x="120079" y="-3257"/>
                    <a:pt x="175324" y="11030"/>
                  </a:cubicBezTo>
                  <a:cubicBezTo>
                    <a:pt x="228664" y="26270"/>
                    <a:pt x="289624" y="9125"/>
                    <a:pt x="346774" y="19603"/>
                  </a:cubicBezTo>
                  <a:close/>
                </a:path>
              </a:pathLst>
            </a:custGeom>
            <a:grpFill/>
            <a:ln w="9525" cap="flat">
              <a:noFill/>
              <a:prstDash val="solid"/>
              <a:miter/>
            </a:ln>
          </p:spPr>
          <p:txBody>
            <a:bodyPr rtlCol="0" anchor="ctr"/>
            <a:lstStyle/>
            <a:p>
              <a:endParaRPr lang="en-US"/>
            </a:p>
          </p:txBody>
        </p:sp>
        <p:sp>
          <p:nvSpPr>
            <p:cNvPr id="383" name="Freeform: Shape 382">
              <a:extLst>
                <a:ext uri="{FF2B5EF4-FFF2-40B4-BE49-F238E27FC236}">
                  <a16:creationId xmlns:a16="http://schemas.microsoft.com/office/drawing/2014/main" id="{69167680-AC3B-4C9E-9B6F-BE7B9197B7B0}"/>
                </a:ext>
              </a:extLst>
            </p:cNvPr>
            <p:cNvSpPr/>
            <p:nvPr/>
          </p:nvSpPr>
          <p:spPr>
            <a:xfrm>
              <a:off x="5850111" y="3297309"/>
              <a:ext cx="514350" cy="333375"/>
            </a:xfrm>
            <a:custGeom>
              <a:avLst/>
              <a:gdLst>
                <a:gd name="connsiteX0" fmla="*/ 512589 w 514350"/>
                <a:gd name="connsiteY0" fmla="*/ 207891 h 333375"/>
                <a:gd name="connsiteX1" fmla="*/ 360189 w 514350"/>
                <a:gd name="connsiteY1" fmla="*/ 207891 h 333375"/>
                <a:gd name="connsiteX2" fmla="*/ 206837 w 514350"/>
                <a:gd name="connsiteY2" fmla="*/ 291711 h 333375"/>
                <a:gd name="connsiteX3" fmla="*/ 198264 w 514350"/>
                <a:gd name="connsiteY3" fmla="*/ 331716 h 333375"/>
                <a:gd name="connsiteX4" fmla="*/ 51579 w 514350"/>
                <a:gd name="connsiteY4" fmla="*/ 326953 h 333375"/>
                <a:gd name="connsiteX5" fmla="*/ 7764 w 514350"/>
                <a:gd name="connsiteY5" fmla="*/ 252658 h 333375"/>
                <a:gd name="connsiteX6" fmla="*/ 52532 w 514350"/>
                <a:gd name="connsiteY6" fmla="*/ 199318 h 333375"/>
                <a:gd name="connsiteX7" fmla="*/ 157307 w 514350"/>
                <a:gd name="connsiteY7" fmla="*/ 199318 h 333375"/>
                <a:gd name="connsiteX8" fmla="*/ 198264 w 514350"/>
                <a:gd name="connsiteY8" fmla="*/ 156456 h 333375"/>
                <a:gd name="connsiteX9" fmla="*/ 198264 w 514350"/>
                <a:gd name="connsiteY9" fmla="*/ 46918 h 333375"/>
                <a:gd name="connsiteX10" fmla="*/ 238270 w 514350"/>
                <a:gd name="connsiteY10" fmla="*/ 7866 h 333375"/>
                <a:gd name="connsiteX11" fmla="*/ 276370 w 514350"/>
                <a:gd name="connsiteY11" fmla="*/ 7866 h 333375"/>
                <a:gd name="connsiteX12" fmla="*/ 324947 w 514350"/>
                <a:gd name="connsiteY12" fmla="*/ 57396 h 333375"/>
                <a:gd name="connsiteX13" fmla="*/ 324947 w 514350"/>
                <a:gd name="connsiteY13" fmla="*/ 147883 h 333375"/>
                <a:gd name="connsiteX14" fmla="*/ 378287 w 514350"/>
                <a:gd name="connsiteY14" fmla="*/ 199318 h 333375"/>
                <a:gd name="connsiteX15" fmla="*/ 512589 w 514350"/>
                <a:gd name="connsiteY15" fmla="*/ 207891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4350" h="333375">
                  <a:moveTo>
                    <a:pt x="512589" y="207891"/>
                  </a:moveTo>
                  <a:cubicBezTo>
                    <a:pt x="462107" y="207891"/>
                    <a:pt x="410672" y="209796"/>
                    <a:pt x="360189" y="207891"/>
                  </a:cubicBezTo>
                  <a:cubicBezTo>
                    <a:pt x="291609" y="205033"/>
                    <a:pt x="248747" y="246943"/>
                    <a:pt x="206837" y="291711"/>
                  </a:cubicBezTo>
                  <a:cubicBezTo>
                    <a:pt x="196359" y="303141"/>
                    <a:pt x="194455" y="317428"/>
                    <a:pt x="198264" y="331716"/>
                  </a:cubicBezTo>
                  <a:cubicBezTo>
                    <a:pt x="149687" y="329811"/>
                    <a:pt x="100157" y="326953"/>
                    <a:pt x="51579" y="326953"/>
                  </a:cubicBezTo>
                  <a:cubicBezTo>
                    <a:pt x="-7476" y="326953"/>
                    <a:pt x="10622" y="284091"/>
                    <a:pt x="7764" y="252658"/>
                  </a:cubicBezTo>
                  <a:cubicBezTo>
                    <a:pt x="4907" y="220273"/>
                    <a:pt x="10622" y="196461"/>
                    <a:pt x="52532" y="199318"/>
                  </a:cubicBezTo>
                  <a:cubicBezTo>
                    <a:pt x="86822" y="202176"/>
                    <a:pt x="122064" y="198366"/>
                    <a:pt x="157307" y="199318"/>
                  </a:cubicBezTo>
                  <a:cubicBezTo>
                    <a:pt x="188739" y="200271"/>
                    <a:pt x="199217" y="186936"/>
                    <a:pt x="198264" y="156456"/>
                  </a:cubicBezTo>
                  <a:cubicBezTo>
                    <a:pt x="197312" y="120261"/>
                    <a:pt x="199217" y="83113"/>
                    <a:pt x="198264" y="46918"/>
                  </a:cubicBezTo>
                  <a:cubicBezTo>
                    <a:pt x="197312" y="18343"/>
                    <a:pt x="209695" y="5961"/>
                    <a:pt x="238270" y="7866"/>
                  </a:cubicBezTo>
                  <a:cubicBezTo>
                    <a:pt x="250652" y="8818"/>
                    <a:pt x="263987" y="8818"/>
                    <a:pt x="276370" y="7866"/>
                  </a:cubicBezTo>
                  <a:cubicBezTo>
                    <a:pt x="315422" y="3103"/>
                    <a:pt x="326852" y="22153"/>
                    <a:pt x="324947" y="57396"/>
                  </a:cubicBezTo>
                  <a:cubicBezTo>
                    <a:pt x="323042" y="87876"/>
                    <a:pt x="326852" y="117403"/>
                    <a:pt x="324947" y="147883"/>
                  </a:cubicBezTo>
                  <a:cubicBezTo>
                    <a:pt x="322089" y="187888"/>
                    <a:pt x="340187" y="199318"/>
                    <a:pt x="378287" y="199318"/>
                  </a:cubicBezTo>
                  <a:cubicBezTo>
                    <a:pt x="422102" y="199318"/>
                    <a:pt x="468774" y="188841"/>
                    <a:pt x="512589" y="207891"/>
                  </a:cubicBezTo>
                  <a:close/>
                </a:path>
              </a:pathLst>
            </a:custGeom>
            <a:grpFill/>
            <a:ln w="9525" cap="flat">
              <a:noFill/>
              <a:prstDash val="solid"/>
              <a:miter/>
            </a:ln>
          </p:spPr>
          <p:txBody>
            <a:bodyPr rtlCol="0" anchor="ctr"/>
            <a:lstStyle/>
            <a:p>
              <a:endParaRPr lang="en-US"/>
            </a:p>
          </p:txBody>
        </p:sp>
        <p:sp>
          <p:nvSpPr>
            <p:cNvPr id="384" name="Freeform: Shape 383">
              <a:extLst>
                <a:ext uri="{FF2B5EF4-FFF2-40B4-BE49-F238E27FC236}">
                  <a16:creationId xmlns:a16="http://schemas.microsoft.com/office/drawing/2014/main" id="{3F4C1C23-FCFE-4414-95FF-F23B3DB74B3B}"/>
                </a:ext>
              </a:extLst>
            </p:cNvPr>
            <p:cNvSpPr/>
            <p:nvPr/>
          </p:nvSpPr>
          <p:spPr>
            <a:xfrm>
              <a:off x="6450806" y="4008693"/>
              <a:ext cx="295275" cy="200025"/>
            </a:xfrm>
            <a:custGeom>
              <a:avLst/>
              <a:gdLst>
                <a:gd name="connsiteX0" fmla="*/ 290036 w 295275"/>
                <a:gd name="connsiteY0" fmla="*/ 20382 h 200025"/>
                <a:gd name="connsiteX1" fmla="*/ 293846 w 295275"/>
                <a:gd name="connsiteY1" fmla="*/ 88962 h 200025"/>
                <a:gd name="connsiteX2" fmla="*/ 168116 w 295275"/>
                <a:gd name="connsiteY2" fmla="*/ 201357 h 200025"/>
                <a:gd name="connsiteX3" fmla="*/ 7144 w 295275"/>
                <a:gd name="connsiteY3" fmla="*/ 200404 h 200025"/>
                <a:gd name="connsiteX4" fmla="*/ 51911 w 295275"/>
                <a:gd name="connsiteY4" fmla="*/ 87057 h 200025"/>
                <a:gd name="connsiteX5" fmla="*/ 290036 w 295275"/>
                <a:gd name="connsiteY5" fmla="*/ 20382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5" h="200025">
                  <a:moveTo>
                    <a:pt x="290036" y="20382"/>
                  </a:moveTo>
                  <a:cubicBezTo>
                    <a:pt x="290989" y="43242"/>
                    <a:pt x="292894" y="66102"/>
                    <a:pt x="293846" y="88962"/>
                  </a:cubicBezTo>
                  <a:cubicBezTo>
                    <a:pt x="281464" y="158494"/>
                    <a:pt x="237649" y="198499"/>
                    <a:pt x="168116" y="201357"/>
                  </a:cubicBezTo>
                  <a:cubicBezTo>
                    <a:pt x="114776" y="203262"/>
                    <a:pt x="60484" y="200404"/>
                    <a:pt x="7144" y="200404"/>
                  </a:cubicBezTo>
                  <a:cubicBezTo>
                    <a:pt x="18574" y="161352"/>
                    <a:pt x="25241" y="120394"/>
                    <a:pt x="51911" y="87057"/>
                  </a:cubicBezTo>
                  <a:cubicBezTo>
                    <a:pt x="114776" y="3237"/>
                    <a:pt x="197644" y="-6288"/>
                    <a:pt x="290036" y="20382"/>
                  </a:cubicBezTo>
                  <a:close/>
                </a:path>
              </a:pathLst>
            </a:custGeom>
            <a:grpFill/>
            <a:ln w="9525" cap="flat">
              <a:noFill/>
              <a:prstDash val="solid"/>
              <a:miter/>
            </a:ln>
          </p:spPr>
          <p:txBody>
            <a:bodyPr rtlCol="0" anchor="ctr"/>
            <a:lstStyle/>
            <a:p>
              <a:endParaRPr lang="en-US"/>
            </a:p>
          </p:txBody>
        </p:sp>
        <p:sp>
          <p:nvSpPr>
            <p:cNvPr id="385" name="Freeform: Shape 384">
              <a:extLst>
                <a:ext uri="{FF2B5EF4-FFF2-40B4-BE49-F238E27FC236}">
                  <a16:creationId xmlns:a16="http://schemas.microsoft.com/office/drawing/2014/main" id="{6B6B3DE0-7CCD-44BB-BB02-0706CC209538}"/>
                </a:ext>
              </a:extLst>
            </p:cNvPr>
            <p:cNvSpPr/>
            <p:nvPr/>
          </p:nvSpPr>
          <p:spPr>
            <a:xfrm>
              <a:off x="5573219" y="3860959"/>
              <a:ext cx="200025" cy="352425"/>
            </a:xfrm>
            <a:custGeom>
              <a:avLst/>
              <a:gdLst>
                <a:gd name="connsiteX0" fmla="*/ 74153 w 200025"/>
                <a:gd name="connsiteY0" fmla="*/ 7144 h 352425"/>
                <a:gd name="connsiteX1" fmla="*/ 87488 w 200025"/>
                <a:gd name="connsiteY1" fmla="*/ 158591 h 352425"/>
                <a:gd name="connsiteX2" fmla="*/ 179881 w 200025"/>
                <a:gd name="connsiteY2" fmla="*/ 159544 h 352425"/>
                <a:gd name="connsiteX3" fmla="*/ 200836 w 200025"/>
                <a:gd name="connsiteY3" fmla="*/ 204311 h 352425"/>
                <a:gd name="connsiteX4" fmla="*/ 194168 w 200025"/>
                <a:gd name="connsiteY4" fmla="*/ 302419 h 352425"/>
                <a:gd name="connsiteX5" fmla="*/ 171308 w 200025"/>
                <a:gd name="connsiteY5" fmla="*/ 348139 h 352425"/>
                <a:gd name="connsiteX6" fmla="*/ 9383 w 200025"/>
                <a:gd name="connsiteY6" fmla="*/ 347186 h 352425"/>
                <a:gd name="connsiteX7" fmla="*/ 74153 w 200025"/>
                <a:gd name="connsiteY7" fmla="*/ 7144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025" h="352425">
                  <a:moveTo>
                    <a:pt x="74153" y="7144"/>
                  </a:moveTo>
                  <a:cubicBezTo>
                    <a:pt x="78916" y="57626"/>
                    <a:pt x="64628" y="110014"/>
                    <a:pt x="87488" y="158591"/>
                  </a:cubicBezTo>
                  <a:cubicBezTo>
                    <a:pt x="117968" y="158591"/>
                    <a:pt x="149401" y="159544"/>
                    <a:pt x="179881" y="159544"/>
                  </a:cubicBezTo>
                  <a:cubicBezTo>
                    <a:pt x="193216" y="171926"/>
                    <a:pt x="203693" y="183356"/>
                    <a:pt x="200836" y="204311"/>
                  </a:cubicBezTo>
                  <a:cubicBezTo>
                    <a:pt x="196073" y="236696"/>
                    <a:pt x="195121" y="270034"/>
                    <a:pt x="194168" y="302419"/>
                  </a:cubicBezTo>
                  <a:cubicBezTo>
                    <a:pt x="193216" y="320516"/>
                    <a:pt x="188453" y="337661"/>
                    <a:pt x="171308" y="348139"/>
                  </a:cubicBezTo>
                  <a:cubicBezTo>
                    <a:pt x="117016" y="348139"/>
                    <a:pt x="63676" y="348139"/>
                    <a:pt x="9383" y="347186"/>
                  </a:cubicBezTo>
                  <a:cubicBezTo>
                    <a:pt x="1763" y="228124"/>
                    <a:pt x="11288" y="111919"/>
                    <a:pt x="74153" y="7144"/>
                  </a:cubicBezTo>
                  <a:close/>
                </a:path>
              </a:pathLst>
            </a:custGeom>
            <a:grpFill/>
            <a:ln w="9525" cap="flat">
              <a:noFill/>
              <a:prstDash val="solid"/>
              <a:miter/>
            </a:ln>
          </p:spPr>
          <p:txBody>
            <a:bodyPr rtlCol="0" anchor="ctr"/>
            <a:lstStyle/>
            <a:p>
              <a:endParaRPr lang="en-US"/>
            </a:p>
          </p:txBody>
        </p:sp>
        <p:sp>
          <p:nvSpPr>
            <p:cNvPr id="386" name="Freeform: Shape 385">
              <a:extLst>
                <a:ext uri="{FF2B5EF4-FFF2-40B4-BE49-F238E27FC236}">
                  <a16:creationId xmlns:a16="http://schemas.microsoft.com/office/drawing/2014/main" id="{BDEC3A7A-F041-41FE-8518-52C1B9BE3A75}"/>
                </a:ext>
              </a:extLst>
            </p:cNvPr>
            <p:cNvSpPr/>
            <p:nvPr/>
          </p:nvSpPr>
          <p:spPr>
            <a:xfrm>
              <a:off x="5735946" y="4013359"/>
              <a:ext cx="228600" cy="200025"/>
            </a:xfrm>
            <a:custGeom>
              <a:avLst/>
              <a:gdLst>
                <a:gd name="connsiteX0" fmla="*/ 7629 w 228600"/>
                <a:gd name="connsiteY0" fmla="*/ 194786 h 200025"/>
                <a:gd name="connsiteX1" fmla="*/ 17154 w 228600"/>
                <a:gd name="connsiteY1" fmla="*/ 7144 h 200025"/>
                <a:gd name="connsiteX2" fmla="*/ 207654 w 228600"/>
                <a:gd name="connsiteY2" fmla="*/ 7144 h 200025"/>
                <a:gd name="connsiteX3" fmla="*/ 226704 w 228600"/>
                <a:gd name="connsiteY3" fmla="*/ 43339 h 200025"/>
                <a:gd name="connsiteX4" fmla="*/ 209559 w 228600"/>
                <a:gd name="connsiteY4" fmla="*/ 163354 h 200025"/>
                <a:gd name="connsiteX5" fmla="*/ 187652 w 228600"/>
                <a:gd name="connsiteY5" fmla="*/ 194786 h 200025"/>
                <a:gd name="connsiteX6" fmla="*/ 7629 w 228600"/>
                <a:gd name="connsiteY6" fmla="*/ 19478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600" h="200025">
                  <a:moveTo>
                    <a:pt x="7629" y="194786"/>
                  </a:moveTo>
                  <a:cubicBezTo>
                    <a:pt x="5724" y="131921"/>
                    <a:pt x="9534" y="69056"/>
                    <a:pt x="17154" y="7144"/>
                  </a:cubicBezTo>
                  <a:cubicBezTo>
                    <a:pt x="80972" y="7144"/>
                    <a:pt x="143837" y="7144"/>
                    <a:pt x="207654" y="7144"/>
                  </a:cubicBezTo>
                  <a:cubicBezTo>
                    <a:pt x="219084" y="16669"/>
                    <a:pt x="229562" y="27146"/>
                    <a:pt x="226704" y="43339"/>
                  </a:cubicBezTo>
                  <a:cubicBezTo>
                    <a:pt x="220989" y="83344"/>
                    <a:pt x="217179" y="123349"/>
                    <a:pt x="209559" y="163354"/>
                  </a:cubicBezTo>
                  <a:cubicBezTo>
                    <a:pt x="207654" y="176689"/>
                    <a:pt x="199082" y="187166"/>
                    <a:pt x="187652" y="194786"/>
                  </a:cubicBezTo>
                  <a:cubicBezTo>
                    <a:pt x="128597" y="194786"/>
                    <a:pt x="67637" y="194786"/>
                    <a:pt x="7629" y="194786"/>
                  </a:cubicBezTo>
                  <a:close/>
                </a:path>
              </a:pathLst>
            </a:custGeom>
            <a:grpFill/>
            <a:ln w="9525" cap="flat">
              <a:noFill/>
              <a:prstDash val="solid"/>
              <a:miter/>
            </a:ln>
          </p:spPr>
          <p:txBody>
            <a:bodyPr rtlCol="0" anchor="ctr"/>
            <a:lstStyle/>
            <a:p>
              <a:endParaRPr lang="en-US"/>
            </a:p>
          </p:txBody>
        </p:sp>
        <p:sp>
          <p:nvSpPr>
            <p:cNvPr id="387" name="Freeform: Shape 386">
              <a:extLst>
                <a:ext uri="{FF2B5EF4-FFF2-40B4-BE49-F238E27FC236}">
                  <a16:creationId xmlns:a16="http://schemas.microsoft.com/office/drawing/2014/main" id="{4D3F7C5A-D04D-41D0-8BB6-95E3AD5931FF}"/>
                </a:ext>
              </a:extLst>
            </p:cNvPr>
            <p:cNvSpPr/>
            <p:nvPr/>
          </p:nvSpPr>
          <p:spPr>
            <a:xfrm>
              <a:off x="6052464" y="4013359"/>
              <a:ext cx="247650" cy="200025"/>
            </a:xfrm>
            <a:custGeom>
              <a:avLst/>
              <a:gdLst>
                <a:gd name="connsiteX0" fmla="*/ 243561 w 247650"/>
                <a:gd name="connsiteY0" fmla="*/ 7144 h 200025"/>
                <a:gd name="connsiteX1" fmla="*/ 205461 w 247650"/>
                <a:gd name="connsiteY1" fmla="*/ 194786 h 200025"/>
                <a:gd name="connsiteX2" fmla="*/ 24486 w 247650"/>
                <a:gd name="connsiteY2" fmla="*/ 194786 h 200025"/>
                <a:gd name="connsiteX3" fmla="*/ 7341 w 247650"/>
                <a:gd name="connsiteY3" fmla="*/ 167164 h 200025"/>
                <a:gd name="connsiteX4" fmla="*/ 29248 w 247650"/>
                <a:gd name="connsiteY4" fmla="*/ 39529 h 200025"/>
                <a:gd name="connsiteX5" fmla="*/ 62586 w 247650"/>
                <a:gd name="connsiteY5" fmla="*/ 7144 h 200025"/>
                <a:gd name="connsiteX6" fmla="*/ 243561 w 247650"/>
                <a:gd name="connsiteY6" fmla="*/ 714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200025">
                  <a:moveTo>
                    <a:pt x="243561" y="7144"/>
                  </a:moveTo>
                  <a:cubicBezTo>
                    <a:pt x="233083" y="70009"/>
                    <a:pt x="211176" y="130969"/>
                    <a:pt x="205461" y="194786"/>
                  </a:cubicBezTo>
                  <a:cubicBezTo>
                    <a:pt x="145453" y="194786"/>
                    <a:pt x="84493" y="194786"/>
                    <a:pt x="24486" y="194786"/>
                  </a:cubicBezTo>
                  <a:cubicBezTo>
                    <a:pt x="17818" y="186214"/>
                    <a:pt x="5436" y="181451"/>
                    <a:pt x="7341" y="167164"/>
                  </a:cubicBezTo>
                  <a:cubicBezTo>
                    <a:pt x="11151" y="124301"/>
                    <a:pt x="16866" y="81439"/>
                    <a:pt x="29248" y="39529"/>
                  </a:cubicBezTo>
                  <a:cubicBezTo>
                    <a:pt x="34963" y="21431"/>
                    <a:pt x="48298" y="14764"/>
                    <a:pt x="62586" y="7144"/>
                  </a:cubicBezTo>
                  <a:cubicBezTo>
                    <a:pt x="122593" y="7144"/>
                    <a:pt x="183553" y="7144"/>
                    <a:pt x="243561" y="7144"/>
                  </a:cubicBezTo>
                  <a:close/>
                </a:path>
              </a:pathLst>
            </a:custGeom>
            <a:grpFill/>
            <a:ln w="9525" cap="flat">
              <a:noFill/>
              <a:prstDash val="solid"/>
              <a:miter/>
            </a:ln>
          </p:spPr>
          <p:txBody>
            <a:bodyPr rtlCol="0" anchor="ctr"/>
            <a:lstStyle/>
            <a:p>
              <a:endParaRPr lang="en-US"/>
            </a:p>
          </p:txBody>
        </p:sp>
        <p:sp>
          <p:nvSpPr>
            <p:cNvPr id="388" name="Freeform: Shape 387">
              <a:extLst>
                <a:ext uri="{FF2B5EF4-FFF2-40B4-BE49-F238E27FC236}">
                  <a16:creationId xmlns:a16="http://schemas.microsoft.com/office/drawing/2014/main" id="{0FA58304-8604-4F4B-9668-E7DDE3BA87D5}"/>
                </a:ext>
              </a:extLst>
            </p:cNvPr>
            <p:cNvSpPr/>
            <p:nvPr/>
          </p:nvSpPr>
          <p:spPr>
            <a:xfrm>
              <a:off x="5916988" y="4013359"/>
              <a:ext cx="200025" cy="200025"/>
            </a:xfrm>
            <a:custGeom>
              <a:avLst/>
              <a:gdLst>
                <a:gd name="connsiteX0" fmla="*/ 198062 w 200025"/>
                <a:gd name="connsiteY0" fmla="*/ 7144 h 200025"/>
                <a:gd name="connsiteX1" fmla="*/ 159962 w 200025"/>
                <a:gd name="connsiteY1" fmla="*/ 194786 h 200025"/>
                <a:gd name="connsiteX2" fmla="*/ 7562 w 200025"/>
                <a:gd name="connsiteY2" fmla="*/ 194786 h 200025"/>
                <a:gd name="connsiteX3" fmla="*/ 26612 w 200025"/>
                <a:gd name="connsiteY3" fmla="*/ 7144 h 200025"/>
                <a:gd name="connsiteX4" fmla="*/ 198062 w 200025"/>
                <a:gd name="connsiteY4" fmla="*/ 7144 h 20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0025">
                  <a:moveTo>
                    <a:pt x="198062" y="7144"/>
                  </a:moveTo>
                  <a:cubicBezTo>
                    <a:pt x="177107" y="68104"/>
                    <a:pt x="175202" y="132874"/>
                    <a:pt x="159962" y="194786"/>
                  </a:cubicBezTo>
                  <a:cubicBezTo>
                    <a:pt x="109479" y="194786"/>
                    <a:pt x="58044" y="194786"/>
                    <a:pt x="7562" y="194786"/>
                  </a:cubicBezTo>
                  <a:cubicBezTo>
                    <a:pt x="4704" y="130969"/>
                    <a:pt x="17087" y="69056"/>
                    <a:pt x="26612" y="7144"/>
                  </a:cubicBezTo>
                  <a:cubicBezTo>
                    <a:pt x="83762" y="7144"/>
                    <a:pt x="140912" y="7144"/>
                    <a:pt x="198062" y="7144"/>
                  </a:cubicBezTo>
                  <a:close/>
                </a:path>
              </a:pathLst>
            </a:custGeom>
            <a:grpFill/>
            <a:ln w="9525" cap="flat">
              <a:noFill/>
              <a:prstDash val="solid"/>
              <a:miter/>
            </a:ln>
          </p:spPr>
          <p:txBody>
            <a:bodyPr rtlCol="0" anchor="ctr"/>
            <a:lstStyle/>
            <a:p>
              <a:endParaRPr lang="en-US"/>
            </a:p>
          </p:txBody>
        </p:sp>
        <p:sp>
          <p:nvSpPr>
            <p:cNvPr id="389" name="Freeform: Shape 388">
              <a:extLst>
                <a:ext uri="{FF2B5EF4-FFF2-40B4-BE49-F238E27FC236}">
                  <a16:creationId xmlns:a16="http://schemas.microsoft.com/office/drawing/2014/main" id="{6B04AAE1-4CBE-4C93-A7EE-EEB895939CE9}"/>
                </a:ext>
              </a:extLst>
            </p:cNvPr>
            <p:cNvSpPr/>
            <p:nvPr/>
          </p:nvSpPr>
          <p:spPr>
            <a:xfrm>
              <a:off x="5461159" y="3127994"/>
              <a:ext cx="190500" cy="590550"/>
            </a:xfrm>
            <a:custGeom>
              <a:avLst/>
              <a:gdLst>
                <a:gd name="connsiteX0" fmla="*/ 8096 w 190500"/>
                <a:gd name="connsiteY0" fmla="*/ 586756 h 590550"/>
                <a:gd name="connsiteX1" fmla="*/ 7144 w 190500"/>
                <a:gd name="connsiteY1" fmla="*/ 211471 h 590550"/>
                <a:gd name="connsiteX2" fmla="*/ 42386 w 190500"/>
                <a:gd name="connsiteY2" fmla="*/ 126699 h 590550"/>
                <a:gd name="connsiteX3" fmla="*/ 135731 w 190500"/>
                <a:gd name="connsiteY3" fmla="*/ 25734 h 590550"/>
                <a:gd name="connsiteX4" fmla="*/ 171926 w 190500"/>
                <a:gd name="connsiteY4" fmla="*/ 8589 h 590550"/>
                <a:gd name="connsiteX5" fmla="*/ 187166 w 190500"/>
                <a:gd name="connsiteY5" fmla="*/ 45736 h 590550"/>
                <a:gd name="connsiteX6" fmla="*/ 187166 w 190500"/>
                <a:gd name="connsiteY6" fmla="*/ 321009 h 590550"/>
                <a:gd name="connsiteX7" fmla="*/ 54769 w 190500"/>
                <a:gd name="connsiteY7" fmla="*/ 515319 h 590550"/>
                <a:gd name="connsiteX8" fmla="*/ 8096 w 190500"/>
                <a:gd name="connsiteY8" fmla="*/ 586756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 h="590550">
                  <a:moveTo>
                    <a:pt x="8096" y="586756"/>
                  </a:moveTo>
                  <a:cubicBezTo>
                    <a:pt x="8096" y="461979"/>
                    <a:pt x="8096" y="337201"/>
                    <a:pt x="7144" y="211471"/>
                  </a:cubicBezTo>
                  <a:cubicBezTo>
                    <a:pt x="7144" y="178134"/>
                    <a:pt x="18574" y="150511"/>
                    <a:pt x="42386" y="126699"/>
                  </a:cubicBezTo>
                  <a:cubicBezTo>
                    <a:pt x="74771" y="94314"/>
                    <a:pt x="104299" y="59071"/>
                    <a:pt x="135731" y="25734"/>
                  </a:cubicBezTo>
                  <a:cubicBezTo>
                    <a:pt x="145256" y="15256"/>
                    <a:pt x="155734" y="2874"/>
                    <a:pt x="171926" y="8589"/>
                  </a:cubicBezTo>
                  <a:cubicBezTo>
                    <a:pt x="188119" y="15256"/>
                    <a:pt x="187166" y="31449"/>
                    <a:pt x="187166" y="45736"/>
                  </a:cubicBezTo>
                  <a:cubicBezTo>
                    <a:pt x="187166" y="137176"/>
                    <a:pt x="187166" y="229569"/>
                    <a:pt x="187166" y="321009"/>
                  </a:cubicBezTo>
                  <a:cubicBezTo>
                    <a:pt x="123349" y="372444"/>
                    <a:pt x="92869" y="446739"/>
                    <a:pt x="54769" y="515319"/>
                  </a:cubicBezTo>
                  <a:cubicBezTo>
                    <a:pt x="40481" y="541036"/>
                    <a:pt x="30956" y="567706"/>
                    <a:pt x="8096" y="586756"/>
                  </a:cubicBezTo>
                  <a:close/>
                </a:path>
              </a:pathLst>
            </a:custGeom>
            <a:grpFill/>
            <a:ln w="9525" cap="flat">
              <a:noFill/>
              <a:prstDash val="solid"/>
              <a:miter/>
            </a:ln>
          </p:spPr>
          <p:txBody>
            <a:bodyPr rtlCol="0" anchor="ctr"/>
            <a:lstStyle/>
            <a:p>
              <a:endParaRPr lang="en-US"/>
            </a:p>
          </p:txBody>
        </p:sp>
        <p:sp>
          <p:nvSpPr>
            <p:cNvPr id="390" name="Freeform: Shape 389">
              <a:extLst>
                <a:ext uri="{FF2B5EF4-FFF2-40B4-BE49-F238E27FC236}">
                  <a16:creationId xmlns:a16="http://schemas.microsoft.com/office/drawing/2014/main" id="{394A4E81-0B8B-4D32-92AB-655E578F0B14}"/>
                </a:ext>
              </a:extLst>
            </p:cNvPr>
            <p:cNvSpPr/>
            <p:nvPr/>
          </p:nvSpPr>
          <p:spPr>
            <a:xfrm>
              <a:off x="6556534" y="3519488"/>
              <a:ext cx="190500" cy="295275"/>
            </a:xfrm>
            <a:custGeom>
              <a:avLst/>
              <a:gdLst>
                <a:gd name="connsiteX0" fmla="*/ 7144 w 190500"/>
                <a:gd name="connsiteY0" fmla="*/ 290513 h 295275"/>
                <a:gd name="connsiteX1" fmla="*/ 7144 w 190500"/>
                <a:gd name="connsiteY1" fmla="*/ 42863 h 295275"/>
                <a:gd name="connsiteX2" fmla="*/ 184309 w 190500"/>
                <a:gd name="connsiteY2" fmla="*/ 42863 h 295275"/>
                <a:gd name="connsiteX3" fmla="*/ 184309 w 190500"/>
                <a:gd name="connsiteY3" fmla="*/ 290513 h 295275"/>
                <a:gd name="connsiteX4" fmla="*/ 7144 w 190500"/>
                <a:gd name="connsiteY4" fmla="*/ 290513 h 295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295275">
                  <a:moveTo>
                    <a:pt x="7144" y="290513"/>
                  </a:moveTo>
                  <a:cubicBezTo>
                    <a:pt x="7144" y="207645"/>
                    <a:pt x="7144" y="125730"/>
                    <a:pt x="7144" y="42863"/>
                  </a:cubicBezTo>
                  <a:cubicBezTo>
                    <a:pt x="57626" y="-4763"/>
                    <a:pt x="138589" y="-4763"/>
                    <a:pt x="184309" y="42863"/>
                  </a:cubicBezTo>
                  <a:cubicBezTo>
                    <a:pt x="184309" y="125730"/>
                    <a:pt x="184309" y="207645"/>
                    <a:pt x="184309" y="290513"/>
                  </a:cubicBezTo>
                  <a:cubicBezTo>
                    <a:pt x="125254" y="291465"/>
                    <a:pt x="66199" y="290513"/>
                    <a:pt x="7144" y="290513"/>
                  </a:cubicBezTo>
                  <a:close/>
                </a:path>
              </a:pathLst>
            </a:custGeom>
            <a:grpFill/>
            <a:ln w="9525" cap="flat">
              <a:noFill/>
              <a:prstDash val="solid"/>
              <a:miter/>
            </a:ln>
          </p:spPr>
          <p:txBody>
            <a:bodyPr rtlCol="0" anchor="ctr"/>
            <a:lstStyle/>
            <a:p>
              <a:endParaRPr lang="en-US"/>
            </a:p>
          </p:txBody>
        </p:sp>
        <p:sp>
          <p:nvSpPr>
            <p:cNvPr id="391" name="Freeform: Shape 390">
              <a:extLst>
                <a:ext uri="{FF2B5EF4-FFF2-40B4-BE49-F238E27FC236}">
                  <a16:creationId xmlns:a16="http://schemas.microsoft.com/office/drawing/2014/main" id="{7BB316C9-8D5A-4A4D-920A-6B91F97D68F2}"/>
                </a:ext>
              </a:extLst>
            </p:cNvPr>
            <p:cNvSpPr/>
            <p:nvPr/>
          </p:nvSpPr>
          <p:spPr>
            <a:xfrm>
              <a:off x="6556534" y="3263741"/>
              <a:ext cx="190500" cy="304800"/>
            </a:xfrm>
            <a:custGeom>
              <a:avLst/>
              <a:gdLst>
                <a:gd name="connsiteX0" fmla="*/ 184309 w 190500"/>
                <a:gd name="connsiteY0" fmla="*/ 299561 h 304800"/>
                <a:gd name="connsiteX1" fmla="*/ 7144 w 190500"/>
                <a:gd name="connsiteY1" fmla="*/ 299561 h 304800"/>
                <a:gd name="connsiteX2" fmla="*/ 7144 w 190500"/>
                <a:gd name="connsiteY2" fmla="*/ 32861 h 304800"/>
                <a:gd name="connsiteX3" fmla="*/ 185261 w 190500"/>
                <a:gd name="connsiteY3" fmla="*/ 32861 h 304800"/>
                <a:gd name="connsiteX4" fmla="*/ 184309 w 190500"/>
                <a:gd name="connsiteY4" fmla="*/ 299561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304800">
                  <a:moveTo>
                    <a:pt x="184309" y="299561"/>
                  </a:moveTo>
                  <a:cubicBezTo>
                    <a:pt x="125254" y="288131"/>
                    <a:pt x="66199" y="289084"/>
                    <a:pt x="7144" y="299561"/>
                  </a:cubicBezTo>
                  <a:cubicBezTo>
                    <a:pt x="7144" y="210979"/>
                    <a:pt x="7144" y="121444"/>
                    <a:pt x="7144" y="32861"/>
                  </a:cubicBezTo>
                  <a:cubicBezTo>
                    <a:pt x="45244" y="-1429"/>
                    <a:pt x="150019" y="-1429"/>
                    <a:pt x="185261" y="32861"/>
                  </a:cubicBezTo>
                  <a:cubicBezTo>
                    <a:pt x="185261" y="121444"/>
                    <a:pt x="185261" y="210979"/>
                    <a:pt x="184309" y="299561"/>
                  </a:cubicBezTo>
                  <a:close/>
                </a:path>
              </a:pathLst>
            </a:custGeom>
            <a:grpFill/>
            <a:ln w="9525" cap="flat">
              <a:noFill/>
              <a:prstDash val="solid"/>
              <a:miter/>
            </a:ln>
          </p:spPr>
          <p:txBody>
            <a:bodyPr rtlCol="0" anchor="ctr"/>
            <a:lstStyle/>
            <a:p>
              <a:endParaRPr lang="en-US"/>
            </a:p>
          </p:txBody>
        </p:sp>
        <p:sp>
          <p:nvSpPr>
            <p:cNvPr id="392" name="Freeform: Shape 391">
              <a:extLst>
                <a:ext uri="{FF2B5EF4-FFF2-40B4-BE49-F238E27FC236}">
                  <a16:creationId xmlns:a16="http://schemas.microsoft.com/office/drawing/2014/main" id="{AAB3FFE8-EB9E-4530-ACC2-722C18B8BCEC}"/>
                </a:ext>
              </a:extLst>
            </p:cNvPr>
            <p:cNvSpPr/>
            <p:nvPr/>
          </p:nvSpPr>
          <p:spPr>
            <a:xfrm>
              <a:off x="6555551" y="3028238"/>
              <a:ext cx="190500" cy="266700"/>
            </a:xfrm>
            <a:custGeom>
              <a:avLst/>
              <a:gdLst>
                <a:gd name="connsiteX0" fmla="*/ 186243 w 190500"/>
                <a:gd name="connsiteY0" fmla="*/ 268364 h 266700"/>
                <a:gd name="connsiteX1" fmla="*/ 8126 w 190500"/>
                <a:gd name="connsiteY1" fmla="*/ 268364 h 266700"/>
                <a:gd name="connsiteX2" fmla="*/ 7174 w 190500"/>
                <a:gd name="connsiteY2" fmla="*/ 74054 h 266700"/>
                <a:gd name="connsiteX3" fmla="*/ 70039 w 190500"/>
                <a:gd name="connsiteY3" fmla="*/ 8332 h 266700"/>
                <a:gd name="connsiteX4" fmla="*/ 84326 w 190500"/>
                <a:gd name="connsiteY4" fmla="*/ 7379 h 266700"/>
                <a:gd name="connsiteX5" fmla="*/ 187196 w 190500"/>
                <a:gd name="connsiteY5" fmla="*/ 107392 h 266700"/>
                <a:gd name="connsiteX6" fmla="*/ 186243 w 190500"/>
                <a:gd name="connsiteY6" fmla="*/ 268364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66700">
                  <a:moveTo>
                    <a:pt x="186243" y="268364"/>
                  </a:moveTo>
                  <a:cubicBezTo>
                    <a:pt x="127189" y="268364"/>
                    <a:pt x="67181" y="268364"/>
                    <a:pt x="8126" y="268364"/>
                  </a:cubicBezTo>
                  <a:cubicBezTo>
                    <a:pt x="8126" y="203594"/>
                    <a:pt x="8126" y="138824"/>
                    <a:pt x="7174" y="74054"/>
                  </a:cubicBezTo>
                  <a:cubicBezTo>
                    <a:pt x="6221" y="30239"/>
                    <a:pt x="28129" y="10237"/>
                    <a:pt x="70039" y="8332"/>
                  </a:cubicBezTo>
                  <a:cubicBezTo>
                    <a:pt x="74801" y="8332"/>
                    <a:pt x="79564" y="7379"/>
                    <a:pt x="84326" y="7379"/>
                  </a:cubicBezTo>
                  <a:cubicBezTo>
                    <a:pt x="179576" y="5474"/>
                    <a:pt x="187196" y="13094"/>
                    <a:pt x="187196" y="107392"/>
                  </a:cubicBezTo>
                  <a:cubicBezTo>
                    <a:pt x="187196" y="160732"/>
                    <a:pt x="186243" y="215024"/>
                    <a:pt x="186243" y="268364"/>
                  </a:cubicBezTo>
                  <a:close/>
                </a:path>
              </a:pathLst>
            </a:custGeom>
            <a:grpFill/>
            <a:ln w="9525" cap="flat">
              <a:noFill/>
              <a:prstDash val="solid"/>
              <a:miter/>
            </a:ln>
          </p:spPr>
          <p:txBody>
            <a:bodyPr rtlCol="0" anchor="ctr"/>
            <a:lstStyle/>
            <a:p>
              <a:endParaRPr lang="en-US"/>
            </a:p>
          </p:txBody>
        </p:sp>
      </p:grpSp>
      <p:grpSp>
        <p:nvGrpSpPr>
          <p:cNvPr id="393" name="Group 392">
            <a:extLst>
              <a:ext uri="{FF2B5EF4-FFF2-40B4-BE49-F238E27FC236}">
                <a16:creationId xmlns:a16="http://schemas.microsoft.com/office/drawing/2014/main" id="{C064C936-B735-43C8-9F0F-7C37C4648BDB}"/>
              </a:ext>
            </a:extLst>
          </p:cNvPr>
          <p:cNvGrpSpPr/>
          <p:nvPr/>
        </p:nvGrpSpPr>
        <p:grpSpPr>
          <a:xfrm>
            <a:off x="8935134" y="3307850"/>
            <a:ext cx="357111" cy="415340"/>
            <a:chOff x="5365642" y="2936081"/>
            <a:chExt cx="1493787" cy="1737360"/>
          </a:xfrm>
          <a:gradFill>
            <a:gsLst>
              <a:gs pos="23000">
                <a:srgbClr val="368B98"/>
              </a:gs>
              <a:gs pos="67000">
                <a:srgbClr val="0CD3D5"/>
              </a:gs>
            </a:gsLst>
            <a:lin ang="2700000" scaled="0"/>
          </a:gradFill>
        </p:grpSpPr>
        <p:sp>
          <p:nvSpPr>
            <p:cNvPr id="394" name="Freeform: Shape 393">
              <a:extLst>
                <a:ext uri="{FF2B5EF4-FFF2-40B4-BE49-F238E27FC236}">
                  <a16:creationId xmlns:a16="http://schemas.microsoft.com/office/drawing/2014/main" id="{102A4516-C686-462D-9F0B-713C0C0551D2}"/>
                </a:ext>
              </a:extLst>
            </p:cNvPr>
            <p:cNvSpPr/>
            <p:nvPr/>
          </p:nvSpPr>
          <p:spPr>
            <a:xfrm>
              <a:off x="6811804" y="4663916"/>
              <a:ext cx="19050" cy="9525"/>
            </a:xfrm>
            <a:custGeom>
              <a:avLst/>
              <a:gdLst>
                <a:gd name="connsiteX0" fmla="*/ 17621 w 19050"/>
                <a:gd name="connsiteY0" fmla="*/ 9049 h 9525"/>
                <a:gd name="connsiteX1" fmla="*/ 7144 w 19050"/>
                <a:gd name="connsiteY1" fmla="*/ 9049 h 9525"/>
                <a:gd name="connsiteX2" fmla="*/ 7144 w 19050"/>
                <a:gd name="connsiteY2" fmla="*/ 7144 h 9525"/>
                <a:gd name="connsiteX3" fmla="*/ 17621 w 19050"/>
                <a:gd name="connsiteY3" fmla="*/ 7144 h 9525"/>
                <a:gd name="connsiteX4" fmla="*/ 17621 w 19050"/>
                <a:gd name="connsiteY4" fmla="*/ 9049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7621" y="9049"/>
                  </a:moveTo>
                  <a:cubicBezTo>
                    <a:pt x="13811" y="9049"/>
                    <a:pt x="10954" y="9049"/>
                    <a:pt x="7144" y="9049"/>
                  </a:cubicBezTo>
                  <a:cubicBezTo>
                    <a:pt x="7144" y="8096"/>
                    <a:pt x="7144" y="8096"/>
                    <a:pt x="7144" y="7144"/>
                  </a:cubicBezTo>
                  <a:cubicBezTo>
                    <a:pt x="10954" y="7144"/>
                    <a:pt x="13811" y="7144"/>
                    <a:pt x="17621" y="7144"/>
                  </a:cubicBezTo>
                  <a:cubicBezTo>
                    <a:pt x="17621" y="8096"/>
                    <a:pt x="17621" y="8096"/>
                    <a:pt x="17621" y="9049"/>
                  </a:cubicBezTo>
                  <a:close/>
                </a:path>
              </a:pathLst>
            </a:custGeom>
            <a:grpFill/>
            <a:ln w="9525" cap="flat">
              <a:noFill/>
              <a:prstDash val="solid"/>
              <a:miter/>
            </a:ln>
          </p:spPr>
          <p:txBody>
            <a:bodyPr rtlCol="0" anchor="ctr"/>
            <a:lstStyle/>
            <a:p>
              <a:endParaRPr lang="en-US"/>
            </a:p>
          </p:txBody>
        </p:sp>
        <p:sp>
          <p:nvSpPr>
            <p:cNvPr id="395" name="Freeform: Shape 394">
              <a:extLst>
                <a:ext uri="{FF2B5EF4-FFF2-40B4-BE49-F238E27FC236}">
                  <a16:creationId xmlns:a16="http://schemas.microsoft.com/office/drawing/2014/main" id="{D489C5F8-FC07-4431-BE29-4350FF4B09B7}"/>
                </a:ext>
              </a:extLst>
            </p:cNvPr>
            <p:cNvSpPr/>
            <p:nvPr/>
          </p:nvSpPr>
          <p:spPr>
            <a:xfrm>
              <a:off x="6050756" y="2936081"/>
              <a:ext cx="171450" cy="171450"/>
            </a:xfrm>
            <a:custGeom>
              <a:avLst/>
              <a:gdLst>
                <a:gd name="connsiteX0" fmla="*/ 88106 w 171450"/>
                <a:gd name="connsiteY0" fmla="*/ 165259 h 171450"/>
                <a:gd name="connsiteX1" fmla="*/ 130969 w 171450"/>
                <a:gd name="connsiteY1" fmla="*/ 165259 h 171450"/>
                <a:gd name="connsiteX2" fmla="*/ 165259 w 171450"/>
                <a:gd name="connsiteY2" fmla="*/ 129064 h 171450"/>
                <a:gd name="connsiteX3" fmla="*/ 165259 w 171450"/>
                <a:gd name="connsiteY3" fmla="*/ 90964 h 171450"/>
                <a:gd name="connsiteX4" fmla="*/ 80486 w 171450"/>
                <a:gd name="connsiteY4" fmla="*/ 7144 h 171450"/>
                <a:gd name="connsiteX5" fmla="*/ 7144 w 171450"/>
                <a:gd name="connsiteY5" fmla="*/ 82391 h 171450"/>
                <a:gd name="connsiteX6" fmla="*/ 88106 w 171450"/>
                <a:gd name="connsiteY6" fmla="*/ 165259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 h="171450">
                  <a:moveTo>
                    <a:pt x="88106" y="165259"/>
                  </a:moveTo>
                  <a:cubicBezTo>
                    <a:pt x="102394" y="165259"/>
                    <a:pt x="116681" y="164306"/>
                    <a:pt x="130969" y="165259"/>
                  </a:cubicBezTo>
                  <a:cubicBezTo>
                    <a:pt x="158591" y="168116"/>
                    <a:pt x="168116" y="154781"/>
                    <a:pt x="165259" y="129064"/>
                  </a:cubicBezTo>
                  <a:cubicBezTo>
                    <a:pt x="164306" y="116681"/>
                    <a:pt x="165259" y="103346"/>
                    <a:pt x="165259" y="90964"/>
                  </a:cubicBezTo>
                  <a:cubicBezTo>
                    <a:pt x="165259" y="7144"/>
                    <a:pt x="165259" y="7144"/>
                    <a:pt x="80486" y="7144"/>
                  </a:cubicBezTo>
                  <a:cubicBezTo>
                    <a:pt x="7144" y="7144"/>
                    <a:pt x="7144" y="7144"/>
                    <a:pt x="7144" y="82391"/>
                  </a:cubicBezTo>
                  <a:cubicBezTo>
                    <a:pt x="7144" y="165259"/>
                    <a:pt x="7144" y="165259"/>
                    <a:pt x="88106" y="165259"/>
                  </a:cubicBezTo>
                  <a:close/>
                </a:path>
              </a:pathLst>
            </a:custGeom>
            <a:grpFill/>
            <a:ln w="9525" cap="flat">
              <a:noFill/>
              <a:prstDash val="solid"/>
              <a:miter/>
            </a:ln>
          </p:spPr>
          <p:txBody>
            <a:bodyPr rtlCol="0" anchor="ctr"/>
            <a:lstStyle/>
            <a:p>
              <a:endParaRPr lang="en-US"/>
            </a:p>
          </p:txBody>
        </p:sp>
        <p:sp>
          <p:nvSpPr>
            <p:cNvPr id="396" name="Freeform: Shape 395">
              <a:extLst>
                <a:ext uri="{FF2B5EF4-FFF2-40B4-BE49-F238E27FC236}">
                  <a16:creationId xmlns:a16="http://schemas.microsoft.com/office/drawing/2014/main" id="{ECFDE087-8A1D-4B07-8965-2EA2B97993F3}"/>
                </a:ext>
              </a:extLst>
            </p:cNvPr>
            <p:cNvSpPr/>
            <p:nvPr/>
          </p:nvSpPr>
          <p:spPr>
            <a:xfrm>
              <a:off x="5593556" y="3392329"/>
              <a:ext cx="171450" cy="171450"/>
            </a:xfrm>
            <a:custGeom>
              <a:avLst/>
              <a:gdLst>
                <a:gd name="connsiteX0" fmla="*/ 91916 w 171450"/>
                <a:gd name="connsiteY0" fmla="*/ 166211 h 171450"/>
                <a:gd name="connsiteX1" fmla="*/ 134779 w 171450"/>
                <a:gd name="connsiteY1" fmla="*/ 166211 h 171450"/>
                <a:gd name="connsiteX2" fmla="*/ 165259 w 171450"/>
                <a:gd name="connsiteY2" fmla="*/ 135731 h 171450"/>
                <a:gd name="connsiteX3" fmla="*/ 165259 w 171450"/>
                <a:gd name="connsiteY3" fmla="*/ 92869 h 171450"/>
                <a:gd name="connsiteX4" fmla="*/ 81439 w 171450"/>
                <a:gd name="connsiteY4" fmla="*/ 7144 h 171450"/>
                <a:gd name="connsiteX5" fmla="*/ 7144 w 171450"/>
                <a:gd name="connsiteY5" fmla="*/ 81439 h 171450"/>
                <a:gd name="connsiteX6" fmla="*/ 91916 w 171450"/>
                <a:gd name="connsiteY6" fmla="*/ 166211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 h="171450">
                  <a:moveTo>
                    <a:pt x="91916" y="166211"/>
                  </a:moveTo>
                  <a:cubicBezTo>
                    <a:pt x="106204" y="166211"/>
                    <a:pt x="120491" y="165259"/>
                    <a:pt x="134779" y="166211"/>
                  </a:cubicBezTo>
                  <a:cubicBezTo>
                    <a:pt x="156686" y="168116"/>
                    <a:pt x="167164" y="158591"/>
                    <a:pt x="165259" y="135731"/>
                  </a:cubicBezTo>
                  <a:cubicBezTo>
                    <a:pt x="164306" y="121444"/>
                    <a:pt x="165259" y="107156"/>
                    <a:pt x="165259" y="92869"/>
                  </a:cubicBezTo>
                  <a:cubicBezTo>
                    <a:pt x="165259" y="7144"/>
                    <a:pt x="165259" y="7144"/>
                    <a:pt x="81439" y="7144"/>
                  </a:cubicBezTo>
                  <a:cubicBezTo>
                    <a:pt x="7144" y="7144"/>
                    <a:pt x="7144" y="7144"/>
                    <a:pt x="7144" y="81439"/>
                  </a:cubicBezTo>
                  <a:cubicBezTo>
                    <a:pt x="7144" y="166211"/>
                    <a:pt x="7144" y="166211"/>
                    <a:pt x="91916" y="166211"/>
                  </a:cubicBezTo>
                  <a:close/>
                </a:path>
              </a:pathLst>
            </a:custGeom>
            <a:grpFill/>
            <a:ln w="9525" cap="flat">
              <a:noFill/>
              <a:prstDash val="solid"/>
              <a:miter/>
            </a:ln>
          </p:spPr>
          <p:txBody>
            <a:bodyPr rtlCol="0" anchor="ctr"/>
            <a:lstStyle/>
            <a:p>
              <a:endParaRPr lang="en-US"/>
            </a:p>
          </p:txBody>
        </p:sp>
        <p:sp>
          <p:nvSpPr>
            <p:cNvPr id="397" name="Freeform: Shape 396">
              <a:extLst>
                <a:ext uri="{FF2B5EF4-FFF2-40B4-BE49-F238E27FC236}">
                  <a16:creationId xmlns:a16="http://schemas.microsoft.com/office/drawing/2014/main" id="{747A1FF8-479B-486A-AD8A-212CE9F75D87}"/>
                </a:ext>
              </a:extLst>
            </p:cNvPr>
            <p:cNvSpPr/>
            <p:nvPr/>
          </p:nvSpPr>
          <p:spPr>
            <a:xfrm>
              <a:off x="6479381" y="3393281"/>
              <a:ext cx="171450" cy="171450"/>
            </a:xfrm>
            <a:custGeom>
              <a:avLst/>
              <a:gdLst>
                <a:gd name="connsiteX0" fmla="*/ 7144 w 171450"/>
                <a:gd name="connsiteY0" fmla="*/ 83344 h 171450"/>
                <a:gd name="connsiteX1" fmla="*/ 90011 w 171450"/>
                <a:gd name="connsiteY1" fmla="*/ 165259 h 171450"/>
                <a:gd name="connsiteX2" fmla="*/ 123349 w 171450"/>
                <a:gd name="connsiteY2" fmla="*/ 165259 h 171450"/>
                <a:gd name="connsiteX3" fmla="*/ 166211 w 171450"/>
                <a:gd name="connsiteY3" fmla="*/ 123349 h 171450"/>
                <a:gd name="connsiteX4" fmla="*/ 166211 w 171450"/>
                <a:gd name="connsiteY4" fmla="*/ 90011 h 171450"/>
                <a:gd name="connsiteX5" fmla="*/ 85249 w 171450"/>
                <a:gd name="connsiteY5" fmla="*/ 7144 h 171450"/>
                <a:gd name="connsiteX6" fmla="*/ 7144 w 171450"/>
                <a:gd name="connsiteY6" fmla="*/ 83344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 h="171450">
                  <a:moveTo>
                    <a:pt x="7144" y="83344"/>
                  </a:moveTo>
                  <a:cubicBezTo>
                    <a:pt x="7144" y="164306"/>
                    <a:pt x="7144" y="164306"/>
                    <a:pt x="90011" y="165259"/>
                  </a:cubicBezTo>
                  <a:cubicBezTo>
                    <a:pt x="101441" y="165259"/>
                    <a:pt x="111919" y="164306"/>
                    <a:pt x="123349" y="165259"/>
                  </a:cubicBezTo>
                  <a:cubicBezTo>
                    <a:pt x="156686" y="170021"/>
                    <a:pt x="170021" y="156686"/>
                    <a:pt x="166211" y="123349"/>
                  </a:cubicBezTo>
                  <a:cubicBezTo>
                    <a:pt x="164306" y="112871"/>
                    <a:pt x="166211" y="101441"/>
                    <a:pt x="166211" y="90011"/>
                  </a:cubicBezTo>
                  <a:cubicBezTo>
                    <a:pt x="166211" y="7144"/>
                    <a:pt x="166211" y="7144"/>
                    <a:pt x="85249" y="7144"/>
                  </a:cubicBezTo>
                  <a:cubicBezTo>
                    <a:pt x="7144" y="7144"/>
                    <a:pt x="7144" y="7144"/>
                    <a:pt x="7144" y="83344"/>
                  </a:cubicBezTo>
                  <a:close/>
                </a:path>
              </a:pathLst>
            </a:custGeom>
            <a:grpFill/>
            <a:ln w="9525" cap="flat">
              <a:noFill/>
              <a:prstDash val="solid"/>
              <a:miter/>
            </a:ln>
          </p:spPr>
          <p:txBody>
            <a:bodyPr rtlCol="0" anchor="ctr"/>
            <a:lstStyle/>
            <a:p>
              <a:endParaRPr lang="en-US"/>
            </a:p>
          </p:txBody>
        </p:sp>
        <p:sp>
          <p:nvSpPr>
            <p:cNvPr id="398" name="Freeform: Shape 397">
              <a:extLst>
                <a:ext uri="{FF2B5EF4-FFF2-40B4-BE49-F238E27FC236}">
                  <a16:creationId xmlns:a16="http://schemas.microsoft.com/office/drawing/2014/main" id="{7D5ED68A-9D6A-45C9-AB70-084C484B652D}"/>
                </a:ext>
              </a:extLst>
            </p:cNvPr>
            <p:cNvSpPr/>
            <p:nvPr/>
          </p:nvSpPr>
          <p:spPr>
            <a:xfrm>
              <a:off x="6478429" y="3679746"/>
              <a:ext cx="381000" cy="619125"/>
            </a:xfrm>
            <a:custGeom>
              <a:avLst/>
              <a:gdLst>
                <a:gd name="connsiteX0" fmla="*/ 367189 w 381000"/>
                <a:gd name="connsiteY0" fmla="*/ 44529 h 619125"/>
                <a:gd name="connsiteX1" fmla="*/ 315754 w 381000"/>
                <a:gd name="connsiteY1" fmla="*/ 8334 h 619125"/>
                <a:gd name="connsiteX2" fmla="*/ 7144 w 381000"/>
                <a:gd name="connsiteY2" fmla="*/ 7382 h 619125"/>
                <a:gd name="connsiteX3" fmla="*/ 145256 w 381000"/>
                <a:gd name="connsiteY3" fmla="*/ 236934 h 619125"/>
                <a:gd name="connsiteX4" fmla="*/ 370046 w 381000"/>
                <a:gd name="connsiteY4" fmla="*/ 620792 h 619125"/>
                <a:gd name="connsiteX5" fmla="*/ 378619 w 381000"/>
                <a:gd name="connsiteY5" fmla="*/ 89297 h 619125"/>
                <a:gd name="connsiteX6" fmla="*/ 367189 w 381000"/>
                <a:gd name="connsiteY6" fmla="*/ 44529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619125">
                  <a:moveTo>
                    <a:pt x="367189" y="44529"/>
                  </a:moveTo>
                  <a:cubicBezTo>
                    <a:pt x="357664" y="21669"/>
                    <a:pt x="337661" y="8334"/>
                    <a:pt x="315754" y="8334"/>
                  </a:cubicBezTo>
                  <a:cubicBezTo>
                    <a:pt x="215741" y="6429"/>
                    <a:pt x="115729" y="7382"/>
                    <a:pt x="7144" y="7382"/>
                  </a:cubicBezTo>
                  <a:cubicBezTo>
                    <a:pt x="56674" y="89297"/>
                    <a:pt x="100489" y="162639"/>
                    <a:pt x="145256" y="236934"/>
                  </a:cubicBezTo>
                  <a:cubicBezTo>
                    <a:pt x="220504" y="364569"/>
                    <a:pt x="294799" y="493157"/>
                    <a:pt x="370046" y="620792"/>
                  </a:cubicBezTo>
                  <a:cubicBezTo>
                    <a:pt x="378619" y="440769"/>
                    <a:pt x="378619" y="264557"/>
                    <a:pt x="378619" y="89297"/>
                  </a:cubicBezTo>
                  <a:cubicBezTo>
                    <a:pt x="379571" y="73104"/>
                    <a:pt x="377666" y="57864"/>
                    <a:pt x="367189" y="44529"/>
                  </a:cubicBezTo>
                  <a:close/>
                </a:path>
              </a:pathLst>
            </a:custGeom>
            <a:grpFill/>
            <a:ln w="9525" cap="flat">
              <a:noFill/>
              <a:prstDash val="solid"/>
              <a:miter/>
            </a:ln>
          </p:spPr>
          <p:txBody>
            <a:bodyPr rtlCol="0" anchor="ctr"/>
            <a:lstStyle/>
            <a:p>
              <a:endParaRPr lang="en-US"/>
            </a:p>
          </p:txBody>
        </p:sp>
        <p:sp>
          <p:nvSpPr>
            <p:cNvPr id="399" name="Freeform: Shape 398">
              <a:extLst>
                <a:ext uri="{FF2B5EF4-FFF2-40B4-BE49-F238E27FC236}">
                  <a16:creationId xmlns:a16="http://schemas.microsoft.com/office/drawing/2014/main" id="{992BF068-136E-408A-B74F-F836A3EA771F}"/>
                </a:ext>
              </a:extLst>
            </p:cNvPr>
            <p:cNvSpPr/>
            <p:nvPr/>
          </p:nvSpPr>
          <p:spPr>
            <a:xfrm>
              <a:off x="5365642" y="3678409"/>
              <a:ext cx="371475" cy="619125"/>
            </a:xfrm>
            <a:custGeom>
              <a:avLst/>
              <a:gdLst>
                <a:gd name="connsiteX0" fmla="*/ 371265 w 371475"/>
                <a:gd name="connsiteY0" fmla="*/ 7766 h 619125"/>
                <a:gd name="connsiteX1" fmla="*/ 75990 w 371475"/>
                <a:gd name="connsiteY1" fmla="*/ 8718 h 619125"/>
                <a:gd name="connsiteX2" fmla="*/ 7410 w 371475"/>
                <a:gd name="connsiteY2" fmla="*/ 84918 h 619125"/>
                <a:gd name="connsiteX3" fmla="*/ 8363 w 371475"/>
                <a:gd name="connsiteY3" fmla="*/ 341141 h 619125"/>
                <a:gd name="connsiteX4" fmla="*/ 8363 w 371475"/>
                <a:gd name="connsiteY4" fmla="*/ 619271 h 619125"/>
                <a:gd name="connsiteX5" fmla="*/ 16935 w 371475"/>
                <a:gd name="connsiteY5" fmla="*/ 620223 h 619125"/>
                <a:gd name="connsiteX6" fmla="*/ 352215 w 371475"/>
                <a:gd name="connsiteY6" fmla="*/ 46818 h 619125"/>
                <a:gd name="connsiteX7" fmla="*/ 371265 w 371475"/>
                <a:gd name="connsiteY7" fmla="*/ 7766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475" h="619125">
                  <a:moveTo>
                    <a:pt x="371265" y="7766"/>
                  </a:moveTo>
                  <a:cubicBezTo>
                    <a:pt x="271253" y="7766"/>
                    <a:pt x="174098" y="5861"/>
                    <a:pt x="75990" y="8718"/>
                  </a:cubicBezTo>
                  <a:cubicBezTo>
                    <a:pt x="32175" y="9671"/>
                    <a:pt x="7410" y="41103"/>
                    <a:pt x="7410" y="84918"/>
                  </a:cubicBezTo>
                  <a:cubicBezTo>
                    <a:pt x="6458" y="170643"/>
                    <a:pt x="8363" y="255416"/>
                    <a:pt x="8363" y="341141"/>
                  </a:cubicBezTo>
                  <a:cubicBezTo>
                    <a:pt x="8363" y="433533"/>
                    <a:pt x="8363" y="526878"/>
                    <a:pt x="8363" y="619271"/>
                  </a:cubicBezTo>
                  <a:cubicBezTo>
                    <a:pt x="11220" y="619271"/>
                    <a:pt x="14078" y="620223"/>
                    <a:pt x="16935" y="620223"/>
                  </a:cubicBezTo>
                  <a:cubicBezTo>
                    <a:pt x="128378" y="428771"/>
                    <a:pt x="239820" y="237318"/>
                    <a:pt x="352215" y="46818"/>
                  </a:cubicBezTo>
                  <a:cubicBezTo>
                    <a:pt x="361740" y="36341"/>
                    <a:pt x="370313" y="26816"/>
                    <a:pt x="371265" y="7766"/>
                  </a:cubicBezTo>
                  <a:close/>
                </a:path>
              </a:pathLst>
            </a:custGeom>
            <a:grpFill/>
            <a:ln w="9525" cap="flat">
              <a:noFill/>
              <a:prstDash val="solid"/>
              <a:miter/>
            </a:ln>
          </p:spPr>
          <p:txBody>
            <a:bodyPr rtlCol="0" anchor="ctr"/>
            <a:lstStyle/>
            <a:p>
              <a:endParaRPr lang="en-US"/>
            </a:p>
          </p:txBody>
        </p:sp>
        <p:sp>
          <p:nvSpPr>
            <p:cNvPr id="400" name="Freeform: Shape 399">
              <a:extLst>
                <a:ext uri="{FF2B5EF4-FFF2-40B4-BE49-F238E27FC236}">
                  <a16:creationId xmlns:a16="http://schemas.microsoft.com/office/drawing/2014/main" id="{CDC6433F-F81F-4657-821F-CCA38C6BD714}"/>
                </a:ext>
              </a:extLst>
            </p:cNvPr>
            <p:cNvSpPr/>
            <p:nvPr/>
          </p:nvSpPr>
          <p:spPr>
            <a:xfrm>
              <a:off x="5823825" y="3164773"/>
              <a:ext cx="590550" cy="466725"/>
            </a:xfrm>
            <a:custGeom>
              <a:avLst/>
              <a:gdLst>
                <a:gd name="connsiteX0" fmla="*/ 565545 w 590550"/>
                <a:gd name="connsiteY0" fmla="*/ 434724 h 466725"/>
                <a:gd name="connsiteX1" fmla="*/ 558877 w 590550"/>
                <a:gd name="connsiteY1" fmla="*/ 178502 h 466725"/>
                <a:gd name="connsiteX2" fmla="*/ 416002 w 590550"/>
                <a:gd name="connsiteY2" fmla="*/ 35627 h 466725"/>
                <a:gd name="connsiteX3" fmla="*/ 104535 w 590550"/>
                <a:gd name="connsiteY3" fmla="*/ 86109 h 466725"/>
                <a:gd name="connsiteX4" fmla="*/ 25477 w 590550"/>
                <a:gd name="connsiteY4" fmla="*/ 407102 h 466725"/>
                <a:gd name="connsiteX5" fmla="*/ 95010 w 590550"/>
                <a:gd name="connsiteY5" fmla="*/ 465204 h 466725"/>
                <a:gd name="connsiteX6" fmla="*/ 254077 w 590550"/>
                <a:gd name="connsiteY6" fmla="*/ 462347 h 466725"/>
                <a:gd name="connsiteX7" fmla="*/ 524587 w 590550"/>
                <a:gd name="connsiteY7" fmla="*/ 464252 h 466725"/>
                <a:gd name="connsiteX8" fmla="*/ 565545 w 590550"/>
                <a:gd name="connsiteY8" fmla="*/ 434724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550" h="466725">
                  <a:moveTo>
                    <a:pt x="565545" y="434724"/>
                  </a:moveTo>
                  <a:cubicBezTo>
                    <a:pt x="598882" y="348047"/>
                    <a:pt x="602693" y="262322"/>
                    <a:pt x="558877" y="178502"/>
                  </a:cubicBezTo>
                  <a:cubicBezTo>
                    <a:pt x="533160" y="108969"/>
                    <a:pt x="479820" y="67059"/>
                    <a:pt x="416002" y="35627"/>
                  </a:cubicBezTo>
                  <a:cubicBezTo>
                    <a:pt x="312180" y="-15808"/>
                    <a:pt x="195022" y="3242"/>
                    <a:pt x="104535" y="86109"/>
                  </a:cubicBezTo>
                  <a:cubicBezTo>
                    <a:pt x="15000" y="168024"/>
                    <a:pt x="-16432" y="298517"/>
                    <a:pt x="25477" y="407102"/>
                  </a:cubicBezTo>
                  <a:cubicBezTo>
                    <a:pt x="28335" y="450917"/>
                    <a:pt x="49290" y="469014"/>
                    <a:pt x="95010" y="465204"/>
                  </a:cubicBezTo>
                  <a:cubicBezTo>
                    <a:pt x="147397" y="460442"/>
                    <a:pt x="200737" y="463299"/>
                    <a:pt x="254077" y="462347"/>
                  </a:cubicBezTo>
                  <a:cubicBezTo>
                    <a:pt x="344565" y="463299"/>
                    <a:pt x="435052" y="462347"/>
                    <a:pt x="524587" y="464252"/>
                  </a:cubicBezTo>
                  <a:cubicBezTo>
                    <a:pt x="548400" y="465204"/>
                    <a:pt x="557925" y="453774"/>
                    <a:pt x="565545" y="434724"/>
                  </a:cubicBezTo>
                  <a:close/>
                </a:path>
              </a:pathLst>
            </a:custGeom>
            <a:grpFill/>
            <a:ln w="9525" cap="flat">
              <a:noFill/>
              <a:prstDash val="solid"/>
              <a:miter/>
            </a:ln>
          </p:spPr>
          <p:txBody>
            <a:bodyPr rtlCol="0" anchor="ctr"/>
            <a:lstStyle/>
            <a:p>
              <a:endParaRPr lang="en-US"/>
            </a:p>
          </p:txBody>
        </p:sp>
        <p:sp>
          <p:nvSpPr>
            <p:cNvPr id="401" name="Freeform: Shape 400">
              <a:extLst>
                <a:ext uri="{FF2B5EF4-FFF2-40B4-BE49-F238E27FC236}">
                  <a16:creationId xmlns:a16="http://schemas.microsoft.com/office/drawing/2014/main" id="{FAA9916C-9951-4A64-B8C4-74E65EC652C9}"/>
                </a:ext>
              </a:extLst>
            </p:cNvPr>
            <p:cNvSpPr/>
            <p:nvPr/>
          </p:nvSpPr>
          <p:spPr>
            <a:xfrm>
              <a:off x="6181699" y="3678898"/>
              <a:ext cx="381000" cy="752475"/>
            </a:xfrm>
            <a:custGeom>
              <a:avLst/>
              <a:gdLst>
                <a:gd name="connsiteX0" fmla="*/ 227673 w 381000"/>
                <a:gd name="connsiteY0" fmla="*/ 264452 h 752475"/>
                <a:gd name="connsiteX1" fmla="*/ 178144 w 381000"/>
                <a:gd name="connsiteY1" fmla="*/ 93002 h 752475"/>
                <a:gd name="connsiteX2" fmla="*/ 69558 w 381000"/>
                <a:gd name="connsiteY2" fmla="*/ 7277 h 752475"/>
                <a:gd name="connsiteX3" fmla="*/ 31458 w 381000"/>
                <a:gd name="connsiteY3" fmla="*/ 7277 h 752475"/>
                <a:gd name="connsiteX4" fmla="*/ 7646 w 381000"/>
                <a:gd name="connsiteY4" fmla="*/ 30137 h 752475"/>
                <a:gd name="connsiteX5" fmla="*/ 26696 w 381000"/>
                <a:gd name="connsiteY5" fmla="*/ 197777 h 752475"/>
                <a:gd name="connsiteX6" fmla="*/ 47651 w 381000"/>
                <a:gd name="connsiteY6" fmla="*/ 407327 h 752475"/>
                <a:gd name="connsiteX7" fmla="*/ 67654 w 381000"/>
                <a:gd name="connsiteY7" fmla="*/ 616877 h 752475"/>
                <a:gd name="connsiteX8" fmla="*/ 76226 w 381000"/>
                <a:gd name="connsiteY8" fmla="*/ 725462 h 752475"/>
                <a:gd name="connsiteX9" fmla="*/ 100991 w 381000"/>
                <a:gd name="connsiteY9" fmla="*/ 750227 h 752475"/>
                <a:gd name="connsiteX10" fmla="*/ 376263 w 381000"/>
                <a:gd name="connsiteY10" fmla="*/ 750227 h 752475"/>
                <a:gd name="connsiteX11" fmla="*/ 282919 w 381000"/>
                <a:gd name="connsiteY11" fmla="*/ 445427 h 752475"/>
                <a:gd name="connsiteX12" fmla="*/ 227673 w 381000"/>
                <a:gd name="connsiteY12" fmla="*/ 264452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0" h="752475">
                  <a:moveTo>
                    <a:pt x="227673" y="264452"/>
                  </a:moveTo>
                  <a:cubicBezTo>
                    <a:pt x="211481" y="207302"/>
                    <a:pt x="194336" y="150152"/>
                    <a:pt x="178144" y="93002"/>
                  </a:cubicBezTo>
                  <a:cubicBezTo>
                    <a:pt x="156236" y="7277"/>
                    <a:pt x="156236" y="7277"/>
                    <a:pt x="69558" y="7277"/>
                  </a:cubicBezTo>
                  <a:cubicBezTo>
                    <a:pt x="57176" y="7277"/>
                    <a:pt x="44794" y="8229"/>
                    <a:pt x="31458" y="7277"/>
                  </a:cubicBezTo>
                  <a:cubicBezTo>
                    <a:pt x="14313" y="6324"/>
                    <a:pt x="4788" y="10134"/>
                    <a:pt x="7646" y="30137"/>
                  </a:cubicBezTo>
                  <a:cubicBezTo>
                    <a:pt x="15266" y="86334"/>
                    <a:pt x="20981" y="142532"/>
                    <a:pt x="26696" y="197777"/>
                  </a:cubicBezTo>
                  <a:cubicBezTo>
                    <a:pt x="28601" y="268262"/>
                    <a:pt x="35269" y="337794"/>
                    <a:pt x="47651" y="407327"/>
                  </a:cubicBezTo>
                  <a:cubicBezTo>
                    <a:pt x="45746" y="477812"/>
                    <a:pt x="59081" y="547344"/>
                    <a:pt x="67654" y="616877"/>
                  </a:cubicBezTo>
                  <a:cubicBezTo>
                    <a:pt x="70511" y="653072"/>
                    <a:pt x="74321" y="689267"/>
                    <a:pt x="76226" y="725462"/>
                  </a:cubicBezTo>
                  <a:cubicBezTo>
                    <a:pt x="77179" y="742607"/>
                    <a:pt x="82894" y="751179"/>
                    <a:pt x="100991" y="750227"/>
                  </a:cubicBezTo>
                  <a:cubicBezTo>
                    <a:pt x="190526" y="749274"/>
                    <a:pt x="280061" y="750227"/>
                    <a:pt x="376263" y="750227"/>
                  </a:cubicBezTo>
                  <a:cubicBezTo>
                    <a:pt x="343879" y="645452"/>
                    <a:pt x="313398" y="545439"/>
                    <a:pt x="282919" y="445427"/>
                  </a:cubicBezTo>
                  <a:cubicBezTo>
                    <a:pt x="264821" y="385419"/>
                    <a:pt x="246723" y="324459"/>
                    <a:pt x="227673" y="264452"/>
                  </a:cubicBezTo>
                  <a:close/>
                </a:path>
              </a:pathLst>
            </a:custGeom>
            <a:grpFill/>
            <a:ln w="9525" cap="flat">
              <a:noFill/>
              <a:prstDash val="solid"/>
              <a:miter/>
            </a:ln>
          </p:spPr>
          <p:txBody>
            <a:bodyPr rtlCol="0" anchor="ctr"/>
            <a:lstStyle/>
            <a:p>
              <a:endParaRPr lang="en-US"/>
            </a:p>
          </p:txBody>
        </p:sp>
        <p:sp>
          <p:nvSpPr>
            <p:cNvPr id="402" name="Freeform: Shape 401">
              <a:extLst>
                <a:ext uri="{FF2B5EF4-FFF2-40B4-BE49-F238E27FC236}">
                  <a16:creationId xmlns:a16="http://schemas.microsoft.com/office/drawing/2014/main" id="{533AF37B-A7B1-4A08-AC77-AA40B039CF28}"/>
                </a:ext>
              </a:extLst>
            </p:cNvPr>
            <p:cNvSpPr/>
            <p:nvPr/>
          </p:nvSpPr>
          <p:spPr>
            <a:xfrm>
              <a:off x="5667851" y="3678497"/>
              <a:ext cx="371475" cy="752475"/>
            </a:xfrm>
            <a:custGeom>
              <a:avLst/>
              <a:gdLst>
                <a:gd name="connsiteX0" fmla="*/ 279559 w 371475"/>
                <a:gd name="connsiteY0" fmla="*/ 7678 h 752475"/>
                <a:gd name="connsiteX1" fmla="*/ 255746 w 371475"/>
                <a:gd name="connsiteY1" fmla="*/ 7678 h 752475"/>
                <a:gd name="connsiteX2" fmla="*/ 218599 w 371475"/>
                <a:gd name="connsiteY2" fmla="*/ 34348 h 752475"/>
                <a:gd name="connsiteX3" fmla="*/ 143351 w 371475"/>
                <a:gd name="connsiteY3" fmla="*/ 293428 h 752475"/>
                <a:gd name="connsiteX4" fmla="*/ 44291 w 371475"/>
                <a:gd name="connsiteY4" fmla="*/ 625850 h 752475"/>
                <a:gd name="connsiteX5" fmla="*/ 7144 w 371475"/>
                <a:gd name="connsiteY5" fmla="*/ 750628 h 752475"/>
                <a:gd name="connsiteX6" fmla="*/ 279559 w 371475"/>
                <a:gd name="connsiteY6" fmla="*/ 750628 h 752475"/>
                <a:gd name="connsiteX7" fmla="*/ 304324 w 371475"/>
                <a:gd name="connsiteY7" fmla="*/ 724910 h 752475"/>
                <a:gd name="connsiteX8" fmla="*/ 333851 w 371475"/>
                <a:gd name="connsiteY8" fmla="*/ 388678 h 752475"/>
                <a:gd name="connsiteX9" fmla="*/ 341471 w 371475"/>
                <a:gd name="connsiteY9" fmla="*/ 338195 h 752475"/>
                <a:gd name="connsiteX10" fmla="*/ 359569 w 371475"/>
                <a:gd name="connsiteY10" fmla="*/ 130550 h 752475"/>
                <a:gd name="connsiteX11" fmla="*/ 364331 w 371475"/>
                <a:gd name="connsiteY11" fmla="*/ 107690 h 752475"/>
                <a:gd name="connsiteX12" fmla="*/ 279559 w 371475"/>
                <a:gd name="connsiteY12" fmla="*/ 7678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475" h="752475">
                  <a:moveTo>
                    <a:pt x="279559" y="7678"/>
                  </a:moveTo>
                  <a:cubicBezTo>
                    <a:pt x="271939" y="7678"/>
                    <a:pt x="263366" y="8630"/>
                    <a:pt x="255746" y="7678"/>
                  </a:cubicBezTo>
                  <a:cubicBezTo>
                    <a:pt x="234791" y="4820"/>
                    <a:pt x="224314" y="13393"/>
                    <a:pt x="218599" y="34348"/>
                  </a:cubicBezTo>
                  <a:cubicBezTo>
                    <a:pt x="194786" y="121025"/>
                    <a:pt x="169069" y="207703"/>
                    <a:pt x="143351" y="293428"/>
                  </a:cubicBezTo>
                  <a:cubicBezTo>
                    <a:pt x="107156" y="402965"/>
                    <a:pt x="72866" y="513455"/>
                    <a:pt x="44291" y="625850"/>
                  </a:cubicBezTo>
                  <a:cubicBezTo>
                    <a:pt x="28099" y="664903"/>
                    <a:pt x="16669" y="704908"/>
                    <a:pt x="7144" y="750628"/>
                  </a:cubicBezTo>
                  <a:cubicBezTo>
                    <a:pt x="99536" y="750628"/>
                    <a:pt x="189071" y="750628"/>
                    <a:pt x="279559" y="750628"/>
                  </a:cubicBezTo>
                  <a:cubicBezTo>
                    <a:pt x="298609" y="750628"/>
                    <a:pt x="303371" y="743008"/>
                    <a:pt x="304324" y="724910"/>
                  </a:cubicBezTo>
                  <a:cubicBezTo>
                    <a:pt x="313849" y="612515"/>
                    <a:pt x="324326" y="500120"/>
                    <a:pt x="333851" y="388678"/>
                  </a:cubicBezTo>
                  <a:cubicBezTo>
                    <a:pt x="342424" y="372485"/>
                    <a:pt x="340519" y="355340"/>
                    <a:pt x="341471" y="338195"/>
                  </a:cubicBezTo>
                  <a:cubicBezTo>
                    <a:pt x="348139" y="268663"/>
                    <a:pt x="353854" y="200083"/>
                    <a:pt x="359569" y="130550"/>
                  </a:cubicBezTo>
                  <a:cubicBezTo>
                    <a:pt x="361474" y="122930"/>
                    <a:pt x="363379" y="115310"/>
                    <a:pt x="364331" y="107690"/>
                  </a:cubicBezTo>
                  <a:cubicBezTo>
                    <a:pt x="380524" y="7678"/>
                    <a:pt x="380524" y="7678"/>
                    <a:pt x="279559" y="7678"/>
                  </a:cubicBezTo>
                  <a:close/>
                </a:path>
              </a:pathLst>
            </a:custGeom>
            <a:grpFill/>
            <a:ln w="9525" cap="flat">
              <a:noFill/>
              <a:prstDash val="solid"/>
              <a:miter/>
            </a:ln>
          </p:spPr>
          <p:txBody>
            <a:bodyPr rtlCol="0" anchor="ctr"/>
            <a:lstStyle/>
            <a:p>
              <a:endParaRPr lang="en-US"/>
            </a:p>
          </p:txBody>
        </p:sp>
        <p:sp>
          <p:nvSpPr>
            <p:cNvPr id="403" name="Freeform: Shape 402">
              <a:extLst>
                <a:ext uri="{FF2B5EF4-FFF2-40B4-BE49-F238E27FC236}">
                  <a16:creationId xmlns:a16="http://schemas.microsoft.com/office/drawing/2014/main" id="{BB55054C-7977-4DEA-A21B-8CA61792CFC9}"/>
                </a:ext>
              </a:extLst>
            </p:cNvPr>
            <p:cNvSpPr/>
            <p:nvPr/>
          </p:nvSpPr>
          <p:spPr>
            <a:xfrm>
              <a:off x="6332931" y="3040605"/>
              <a:ext cx="200025" cy="209550"/>
            </a:xfrm>
            <a:custGeom>
              <a:avLst/>
              <a:gdLst>
                <a:gd name="connsiteX0" fmla="*/ 51676 w 200025"/>
                <a:gd name="connsiteY0" fmla="*/ 163605 h 209550"/>
                <a:gd name="connsiteX1" fmla="*/ 82156 w 200025"/>
                <a:gd name="connsiteY1" fmla="*/ 193132 h 209550"/>
                <a:gd name="connsiteX2" fmla="*/ 131686 w 200025"/>
                <a:gd name="connsiteY2" fmla="*/ 191227 h 209550"/>
                <a:gd name="connsiteX3" fmla="*/ 157403 w 200025"/>
                <a:gd name="connsiteY3" fmla="*/ 163605 h 209550"/>
                <a:gd name="connsiteX4" fmla="*/ 154546 w 200025"/>
                <a:gd name="connsiteY4" fmla="*/ 44542 h 209550"/>
                <a:gd name="connsiteX5" fmla="*/ 49771 w 200025"/>
                <a:gd name="connsiteY5" fmla="*/ 48352 h 209550"/>
                <a:gd name="connsiteX6" fmla="*/ 51676 w 200025"/>
                <a:gd name="connsiteY6" fmla="*/ 163605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209550">
                  <a:moveTo>
                    <a:pt x="51676" y="163605"/>
                  </a:moveTo>
                  <a:cubicBezTo>
                    <a:pt x="62153" y="173130"/>
                    <a:pt x="73584" y="182655"/>
                    <a:pt x="82156" y="193132"/>
                  </a:cubicBezTo>
                  <a:cubicBezTo>
                    <a:pt x="100253" y="214087"/>
                    <a:pt x="115494" y="211230"/>
                    <a:pt x="131686" y="191227"/>
                  </a:cubicBezTo>
                  <a:cubicBezTo>
                    <a:pt x="139306" y="181702"/>
                    <a:pt x="148831" y="173130"/>
                    <a:pt x="157403" y="163605"/>
                  </a:cubicBezTo>
                  <a:cubicBezTo>
                    <a:pt x="215506" y="102645"/>
                    <a:pt x="215506" y="102645"/>
                    <a:pt x="154546" y="44542"/>
                  </a:cubicBezTo>
                  <a:cubicBezTo>
                    <a:pt x="101206" y="-5940"/>
                    <a:pt x="101206" y="-5940"/>
                    <a:pt x="49771" y="48352"/>
                  </a:cubicBezTo>
                  <a:cubicBezTo>
                    <a:pt x="-7379" y="107407"/>
                    <a:pt x="-7379" y="107407"/>
                    <a:pt x="51676" y="163605"/>
                  </a:cubicBezTo>
                  <a:close/>
                </a:path>
              </a:pathLst>
            </a:custGeom>
            <a:grpFill/>
            <a:ln w="9525" cap="flat">
              <a:noFill/>
              <a:prstDash val="solid"/>
              <a:miter/>
            </a:ln>
          </p:spPr>
          <p:txBody>
            <a:bodyPr rtlCol="0" anchor="ctr"/>
            <a:lstStyle/>
            <a:p>
              <a:endParaRPr lang="en-US"/>
            </a:p>
          </p:txBody>
        </p:sp>
        <p:sp>
          <p:nvSpPr>
            <p:cNvPr id="404" name="Freeform: Shape 403">
              <a:extLst>
                <a:ext uri="{FF2B5EF4-FFF2-40B4-BE49-F238E27FC236}">
                  <a16:creationId xmlns:a16="http://schemas.microsoft.com/office/drawing/2014/main" id="{95BAB9E9-C903-4832-B164-C5A71AA203AC}"/>
                </a:ext>
              </a:extLst>
            </p:cNvPr>
            <p:cNvSpPr/>
            <p:nvPr/>
          </p:nvSpPr>
          <p:spPr>
            <a:xfrm>
              <a:off x="5704043" y="3040605"/>
              <a:ext cx="200025" cy="209550"/>
            </a:xfrm>
            <a:custGeom>
              <a:avLst/>
              <a:gdLst>
                <a:gd name="connsiteX0" fmla="*/ 50962 w 200025"/>
                <a:gd name="connsiteY0" fmla="*/ 163605 h 209550"/>
                <a:gd name="connsiteX1" fmla="*/ 81442 w 200025"/>
                <a:gd name="connsiteY1" fmla="*/ 193132 h 209550"/>
                <a:gd name="connsiteX2" fmla="*/ 130972 w 200025"/>
                <a:gd name="connsiteY2" fmla="*/ 191227 h 209550"/>
                <a:gd name="connsiteX3" fmla="*/ 156689 w 200025"/>
                <a:gd name="connsiteY3" fmla="*/ 163605 h 209550"/>
                <a:gd name="connsiteX4" fmla="*/ 153832 w 200025"/>
                <a:gd name="connsiteY4" fmla="*/ 44542 h 209550"/>
                <a:gd name="connsiteX5" fmla="*/ 49057 w 200025"/>
                <a:gd name="connsiteY5" fmla="*/ 48352 h 209550"/>
                <a:gd name="connsiteX6" fmla="*/ 50962 w 200025"/>
                <a:gd name="connsiteY6" fmla="*/ 163605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209550">
                  <a:moveTo>
                    <a:pt x="50962" y="163605"/>
                  </a:moveTo>
                  <a:cubicBezTo>
                    <a:pt x="61439" y="173130"/>
                    <a:pt x="72869" y="182655"/>
                    <a:pt x="81442" y="193132"/>
                  </a:cubicBezTo>
                  <a:cubicBezTo>
                    <a:pt x="99539" y="214087"/>
                    <a:pt x="114779" y="211230"/>
                    <a:pt x="130972" y="191227"/>
                  </a:cubicBezTo>
                  <a:cubicBezTo>
                    <a:pt x="138592" y="181702"/>
                    <a:pt x="148117" y="173130"/>
                    <a:pt x="156689" y="163605"/>
                  </a:cubicBezTo>
                  <a:cubicBezTo>
                    <a:pt x="214792" y="102645"/>
                    <a:pt x="214792" y="102645"/>
                    <a:pt x="153832" y="44542"/>
                  </a:cubicBezTo>
                  <a:cubicBezTo>
                    <a:pt x="100492" y="-5940"/>
                    <a:pt x="100492" y="-5940"/>
                    <a:pt x="49057" y="48352"/>
                  </a:cubicBezTo>
                  <a:cubicBezTo>
                    <a:pt x="-7141" y="107407"/>
                    <a:pt x="-7141" y="107407"/>
                    <a:pt x="50962" y="163605"/>
                  </a:cubicBezTo>
                  <a:close/>
                </a:path>
              </a:pathLst>
            </a:custGeom>
            <a:grpFill/>
            <a:ln w="9525" cap="flat">
              <a:noFill/>
              <a:prstDash val="solid"/>
              <a:miter/>
            </a:ln>
          </p:spPr>
          <p:txBody>
            <a:bodyPr rtlCol="0" anchor="ctr"/>
            <a:lstStyle/>
            <a:p>
              <a:endParaRPr lang="en-US"/>
            </a:p>
          </p:txBody>
        </p:sp>
      </p:grpSp>
      <p:sp>
        <p:nvSpPr>
          <p:cNvPr id="405" name="Graphic 2">
            <a:extLst>
              <a:ext uri="{FF2B5EF4-FFF2-40B4-BE49-F238E27FC236}">
                <a16:creationId xmlns:a16="http://schemas.microsoft.com/office/drawing/2014/main" id="{480CCF75-F5BF-4748-BB14-2744D24DC7AB}"/>
              </a:ext>
            </a:extLst>
          </p:cNvPr>
          <p:cNvSpPr/>
          <p:nvPr/>
        </p:nvSpPr>
        <p:spPr>
          <a:xfrm>
            <a:off x="9522638" y="3330707"/>
            <a:ext cx="320149" cy="300478"/>
          </a:xfrm>
          <a:custGeom>
            <a:avLst/>
            <a:gdLst>
              <a:gd name="connsiteX0" fmla="*/ 1270993 w 5637068"/>
              <a:gd name="connsiteY0" fmla="*/ 5285348 h 5290704"/>
              <a:gd name="connsiteX1" fmla="*/ 1217307 w 5637068"/>
              <a:gd name="connsiteY1" fmla="*/ 5124289 h 5290704"/>
              <a:gd name="connsiteX2" fmla="*/ 946277 w 5637068"/>
              <a:gd name="connsiteY2" fmla="*/ 4455807 h 5290704"/>
              <a:gd name="connsiteX3" fmla="*/ 656198 w 5637068"/>
              <a:gd name="connsiteY3" fmla="*/ 3859196 h 5290704"/>
              <a:gd name="connsiteX4" fmla="*/ 423268 w 5637068"/>
              <a:gd name="connsiteY4" fmla="*/ 3518893 h 5290704"/>
              <a:gd name="connsiteX5" fmla="*/ 44000 w 5637068"/>
              <a:gd name="connsiteY5" fmla="*/ 3236607 h 5290704"/>
              <a:gd name="connsiteX6" fmla="*/ 5900 w 5637068"/>
              <a:gd name="connsiteY6" fmla="*/ 3221887 h 5290704"/>
              <a:gd name="connsiteX7" fmla="*/ 11096 w 5637068"/>
              <a:gd name="connsiteY7" fmla="*/ 3214959 h 5290704"/>
              <a:gd name="connsiteX8" fmla="*/ 392096 w 5637068"/>
              <a:gd name="connsiteY8" fmla="*/ 2898036 h 5290704"/>
              <a:gd name="connsiteX9" fmla="*/ 691700 w 5637068"/>
              <a:gd name="connsiteY9" fmla="*/ 2775943 h 5290704"/>
              <a:gd name="connsiteX10" fmla="*/ 888261 w 5637068"/>
              <a:gd name="connsiteY10" fmla="*/ 2777675 h 5290704"/>
              <a:gd name="connsiteX11" fmla="*/ 1043259 w 5637068"/>
              <a:gd name="connsiteY11" fmla="*/ 2873791 h 5290704"/>
              <a:gd name="connsiteX12" fmla="*/ 1251943 w 5637068"/>
              <a:gd name="connsiteY12" fmla="*/ 3130100 h 5290704"/>
              <a:gd name="connsiteX13" fmla="*/ 1523839 w 5637068"/>
              <a:gd name="connsiteY13" fmla="*/ 3649646 h 5290704"/>
              <a:gd name="connsiteX14" fmla="*/ 1622553 w 5637068"/>
              <a:gd name="connsiteY14" fmla="*/ 3869587 h 5290704"/>
              <a:gd name="connsiteX15" fmla="*/ 1628614 w 5637068"/>
              <a:gd name="connsiteY15" fmla="*/ 3882575 h 5290704"/>
              <a:gd name="connsiteX16" fmla="*/ 1641602 w 5637068"/>
              <a:gd name="connsiteY16" fmla="*/ 3862659 h 5290704"/>
              <a:gd name="connsiteX17" fmla="*/ 2305755 w 5637068"/>
              <a:gd name="connsiteY17" fmla="*/ 2892841 h 5290704"/>
              <a:gd name="connsiteX18" fmla="*/ 3075548 w 5637068"/>
              <a:gd name="connsiteY18" fmla="*/ 1987966 h 5290704"/>
              <a:gd name="connsiteX19" fmla="*/ 4189973 w 5637068"/>
              <a:gd name="connsiteY19" fmla="*/ 922898 h 5290704"/>
              <a:gd name="connsiteX20" fmla="*/ 5309594 w 5637068"/>
              <a:gd name="connsiteY20" fmla="*/ 112407 h 5290704"/>
              <a:gd name="connsiteX21" fmla="*/ 5478446 w 5637068"/>
              <a:gd name="connsiteY21" fmla="*/ 13693 h 5290704"/>
              <a:gd name="connsiteX22" fmla="*/ 5492301 w 5637068"/>
              <a:gd name="connsiteY22" fmla="*/ 5900 h 5290704"/>
              <a:gd name="connsiteX23" fmla="*/ 5633444 w 5637068"/>
              <a:gd name="connsiteY23" fmla="*/ 205059 h 5290704"/>
              <a:gd name="connsiteX24" fmla="*/ 5624785 w 5637068"/>
              <a:gd name="connsiteY24" fmla="*/ 212852 h 5290704"/>
              <a:gd name="connsiteX25" fmla="*/ 4792646 w 5637068"/>
              <a:gd name="connsiteY25" fmla="*/ 948875 h 5290704"/>
              <a:gd name="connsiteX26" fmla="*/ 3976960 w 5637068"/>
              <a:gd name="connsiteY26" fmla="*/ 1855482 h 5290704"/>
              <a:gd name="connsiteX27" fmla="*/ 3015800 w 5637068"/>
              <a:gd name="connsiteY27" fmla="*/ 3117978 h 5290704"/>
              <a:gd name="connsiteX28" fmla="*/ 2230421 w 5637068"/>
              <a:gd name="connsiteY28" fmla="*/ 4401255 h 5290704"/>
              <a:gd name="connsiteX29" fmla="*/ 2083216 w 5637068"/>
              <a:gd name="connsiteY29" fmla="*/ 4691335 h 5290704"/>
              <a:gd name="connsiteX30" fmla="*/ 2065032 w 5637068"/>
              <a:gd name="connsiteY30" fmla="*/ 4712116 h 5290704"/>
              <a:gd name="connsiteX31" fmla="*/ 1522973 w 5637068"/>
              <a:gd name="connsiteY31" fmla="*/ 5085323 h 5290704"/>
              <a:gd name="connsiteX32" fmla="*/ 1275323 w 5637068"/>
              <a:gd name="connsiteY32" fmla="*/ 5279287 h 5290704"/>
              <a:gd name="connsiteX33" fmla="*/ 1270993 w 5637068"/>
              <a:gd name="connsiteY33" fmla="*/ 5285348 h 529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37068" h="5290704">
                <a:moveTo>
                  <a:pt x="1270993" y="5285348"/>
                </a:moveTo>
                <a:cubicBezTo>
                  <a:pt x="1252809" y="5230796"/>
                  <a:pt x="1235491" y="5177109"/>
                  <a:pt x="1217307" y="5124289"/>
                </a:cubicBezTo>
                <a:cubicBezTo>
                  <a:pt x="1135912" y="4897421"/>
                  <a:pt x="1042393" y="4675748"/>
                  <a:pt x="946277" y="4455807"/>
                </a:cubicBezTo>
                <a:cubicBezTo>
                  <a:pt x="857955" y="4253184"/>
                  <a:pt x="766168" y="4051427"/>
                  <a:pt x="656198" y="3859196"/>
                </a:cubicBezTo>
                <a:cubicBezTo>
                  <a:pt x="586925" y="3738834"/>
                  <a:pt x="513323" y="3622802"/>
                  <a:pt x="423268" y="3518893"/>
                </a:cubicBezTo>
                <a:cubicBezTo>
                  <a:pt x="317627" y="3397666"/>
                  <a:pt x="194668" y="3298087"/>
                  <a:pt x="44000" y="3236607"/>
                </a:cubicBezTo>
                <a:cubicBezTo>
                  <a:pt x="31877" y="3231411"/>
                  <a:pt x="18889" y="3227082"/>
                  <a:pt x="5900" y="3221887"/>
                </a:cubicBezTo>
                <a:cubicBezTo>
                  <a:pt x="8498" y="3219289"/>
                  <a:pt x="9364" y="3216691"/>
                  <a:pt x="11096" y="3214959"/>
                </a:cubicBezTo>
                <a:cubicBezTo>
                  <a:pt x="127127" y="3095464"/>
                  <a:pt x="250086" y="2985493"/>
                  <a:pt x="392096" y="2898036"/>
                </a:cubicBezTo>
                <a:cubicBezTo>
                  <a:pt x="484748" y="2840887"/>
                  <a:pt x="583461" y="2795859"/>
                  <a:pt x="691700" y="2775943"/>
                </a:cubicBezTo>
                <a:cubicBezTo>
                  <a:pt x="756643" y="2763821"/>
                  <a:pt x="823318" y="2756027"/>
                  <a:pt x="888261" y="2777675"/>
                </a:cubicBezTo>
                <a:cubicBezTo>
                  <a:pt x="947143" y="2797591"/>
                  <a:pt x="997366" y="2832228"/>
                  <a:pt x="1043259" y="2873791"/>
                </a:cubicBezTo>
                <a:cubicBezTo>
                  <a:pt x="1126387" y="2948259"/>
                  <a:pt x="1191330" y="3037448"/>
                  <a:pt x="1251943" y="3130100"/>
                </a:cubicBezTo>
                <a:cubicBezTo>
                  <a:pt x="1358450" y="3294623"/>
                  <a:pt x="1444175" y="3470402"/>
                  <a:pt x="1523839" y="3649646"/>
                </a:cubicBezTo>
                <a:cubicBezTo>
                  <a:pt x="1556743" y="3723248"/>
                  <a:pt x="1589648" y="3795984"/>
                  <a:pt x="1622553" y="3869587"/>
                </a:cubicBezTo>
                <a:cubicBezTo>
                  <a:pt x="1624284" y="3873050"/>
                  <a:pt x="1626016" y="3876514"/>
                  <a:pt x="1628614" y="3882575"/>
                </a:cubicBezTo>
                <a:cubicBezTo>
                  <a:pt x="1633809" y="3874782"/>
                  <a:pt x="1637273" y="3868721"/>
                  <a:pt x="1641602" y="3862659"/>
                </a:cubicBezTo>
                <a:cubicBezTo>
                  <a:pt x="1844225" y="3526686"/>
                  <a:pt x="2066764" y="3204568"/>
                  <a:pt x="2305755" y="2892841"/>
                </a:cubicBezTo>
                <a:cubicBezTo>
                  <a:pt x="2547343" y="2578516"/>
                  <a:pt x="2804519" y="2278046"/>
                  <a:pt x="3075548" y="1987966"/>
                </a:cubicBezTo>
                <a:cubicBezTo>
                  <a:pt x="3427107" y="1612161"/>
                  <a:pt x="3796851" y="1255407"/>
                  <a:pt x="4189973" y="922898"/>
                </a:cubicBezTo>
                <a:cubicBezTo>
                  <a:pt x="4543264" y="625025"/>
                  <a:pt x="4913873" y="350532"/>
                  <a:pt x="5309594" y="112407"/>
                </a:cubicBezTo>
                <a:cubicBezTo>
                  <a:pt x="5365012" y="78636"/>
                  <a:pt x="5422162" y="46598"/>
                  <a:pt x="5478446" y="13693"/>
                </a:cubicBezTo>
                <a:cubicBezTo>
                  <a:pt x="5482776" y="11096"/>
                  <a:pt x="5487105" y="9364"/>
                  <a:pt x="5492301" y="5900"/>
                </a:cubicBezTo>
                <a:cubicBezTo>
                  <a:pt x="5539060" y="72575"/>
                  <a:pt x="5585819" y="138384"/>
                  <a:pt x="5633444" y="205059"/>
                </a:cubicBezTo>
                <a:cubicBezTo>
                  <a:pt x="5629980" y="207657"/>
                  <a:pt x="5627383" y="211121"/>
                  <a:pt x="5624785" y="212852"/>
                </a:cubicBezTo>
                <a:cubicBezTo>
                  <a:pt x="5327778" y="435391"/>
                  <a:pt x="5054151" y="685639"/>
                  <a:pt x="4792646" y="948875"/>
                </a:cubicBezTo>
                <a:cubicBezTo>
                  <a:pt x="4506030" y="1238089"/>
                  <a:pt x="4236732" y="1542023"/>
                  <a:pt x="3976960" y="1855482"/>
                </a:cubicBezTo>
                <a:cubicBezTo>
                  <a:pt x="3639255" y="2263325"/>
                  <a:pt x="3317137" y="2683291"/>
                  <a:pt x="3015800" y="3117978"/>
                </a:cubicBezTo>
                <a:cubicBezTo>
                  <a:pt x="2730050" y="3531016"/>
                  <a:pt x="2464216" y="3956177"/>
                  <a:pt x="2230421" y="4401255"/>
                </a:cubicBezTo>
                <a:cubicBezTo>
                  <a:pt x="2180198" y="4497371"/>
                  <a:pt x="2132573" y="4594353"/>
                  <a:pt x="2083216" y="4691335"/>
                </a:cubicBezTo>
                <a:cubicBezTo>
                  <a:pt x="2078887" y="4699127"/>
                  <a:pt x="2072825" y="4706921"/>
                  <a:pt x="2065032" y="4712116"/>
                </a:cubicBezTo>
                <a:cubicBezTo>
                  <a:pt x="1884057" y="4836807"/>
                  <a:pt x="1702216" y="4958900"/>
                  <a:pt x="1522973" y="5085323"/>
                </a:cubicBezTo>
                <a:cubicBezTo>
                  <a:pt x="1437248" y="5145937"/>
                  <a:pt x="1357584" y="5214343"/>
                  <a:pt x="1275323" y="5279287"/>
                </a:cubicBezTo>
                <a:cubicBezTo>
                  <a:pt x="1275323" y="5281884"/>
                  <a:pt x="1273591" y="5283616"/>
                  <a:pt x="1270993" y="5285348"/>
                </a:cubicBezTo>
                <a:close/>
              </a:path>
            </a:pathLst>
          </a:custGeom>
          <a:gradFill>
            <a:gsLst>
              <a:gs pos="23000">
                <a:srgbClr val="368B98"/>
              </a:gs>
              <a:gs pos="67000">
                <a:srgbClr val="0CD3D5"/>
              </a:gs>
            </a:gsLst>
            <a:lin ang="2700000" scaled="0"/>
          </a:gradFill>
          <a:ln w="8653" cap="flat">
            <a:noFill/>
            <a:prstDash val="solid"/>
            <a:miter/>
          </a:ln>
        </p:spPr>
        <p:txBody>
          <a:bodyPr rtlCol="0" anchor="ctr"/>
          <a:lstStyle/>
          <a:p>
            <a:endParaRPr lang="en-US"/>
          </a:p>
        </p:txBody>
      </p:sp>
      <p:sp>
        <p:nvSpPr>
          <p:cNvPr id="406" name="Graphic 9">
            <a:extLst>
              <a:ext uri="{FF2B5EF4-FFF2-40B4-BE49-F238E27FC236}">
                <a16:creationId xmlns:a16="http://schemas.microsoft.com/office/drawing/2014/main" id="{BA9E5A48-C245-40CD-9377-CD6EFB89E3F4}"/>
              </a:ext>
            </a:extLst>
          </p:cNvPr>
          <p:cNvSpPr/>
          <p:nvPr/>
        </p:nvSpPr>
        <p:spPr>
          <a:xfrm>
            <a:off x="10100572" y="3295530"/>
            <a:ext cx="321423" cy="350643"/>
          </a:xfrm>
          <a:custGeom>
            <a:avLst/>
            <a:gdLst>
              <a:gd name="connsiteX0" fmla="*/ 4899725 w 5388428"/>
              <a:gd name="connsiteY0" fmla="*/ 2205510 h 5878285"/>
              <a:gd name="connsiteX1" fmla="*/ 4827012 w 5388428"/>
              <a:gd name="connsiteY1" fmla="*/ 2033295 h 5878285"/>
              <a:gd name="connsiteX2" fmla="*/ 4654796 w 5388428"/>
              <a:gd name="connsiteY2" fmla="*/ 1960582 h 5878285"/>
              <a:gd name="connsiteX3" fmla="*/ 4482581 w 5388428"/>
              <a:gd name="connsiteY3" fmla="*/ 2033295 h 5878285"/>
              <a:gd name="connsiteX4" fmla="*/ 4409868 w 5388428"/>
              <a:gd name="connsiteY4" fmla="*/ 2205510 h 5878285"/>
              <a:gd name="connsiteX5" fmla="*/ 4482581 w 5388428"/>
              <a:gd name="connsiteY5" fmla="*/ 2377726 h 5878285"/>
              <a:gd name="connsiteX6" fmla="*/ 4654796 w 5388428"/>
              <a:gd name="connsiteY6" fmla="*/ 2450439 h 5878285"/>
              <a:gd name="connsiteX7" fmla="*/ 4827012 w 5388428"/>
              <a:gd name="connsiteY7" fmla="*/ 2377726 h 5878285"/>
              <a:gd name="connsiteX8" fmla="*/ 4899725 w 5388428"/>
              <a:gd name="connsiteY8" fmla="*/ 2205510 h 5878285"/>
              <a:gd name="connsiteX9" fmla="*/ 5389582 w 5388428"/>
              <a:gd name="connsiteY9" fmla="*/ 2205510 h 5878285"/>
              <a:gd name="connsiteX10" fmla="*/ 5253723 w 5388428"/>
              <a:gd name="connsiteY10" fmla="*/ 2630308 h 5878285"/>
              <a:gd name="connsiteX11" fmla="*/ 4899725 w 5388428"/>
              <a:gd name="connsiteY11" fmla="*/ 2898199 h 5878285"/>
              <a:gd name="connsiteX12" fmla="*/ 4899725 w 5388428"/>
              <a:gd name="connsiteY12" fmla="*/ 4409868 h 5878285"/>
              <a:gd name="connsiteX13" fmla="*/ 4396473 w 5388428"/>
              <a:gd name="connsiteY13" fmla="*/ 5448901 h 5878285"/>
              <a:gd name="connsiteX14" fmla="*/ 3185225 w 5388428"/>
              <a:gd name="connsiteY14" fmla="*/ 5879439 h 5878285"/>
              <a:gd name="connsiteX15" fmla="*/ 1973976 w 5388428"/>
              <a:gd name="connsiteY15" fmla="*/ 5448901 h 5878285"/>
              <a:gd name="connsiteX16" fmla="*/ 1470725 w 5388428"/>
              <a:gd name="connsiteY16" fmla="*/ 4409868 h 5878285"/>
              <a:gd name="connsiteX17" fmla="*/ 1470725 w 5388428"/>
              <a:gd name="connsiteY17" fmla="*/ 3904702 h 5878285"/>
              <a:gd name="connsiteX18" fmla="*/ 422124 w 5388428"/>
              <a:gd name="connsiteY18" fmla="*/ 3414845 h 5878285"/>
              <a:gd name="connsiteX19" fmla="*/ 1153 w 5388428"/>
              <a:gd name="connsiteY19" fmla="*/ 2450439 h 5878285"/>
              <a:gd name="connsiteX20" fmla="*/ 1153 w 5388428"/>
              <a:gd name="connsiteY20" fmla="*/ 491010 h 5878285"/>
              <a:gd name="connsiteX21" fmla="*/ 73866 w 5388428"/>
              <a:gd name="connsiteY21" fmla="*/ 318795 h 5878285"/>
              <a:gd name="connsiteX22" fmla="*/ 246082 w 5388428"/>
              <a:gd name="connsiteY22" fmla="*/ 246082 h 5878285"/>
              <a:gd name="connsiteX23" fmla="*/ 307314 w 5388428"/>
              <a:gd name="connsiteY23" fmla="*/ 253736 h 5878285"/>
              <a:gd name="connsiteX24" fmla="*/ 487183 w 5388428"/>
              <a:gd name="connsiteY24" fmla="*/ 70039 h 5878285"/>
              <a:gd name="connsiteX25" fmla="*/ 735939 w 5388428"/>
              <a:gd name="connsiteY25" fmla="*/ 1153 h 5878285"/>
              <a:gd name="connsiteX26" fmla="*/ 1082283 w 5388428"/>
              <a:gd name="connsiteY26" fmla="*/ 144666 h 5878285"/>
              <a:gd name="connsiteX27" fmla="*/ 1225796 w 5388428"/>
              <a:gd name="connsiteY27" fmla="*/ 491010 h 5878285"/>
              <a:gd name="connsiteX28" fmla="*/ 1082283 w 5388428"/>
              <a:gd name="connsiteY28" fmla="*/ 837355 h 5878285"/>
              <a:gd name="connsiteX29" fmla="*/ 735939 w 5388428"/>
              <a:gd name="connsiteY29" fmla="*/ 980868 h 5878285"/>
              <a:gd name="connsiteX30" fmla="*/ 491010 w 5388428"/>
              <a:gd name="connsiteY30" fmla="*/ 911981 h 5878285"/>
              <a:gd name="connsiteX31" fmla="*/ 491010 w 5388428"/>
              <a:gd name="connsiteY31" fmla="*/ 2450439 h 5878285"/>
              <a:gd name="connsiteX32" fmla="*/ 850749 w 5388428"/>
              <a:gd name="connsiteY32" fmla="*/ 3143128 h 5878285"/>
              <a:gd name="connsiteX33" fmla="*/ 1715653 w 5388428"/>
              <a:gd name="connsiteY33" fmla="*/ 3430153 h 5878285"/>
              <a:gd name="connsiteX34" fmla="*/ 2580557 w 5388428"/>
              <a:gd name="connsiteY34" fmla="*/ 3143128 h 5878285"/>
              <a:gd name="connsiteX35" fmla="*/ 2940296 w 5388428"/>
              <a:gd name="connsiteY35" fmla="*/ 2450439 h 5878285"/>
              <a:gd name="connsiteX36" fmla="*/ 2940296 w 5388428"/>
              <a:gd name="connsiteY36" fmla="*/ 911981 h 5878285"/>
              <a:gd name="connsiteX37" fmla="*/ 2695368 w 5388428"/>
              <a:gd name="connsiteY37" fmla="*/ 980868 h 5878285"/>
              <a:gd name="connsiteX38" fmla="*/ 2349023 w 5388428"/>
              <a:gd name="connsiteY38" fmla="*/ 837355 h 5878285"/>
              <a:gd name="connsiteX39" fmla="*/ 2205510 w 5388428"/>
              <a:gd name="connsiteY39" fmla="*/ 491010 h 5878285"/>
              <a:gd name="connsiteX40" fmla="*/ 2349023 w 5388428"/>
              <a:gd name="connsiteY40" fmla="*/ 144666 h 5878285"/>
              <a:gd name="connsiteX41" fmla="*/ 2695368 w 5388428"/>
              <a:gd name="connsiteY41" fmla="*/ 1153 h 5878285"/>
              <a:gd name="connsiteX42" fmla="*/ 2944123 w 5388428"/>
              <a:gd name="connsiteY42" fmla="*/ 70039 h 5878285"/>
              <a:gd name="connsiteX43" fmla="*/ 3123993 w 5388428"/>
              <a:gd name="connsiteY43" fmla="*/ 253736 h 5878285"/>
              <a:gd name="connsiteX44" fmla="*/ 3185225 w 5388428"/>
              <a:gd name="connsiteY44" fmla="*/ 246082 h 5878285"/>
              <a:gd name="connsiteX45" fmla="*/ 3357440 w 5388428"/>
              <a:gd name="connsiteY45" fmla="*/ 318795 h 5878285"/>
              <a:gd name="connsiteX46" fmla="*/ 3430153 w 5388428"/>
              <a:gd name="connsiteY46" fmla="*/ 491010 h 5878285"/>
              <a:gd name="connsiteX47" fmla="*/ 3430153 w 5388428"/>
              <a:gd name="connsiteY47" fmla="*/ 2450439 h 5878285"/>
              <a:gd name="connsiteX48" fmla="*/ 3009182 w 5388428"/>
              <a:gd name="connsiteY48" fmla="*/ 3414845 h 5878285"/>
              <a:gd name="connsiteX49" fmla="*/ 1960582 w 5388428"/>
              <a:gd name="connsiteY49" fmla="*/ 3904702 h 5878285"/>
              <a:gd name="connsiteX50" fmla="*/ 1960582 w 5388428"/>
              <a:gd name="connsiteY50" fmla="*/ 4409868 h 5878285"/>
              <a:gd name="connsiteX51" fmla="*/ 2320321 w 5388428"/>
              <a:gd name="connsiteY51" fmla="*/ 5102556 h 5878285"/>
              <a:gd name="connsiteX52" fmla="*/ 3185225 w 5388428"/>
              <a:gd name="connsiteY52" fmla="*/ 5389582 h 5878285"/>
              <a:gd name="connsiteX53" fmla="*/ 4050129 w 5388428"/>
              <a:gd name="connsiteY53" fmla="*/ 5102556 h 5878285"/>
              <a:gd name="connsiteX54" fmla="*/ 4409868 w 5388428"/>
              <a:gd name="connsiteY54" fmla="*/ 4409868 h 5878285"/>
              <a:gd name="connsiteX55" fmla="*/ 4409868 w 5388428"/>
              <a:gd name="connsiteY55" fmla="*/ 2898199 h 5878285"/>
              <a:gd name="connsiteX56" fmla="*/ 4055869 w 5388428"/>
              <a:gd name="connsiteY56" fmla="*/ 2630308 h 5878285"/>
              <a:gd name="connsiteX57" fmla="*/ 3920010 w 5388428"/>
              <a:gd name="connsiteY57" fmla="*/ 2205510 h 5878285"/>
              <a:gd name="connsiteX58" fmla="*/ 4134323 w 5388428"/>
              <a:gd name="connsiteY58" fmla="*/ 1685037 h 5878285"/>
              <a:gd name="connsiteX59" fmla="*/ 4654796 w 5388428"/>
              <a:gd name="connsiteY59" fmla="*/ 1470725 h 5878285"/>
              <a:gd name="connsiteX60" fmla="*/ 5175270 w 5388428"/>
              <a:gd name="connsiteY60" fmla="*/ 1685037 h 5878285"/>
              <a:gd name="connsiteX61" fmla="*/ 5389582 w 5388428"/>
              <a:gd name="connsiteY61" fmla="*/ 2205510 h 5878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388428" h="5878285">
                <a:moveTo>
                  <a:pt x="4899725" y="2205510"/>
                </a:moveTo>
                <a:cubicBezTo>
                  <a:pt x="4899725" y="2139176"/>
                  <a:pt x="4875487" y="2081771"/>
                  <a:pt x="4827012" y="2033295"/>
                </a:cubicBezTo>
                <a:cubicBezTo>
                  <a:pt x="4778536" y="1984820"/>
                  <a:pt x="4721131" y="1960582"/>
                  <a:pt x="4654796" y="1960582"/>
                </a:cubicBezTo>
                <a:cubicBezTo>
                  <a:pt x="4588461" y="1960582"/>
                  <a:pt x="4531056" y="1984820"/>
                  <a:pt x="4482581" y="2033295"/>
                </a:cubicBezTo>
                <a:cubicBezTo>
                  <a:pt x="4434106" y="2081771"/>
                  <a:pt x="4409868" y="2139176"/>
                  <a:pt x="4409868" y="2205510"/>
                </a:cubicBezTo>
                <a:cubicBezTo>
                  <a:pt x="4409868" y="2271845"/>
                  <a:pt x="4434106" y="2329250"/>
                  <a:pt x="4482581" y="2377726"/>
                </a:cubicBezTo>
                <a:cubicBezTo>
                  <a:pt x="4531056" y="2426201"/>
                  <a:pt x="4588461" y="2450439"/>
                  <a:pt x="4654796" y="2450439"/>
                </a:cubicBezTo>
                <a:cubicBezTo>
                  <a:pt x="4721131" y="2450439"/>
                  <a:pt x="4778536" y="2426201"/>
                  <a:pt x="4827012" y="2377726"/>
                </a:cubicBezTo>
                <a:cubicBezTo>
                  <a:pt x="4875487" y="2329250"/>
                  <a:pt x="4899725" y="2271845"/>
                  <a:pt x="4899725" y="2205510"/>
                </a:cubicBezTo>
                <a:close/>
                <a:moveTo>
                  <a:pt x="5389582" y="2205510"/>
                </a:moveTo>
                <a:cubicBezTo>
                  <a:pt x="5389582" y="2363693"/>
                  <a:pt x="5344296" y="2505293"/>
                  <a:pt x="5253723" y="2630308"/>
                </a:cubicBezTo>
                <a:cubicBezTo>
                  <a:pt x="5163151" y="2755324"/>
                  <a:pt x="5045151" y="2844621"/>
                  <a:pt x="4899725" y="2898199"/>
                </a:cubicBezTo>
                <a:lnTo>
                  <a:pt x="4899725" y="4409868"/>
                </a:lnTo>
                <a:cubicBezTo>
                  <a:pt x="4899725" y="4815531"/>
                  <a:pt x="4731974" y="5161875"/>
                  <a:pt x="4396473" y="5448901"/>
                </a:cubicBezTo>
                <a:cubicBezTo>
                  <a:pt x="4060972" y="5735926"/>
                  <a:pt x="3657223" y="5879439"/>
                  <a:pt x="3185225" y="5879439"/>
                </a:cubicBezTo>
                <a:cubicBezTo>
                  <a:pt x="2713227" y="5879439"/>
                  <a:pt x="2309478" y="5735926"/>
                  <a:pt x="1973976" y="5448901"/>
                </a:cubicBezTo>
                <a:cubicBezTo>
                  <a:pt x="1638475" y="5161875"/>
                  <a:pt x="1470725" y="4815531"/>
                  <a:pt x="1470725" y="4409868"/>
                </a:cubicBezTo>
                <a:lnTo>
                  <a:pt x="1470725" y="3904702"/>
                </a:lnTo>
                <a:cubicBezTo>
                  <a:pt x="1052305" y="3853676"/>
                  <a:pt x="702772" y="3690390"/>
                  <a:pt x="422124" y="3414845"/>
                </a:cubicBezTo>
                <a:cubicBezTo>
                  <a:pt x="141477" y="3139301"/>
                  <a:pt x="1153" y="2817832"/>
                  <a:pt x="1153" y="2450439"/>
                </a:cubicBezTo>
                <a:lnTo>
                  <a:pt x="1153" y="491010"/>
                </a:lnTo>
                <a:cubicBezTo>
                  <a:pt x="1153" y="424676"/>
                  <a:pt x="25391" y="367270"/>
                  <a:pt x="73866" y="318795"/>
                </a:cubicBezTo>
                <a:cubicBezTo>
                  <a:pt x="122342" y="270320"/>
                  <a:pt x="179747" y="246082"/>
                  <a:pt x="246082" y="246082"/>
                </a:cubicBezTo>
                <a:cubicBezTo>
                  <a:pt x="261390" y="246082"/>
                  <a:pt x="281801" y="248633"/>
                  <a:pt x="307314" y="253736"/>
                </a:cubicBezTo>
                <a:cubicBezTo>
                  <a:pt x="350687" y="177196"/>
                  <a:pt x="410643" y="115963"/>
                  <a:pt x="487183" y="70039"/>
                </a:cubicBezTo>
                <a:cubicBezTo>
                  <a:pt x="563724" y="24115"/>
                  <a:pt x="646642" y="1153"/>
                  <a:pt x="735939" y="1153"/>
                </a:cubicBezTo>
                <a:cubicBezTo>
                  <a:pt x="871160" y="1153"/>
                  <a:pt x="986608" y="48991"/>
                  <a:pt x="1082283" y="144666"/>
                </a:cubicBezTo>
                <a:cubicBezTo>
                  <a:pt x="1177959" y="240341"/>
                  <a:pt x="1225796" y="355789"/>
                  <a:pt x="1225796" y="491010"/>
                </a:cubicBezTo>
                <a:cubicBezTo>
                  <a:pt x="1225796" y="626231"/>
                  <a:pt x="1177959" y="741679"/>
                  <a:pt x="1082283" y="837355"/>
                </a:cubicBezTo>
                <a:cubicBezTo>
                  <a:pt x="986608" y="933030"/>
                  <a:pt x="871160" y="980868"/>
                  <a:pt x="735939" y="980868"/>
                </a:cubicBezTo>
                <a:cubicBezTo>
                  <a:pt x="651745" y="980868"/>
                  <a:pt x="570102" y="957905"/>
                  <a:pt x="491010" y="911981"/>
                </a:cubicBezTo>
                <a:lnTo>
                  <a:pt x="491010" y="2450439"/>
                </a:lnTo>
                <a:cubicBezTo>
                  <a:pt x="491010" y="2720881"/>
                  <a:pt x="610923" y="2951777"/>
                  <a:pt x="850749" y="3143128"/>
                </a:cubicBezTo>
                <a:cubicBezTo>
                  <a:pt x="1090575" y="3334478"/>
                  <a:pt x="1378877" y="3430153"/>
                  <a:pt x="1715653" y="3430153"/>
                </a:cubicBezTo>
                <a:cubicBezTo>
                  <a:pt x="2052430" y="3430153"/>
                  <a:pt x="2340731" y="3334478"/>
                  <a:pt x="2580557" y="3143128"/>
                </a:cubicBezTo>
                <a:cubicBezTo>
                  <a:pt x="2820383" y="2951777"/>
                  <a:pt x="2940296" y="2720881"/>
                  <a:pt x="2940296" y="2450439"/>
                </a:cubicBezTo>
                <a:lnTo>
                  <a:pt x="2940296" y="911981"/>
                </a:lnTo>
                <a:cubicBezTo>
                  <a:pt x="2861205" y="957905"/>
                  <a:pt x="2779562" y="980868"/>
                  <a:pt x="2695368" y="980868"/>
                </a:cubicBezTo>
                <a:cubicBezTo>
                  <a:pt x="2560147" y="980868"/>
                  <a:pt x="2444699" y="933030"/>
                  <a:pt x="2349023" y="837355"/>
                </a:cubicBezTo>
                <a:cubicBezTo>
                  <a:pt x="2253348" y="741679"/>
                  <a:pt x="2205510" y="626231"/>
                  <a:pt x="2205510" y="491010"/>
                </a:cubicBezTo>
                <a:cubicBezTo>
                  <a:pt x="2205510" y="355789"/>
                  <a:pt x="2253348" y="240341"/>
                  <a:pt x="2349023" y="144666"/>
                </a:cubicBezTo>
                <a:cubicBezTo>
                  <a:pt x="2444699" y="48991"/>
                  <a:pt x="2560147" y="1153"/>
                  <a:pt x="2695368" y="1153"/>
                </a:cubicBezTo>
                <a:cubicBezTo>
                  <a:pt x="2784664" y="1153"/>
                  <a:pt x="2867583" y="24115"/>
                  <a:pt x="2944123" y="70039"/>
                </a:cubicBezTo>
                <a:cubicBezTo>
                  <a:pt x="3020663" y="115963"/>
                  <a:pt x="3080620" y="177196"/>
                  <a:pt x="3123993" y="253736"/>
                </a:cubicBezTo>
                <a:cubicBezTo>
                  <a:pt x="3149506" y="248633"/>
                  <a:pt x="3169917" y="246082"/>
                  <a:pt x="3185225" y="246082"/>
                </a:cubicBezTo>
                <a:cubicBezTo>
                  <a:pt x="3251560" y="246082"/>
                  <a:pt x="3308965" y="270320"/>
                  <a:pt x="3357440" y="318795"/>
                </a:cubicBezTo>
                <a:cubicBezTo>
                  <a:pt x="3405915" y="367270"/>
                  <a:pt x="3430153" y="424676"/>
                  <a:pt x="3430153" y="491010"/>
                </a:cubicBezTo>
                <a:lnTo>
                  <a:pt x="3430153" y="2450439"/>
                </a:lnTo>
                <a:cubicBezTo>
                  <a:pt x="3430153" y="2817832"/>
                  <a:pt x="3289830" y="3139301"/>
                  <a:pt x="3009182" y="3414845"/>
                </a:cubicBezTo>
                <a:cubicBezTo>
                  <a:pt x="2728535" y="3690390"/>
                  <a:pt x="2379001" y="3853676"/>
                  <a:pt x="1960582" y="3904702"/>
                </a:cubicBezTo>
                <a:lnTo>
                  <a:pt x="1960582" y="4409868"/>
                </a:lnTo>
                <a:cubicBezTo>
                  <a:pt x="1960582" y="4680310"/>
                  <a:pt x="2080495" y="4911206"/>
                  <a:pt x="2320321" y="5102556"/>
                </a:cubicBezTo>
                <a:cubicBezTo>
                  <a:pt x="2560147" y="5293907"/>
                  <a:pt x="2848448" y="5389582"/>
                  <a:pt x="3185225" y="5389582"/>
                </a:cubicBezTo>
                <a:cubicBezTo>
                  <a:pt x="3522002" y="5389582"/>
                  <a:pt x="3810303" y="5293907"/>
                  <a:pt x="4050129" y="5102556"/>
                </a:cubicBezTo>
                <a:cubicBezTo>
                  <a:pt x="4289955" y="4911206"/>
                  <a:pt x="4409868" y="4680310"/>
                  <a:pt x="4409868" y="4409868"/>
                </a:cubicBezTo>
                <a:lnTo>
                  <a:pt x="4409868" y="2898199"/>
                </a:lnTo>
                <a:cubicBezTo>
                  <a:pt x="4264441" y="2844621"/>
                  <a:pt x="4146442" y="2755324"/>
                  <a:pt x="4055869" y="2630308"/>
                </a:cubicBezTo>
                <a:cubicBezTo>
                  <a:pt x="3965297" y="2505293"/>
                  <a:pt x="3920010" y="2363693"/>
                  <a:pt x="3920010" y="2205510"/>
                </a:cubicBezTo>
                <a:cubicBezTo>
                  <a:pt x="3920010" y="2001403"/>
                  <a:pt x="3991448" y="1827912"/>
                  <a:pt x="4134323" y="1685037"/>
                </a:cubicBezTo>
                <a:cubicBezTo>
                  <a:pt x="4277198" y="1542162"/>
                  <a:pt x="4450689" y="1470725"/>
                  <a:pt x="4654796" y="1470725"/>
                </a:cubicBezTo>
                <a:cubicBezTo>
                  <a:pt x="4858904" y="1470725"/>
                  <a:pt x="5032394" y="1542162"/>
                  <a:pt x="5175270" y="1685037"/>
                </a:cubicBezTo>
                <a:cubicBezTo>
                  <a:pt x="5318145" y="1827912"/>
                  <a:pt x="5389582" y="2001403"/>
                  <a:pt x="5389582" y="2205510"/>
                </a:cubicBezTo>
                <a:close/>
              </a:path>
            </a:pathLst>
          </a:custGeom>
          <a:gradFill>
            <a:gsLst>
              <a:gs pos="23000">
                <a:srgbClr val="368B98"/>
              </a:gs>
              <a:gs pos="67000">
                <a:srgbClr val="0CD3D5"/>
              </a:gs>
            </a:gsLst>
            <a:lin ang="2700000" scaled="0"/>
          </a:gradFill>
          <a:ln w="3827" cap="flat">
            <a:noFill/>
            <a:prstDash val="solid"/>
            <a:miter/>
          </a:ln>
        </p:spPr>
        <p:txBody>
          <a:bodyPr rtlCol="0" anchor="ctr"/>
          <a:lstStyle/>
          <a:p>
            <a:endParaRPr lang="en-US"/>
          </a:p>
        </p:txBody>
      </p:sp>
      <p:sp>
        <p:nvSpPr>
          <p:cNvPr id="407" name="Graphic 12">
            <a:extLst>
              <a:ext uri="{FF2B5EF4-FFF2-40B4-BE49-F238E27FC236}">
                <a16:creationId xmlns:a16="http://schemas.microsoft.com/office/drawing/2014/main" id="{32B02595-0405-49DD-9984-97431E1204B6}"/>
              </a:ext>
            </a:extLst>
          </p:cNvPr>
          <p:cNvSpPr/>
          <p:nvPr/>
        </p:nvSpPr>
        <p:spPr>
          <a:xfrm>
            <a:off x="10729449" y="3246373"/>
            <a:ext cx="256952" cy="428890"/>
          </a:xfrm>
          <a:custGeom>
            <a:avLst/>
            <a:gdLst>
              <a:gd name="connsiteX0" fmla="*/ 1285399 w 2562225"/>
              <a:gd name="connsiteY0" fmla="*/ 7144 h 4276725"/>
              <a:gd name="connsiteX1" fmla="*/ 7144 w 2562225"/>
              <a:gd name="connsiteY1" fmla="*/ 1271111 h 4276725"/>
              <a:gd name="connsiteX2" fmla="*/ 100489 w 2562225"/>
              <a:gd name="connsiteY2" fmla="*/ 1751171 h 4276725"/>
              <a:gd name="connsiteX3" fmla="*/ 99536 w 2562225"/>
              <a:gd name="connsiteY3" fmla="*/ 1751171 h 4276725"/>
              <a:gd name="connsiteX4" fmla="*/ 105251 w 2562225"/>
              <a:gd name="connsiteY4" fmla="*/ 1762601 h 4276725"/>
              <a:gd name="connsiteX5" fmla="*/ 119539 w 2562225"/>
              <a:gd name="connsiteY5" fmla="*/ 1794034 h 4276725"/>
              <a:gd name="connsiteX6" fmla="*/ 1285399 w 2562225"/>
              <a:gd name="connsiteY6" fmla="*/ 4274344 h 4276725"/>
              <a:gd name="connsiteX7" fmla="*/ 2445544 w 2562225"/>
              <a:gd name="connsiteY7" fmla="*/ 1806416 h 4276725"/>
              <a:gd name="connsiteX8" fmla="*/ 2451259 w 2562225"/>
              <a:gd name="connsiteY8" fmla="*/ 1794986 h 4276725"/>
              <a:gd name="connsiteX9" fmla="*/ 2466499 w 2562225"/>
              <a:gd name="connsiteY9" fmla="*/ 1762601 h 4276725"/>
              <a:gd name="connsiteX10" fmla="*/ 2470309 w 2562225"/>
              <a:gd name="connsiteY10" fmla="*/ 1752124 h 4276725"/>
              <a:gd name="connsiteX11" fmla="*/ 2563654 w 2562225"/>
              <a:gd name="connsiteY11" fmla="*/ 1273016 h 4276725"/>
              <a:gd name="connsiteX12" fmla="*/ 1285399 w 2562225"/>
              <a:gd name="connsiteY12" fmla="*/ 7144 h 4276725"/>
              <a:gd name="connsiteX13" fmla="*/ 1285399 w 2562225"/>
              <a:gd name="connsiteY13" fmla="*/ 1673066 h 4276725"/>
              <a:gd name="connsiteX14" fmla="*/ 838676 w 2562225"/>
              <a:gd name="connsiteY14" fmla="*/ 1226344 h 4276725"/>
              <a:gd name="connsiteX15" fmla="*/ 1285399 w 2562225"/>
              <a:gd name="connsiteY15" fmla="*/ 779621 h 4276725"/>
              <a:gd name="connsiteX16" fmla="*/ 1732121 w 2562225"/>
              <a:gd name="connsiteY16" fmla="*/ 1226344 h 4276725"/>
              <a:gd name="connsiteX17" fmla="*/ 1285399 w 2562225"/>
              <a:gd name="connsiteY17" fmla="*/ 1673066 h 427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62225" h="4276725">
                <a:moveTo>
                  <a:pt x="1285399" y="7144"/>
                </a:moveTo>
                <a:cubicBezTo>
                  <a:pt x="580549" y="7144"/>
                  <a:pt x="7144" y="566261"/>
                  <a:pt x="7144" y="1271111"/>
                </a:cubicBezTo>
                <a:cubicBezTo>
                  <a:pt x="7144" y="1427321"/>
                  <a:pt x="40481" y="1597819"/>
                  <a:pt x="100489" y="1751171"/>
                </a:cubicBezTo>
                <a:lnTo>
                  <a:pt x="99536" y="1751171"/>
                </a:lnTo>
                <a:lnTo>
                  <a:pt x="105251" y="1762601"/>
                </a:lnTo>
                <a:cubicBezTo>
                  <a:pt x="110014" y="1773079"/>
                  <a:pt x="114776" y="1783556"/>
                  <a:pt x="119539" y="1794034"/>
                </a:cubicBezTo>
                <a:lnTo>
                  <a:pt x="1285399" y="4274344"/>
                </a:lnTo>
                <a:lnTo>
                  <a:pt x="2445544" y="1806416"/>
                </a:lnTo>
                <a:lnTo>
                  <a:pt x="2451259" y="1794986"/>
                </a:lnTo>
                <a:cubicBezTo>
                  <a:pt x="2456021" y="1784509"/>
                  <a:pt x="2461736" y="1774031"/>
                  <a:pt x="2466499" y="1762601"/>
                </a:cubicBezTo>
                <a:lnTo>
                  <a:pt x="2470309" y="1752124"/>
                </a:lnTo>
                <a:cubicBezTo>
                  <a:pt x="2532221" y="1598771"/>
                  <a:pt x="2563654" y="1436846"/>
                  <a:pt x="2563654" y="1273016"/>
                </a:cubicBezTo>
                <a:cubicBezTo>
                  <a:pt x="2563654" y="566261"/>
                  <a:pt x="1990249" y="7144"/>
                  <a:pt x="1285399" y="7144"/>
                </a:cubicBezTo>
                <a:close/>
                <a:moveTo>
                  <a:pt x="1285399" y="1673066"/>
                </a:moveTo>
                <a:cubicBezTo>
                  <a:pt x="1038701" y="1673066"/>
                  <a:pt x="838676" y="1473041"/>
                  <a:pt x="838676" y="1226344"/>
                </a:cubicBezTo>
                <a:cubicBezTo>
                  <a:pt x="838676" y="979646"/>
                  <a:pt x="1038701" y="779621"/>
                  <a:pt x="1285399" y="779621"/>
                </a:cubicBezTo>
                <a:cubicBezTo>
                  <a:pt x="1532096" y="779621"/>
                  <a:pt x="1732121" y="979646"/>
                  <a:pt x="1732121" y="1226344"/>
                </a:cubicBezTo>
                <a:cubicBezTo>
                  <a:pt x="1732121" y="1473041"/>
                  <a:pt x="1532096" y="1673066"/>
                  <a:pt x="1285399" y="1673066"/>
                </a:cubicBezTo>
                <a:close/>
              </a:path>
            </a:pathLst>
          </a:custGeom>
          <a:gradFill>
            <a:gsLst>
              <a:gs pos="23000">
                <a:srgbClr val="368B98"/>
              </a:gs>
              <a:gs pos="67000">
                <a:srgbClr val="0CD3D5"/>
              </a:gs>
            </a:gsLst>
            <a:lin ang="2700000" scaled="0"/>
          </a:gradFill>
          <a:ln w="9525" cap="flat">
            <a:noFill/>
            <a:prstDash val="solid"/>
            <a:miter/>
          </a:ln>
        </p:spPr>
        <p:txBody>
          <a:bodyPr rtlCol="0" anchor="ctr"/>
          <a:lstStyle/>
          <a:p>
            <a:endParaRPr lang="en-US"/>
          </a:p>
        </p:txBody>
      </p:sp>
      <p:grpSp>
        <p:nvGrpSpPr>
          <p:cNvPr id="408" name="Group 407">
            <a:extLst>
              <a:ext uri="{FF2B5EF4-FFF2-40B4-BE49-F238E27FC236}">
                <a16:creationId xmlns:a16="http://schemas.microsoft.com/office/drawing/2014/main" id="{BDFEBE3E-281D-44C3-B8F4-C047C62F5B5D}"/>
              </a:ext>
            </a:extLst>
          </p:cNvPr>
          <p:cNvGrpSpPr/>
          <p:nvPr/>
        </p:nvGrpSpPr>
        <p:grpSpPr>
          <a:xfrm>
            <a:off x="11213523" y="3363099"/>
            <a:ext cx="282216" cy="212265"/>
            <a:chOff x="2938463" y="2389188"/>
            <a:chExt cx="557213" cy="419100"/>
          </a:xfrm>
          <a:gradFill>
            <a:gsLst>
              <a:gs pos="23000">
                <a:srgbClr val="368B98"/>
              </a:gs>
              <a:gs pos="67000">
                <a:srgbClr val="0CD3D5"/>
              </a:gs>
            </a:gsLst>
            <a:lin ang="2700000" scaled="0"/>
          </a:gradFill>
        </p:grpSpPr>
        <p:sp>
          <p:nvSpPr>
            <p:cNvPr id="409" name="Freeform 19">
              <a:extLst>
                <a:ext uri="{FF2B5EF4-FFF2-40B4-BE49-F238E27FC236}">
                  <a16:creationId xmlns:a16="http://schemas.microsoft.com/office/drawing/2014/main" id="{30D95042-E6DB-4E33-8155-8DB5C3EA4538}"/>
                </a:ext>
              </a:extLst>
            </p:cNvPr>
            <p:cNvSpPr>
              <a:spLocks noEditPoints="1"/>
            </p:cNvSpPr>
            <p:nvPr/>
          </p:nvSpPr>
          <p:spPr bwMode="auto">
            <a:xfrm>
              <a:off x="2938463" y="2389188"/>
              <a:ext cx="557213" cy="419100"/>
            </a:xfrm>
            <a:custGeom>
              <a:avLst/>
              <a:gdLst>
                <a:gd name="T0" fmla="*/ 7 w 129"/>
                <a:gd name="T1" fmla="*/ 0 h 96"/>
                <a:gd name="T2" fmla="*/ 0 w 129"/>
                <a:gd name="T3" fmla="*/ 7 h 96"/>
                <a:gd name="T4" fmla="*/ 0 w 129"/>
                <a:gd name="T5" fmla="*/ 89 h 96"/>
                <a:gd name="T6" fmla="*/ 7 w 129"/>
                <a:gd name="T7" fmla="*/ 96 h 96"/>
                <a:gd name="T8" fmla="*/ 122 w 129"/>
                <a:gd name="T9" fmla="*/ 96 h 96"/>
                <a:gd name="T10" fmla="*/ 129 w 129"/>
                <a:gd name="T11" fmla="*/ 89 h 96"/>
                <a:gd name="T12" fmla="*/ 129 w 129"/>
                <a:gd name="T13" fmla="*/ 21 h 96"/>
                <a:gd name="T14" fmla="*/ 122 w 129"/>
                <a:gd name="T15" fmla="*/ 14 h 96"/>
                <a:gd name="T16" fmla="*/ 70 w 129"/>
                <a:gd name="T17" fmla="*/ 14 h 96"/>
                <a:gd name="T18" fmla="*/ 43 w 129"/>
                <a:gd name="T19" fmla="*/ 0 h 96"/>
                <a:gd name="T20" fmla="*/ 42 w 129"/>
                <a:gd name="T21" fmla="*/ 0 h 96"/>
                <a:gd name="T22" fmla="*/ 7 w 129"/>
                <a:gd name="T23" fmla="*/ 0 h 96"/>
                <a:gd name="T24" fmla="*/ 65 w 129"/>
                <a:gd name="T25" fmla="*/ 28 h 96"/>
                <a:gd name="T26" fmla="*/ 92 w 129"/>
                <a:gd name="T27" fmla="*/ 55 h 96"/>
                <a:gd name="T28" fmla="*/ 65 w 129"/>
                <a:gd name="T29" fmla="*/ 82 h 96"/>
                <a:gd name="T30" fmla="*/ 37 w 129"/>
                <a:gd name="T31" fmla="*/ 55 h 96"/>
                <a:gd name="T32" fmla="*/ 65 w 129"/>
                <a:gd name="T33" fmla="*/ 2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 h="96">
                  <a:moveTo>
                    <a:pt x="7" y="0"/>
                  </a:moveTo>
                  <a:cubicBezTo>
                    <a:pt x="3" y="0"/>
                    <a:pt x="0" y="3"/>
                    <a:pt x="0" y="7"/>
                  </a:cubicBezTo>
                  <a:cubicBezTo>
                    <a:pt x="0" y="89"/>
                    <a:pt x="0" y="89"/>
                    <a:pt x="0" y="89"/>
                  </a:cubicBezTo>
                  <a:cubicBezTo>
                    <a:pt x="0" y="93"/>
                    <a:pt x="3" y="96"/>
                    <a:pt x="7" y="96"/>
                  </a:cubicBezTo>
                  <a:cubicBezTo>
                    <a:pt x="122" y="96"/>
                    <a:pt x="122" y="96"/>
                    <a:pt x="122" y="96"/>
                  </a:cubicBezTo>
                  <a:cubicBezTo>
                    <a:pt x="126" y="96"/>
                    <a:pt x="129" y="93"/>
                    <a:pt x="129" y="89"/>
                  </a:cubicBezTo>
                  <a:cubicBezTo>
                    <a:pt x="129" y="21"/>
                    <a:pt x="129" y="21"/>
                    <a:pt x="129" y="21"/>
                  </a:cubicBezTo>
                  <a:cubicBezTo>
                    <a:pt x="129" y="17"/>
                    <a:pt x="126" y="14"/>
                    <a:pt x="122" y="14"/>
                  </a:cubicBezTo>
                  <a:cubicBezTo>
                    <a:pt x="70" y="14"/>
                    <a:pt x="70" y="14"/>
                    <a:pt x="70" y="14"/>
                  </a:cubicBezTo>
                  <a:cubicBezTo>
                    <a:pt x="43" y="0"/>
                    <a:pt x="43" y="0"/>
                    <a:pt x="43" y="0"/>
                  </a:cubicBezTo>
                  <a:cubicBezTo>
                    <a:pt x="43" y="0"/>
                    <a:pt x="42" y="0"/>
                    <a:pt x="42" y="0"/>
                  </a:cubicBezTo>
                  <a:lnTo>
                    <a:pt x="7" y="0"/>
                  </a:lnTo>
                  <a:close/>
                  <a:moveTo>
                    <a:pt x="65" y="28"/>
                  </a:moveTo>
                  <a:cubicBezTo>
                    <a:pt x="80" y="28"/>
                    <a:pt x="92" y="40"/>
                    <a:pt x="92" y="55"/>
                  </a:cubicBezTo>
                  <a:cubicBezTo>
                    <a:pt x="92" y="70"/>
                    <a:pt x="80" y="82"/>
                    <a:pt x="65" y="82"/>
                  </a:cubicBezTo>
                  <a:cubicBezTo>
                    <a:pt x="50" y="82"/>
                    <a:pt x="37" y="70"/>
                    <a:pt x="37" y="55"/>
                  </a:cubicBezTo>
                  <a:cubicBezTo>
                    <a:pt x="37" y="40"/>
                    <a:pt x="50"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0" name="Freeform 20">
              <a:extLst>
                <a:ext uri="{FF2B5EF4-FFF2-40B4-BE49-F238E27FC236}">
                  <a16:creationId xmlns:a16="http://schemas.microsoft.com/office/drawing/2014/main" id="{7CBFF9A5-0123-4633-8AA8-AA4045D4BC8B}"/>
                </a:ext>
              </a:extLst>
            </p:cNvPr>
            <p:cNvSpPr>
              <a:spLocks/>
            </p:cNvSpPr>
            <p:nvPr/>
          </p:nvSpPr>
          <p:spPr bwMode="auto">
            <a:xfrm>
              <a:off x="3136900" y="2551113"/>
              <a:ext cx="158750" cy="157163"/>
            </a:xfrm>
            <a:custGeom>
              <a:avLst/>
              <a:gdLst>
                <a:gd name="T0" fmla="*/ 15 w 37"/>
                <a:gd name="T1" fmla="*/ 0 h 36"/>
                <a:gd name="T2" fmla="*/ 13 w 37"/>
                <a:gd name="T3" fmla="*/ 1 h 36"/>
                <a:gd name="T4" fmla="*/ 13 w 37"/>
                <a:gd name="T5" fmla="*/ 12 h 36"/>
                <a:gd name="T6" fmla="*/ 2 w 37"/>
                <a:gd name="T7" fmla="*/ 12 h 36"/>
                <a:gd name="T8" fmla="*/ 0 w 37"/>
                <a:gd name="T9" fmla="*/ 14 h 36"/>
                <a:gd name="T10" fmla="*/ 0 w 37"/>
                <a:gd name="T11" fmla="*/ 22 h 36"/>
                <a:gd name="T12" fmla="*/ 2 w 37"/>
                <a:gd name="T13" fmla="*/ 24 h 36"/>
                <a:gd name="T14" fmla="*/ 13 w 37"/>
                <a:gd name="T15" fmla="*/ 24 h 36"/>
                <a:gd name="T16" fmla="*/ 13 w 37"/>
                <a:gd name="T17" fmla="*/ 34 h 36"/>
                <a:gd name="T18" fmla="*/ 15 w 37"/>
                <a:gd name="T19" fmla="*/ 36 h 36"/>
                <a:gd name="T20" fmla="*/ 23 w 37"/>
                <a:gd name="T21" fmla="*/ 36 h 36"/>
                <a:gd name="T22" fmla="*/ 25 w 37"/>
                <a:gd name="T23" fmla="*/ 34 h 36"/>
                <a:gd name="T24" fmla="*/ 25 w 37"/>
                <a:gd name="T25" fmla="*/ 24 h 36"/>
                <a:gd name="T26" fmla="*/ 35 w 37"/>
                <a:gd name="T27" fmla="*/ 24 h 36"/>
                <a:gd name="T28" fmla="*/ 37 w 37"/>
                <a:gd name="T29" fmla="*/ 22 h 36"/>
                <a:gd name="T30" fmla="*/ 37 w 37"/>
                <a:gd name="T31" fmla="*/ 14 h 36"/>
                <a:gd name="T32" fmla="*/ 35 w 37"/>
                <a:gd name="T33" fmla="*/ 12 h 36"/>
                <a:gd name="T34" fmla="*/ 25 w 37"/>
                <a:gd name="T35" fmla="*/ 12 h 36"/>
                <a:gd name="T36" fmla="*/ 25 w 37"/>
                <a:gd name="T37" fmla="*/ 1 h 36"/>
                <a:gd name="T38" fmla="*/ 23 w 37"/>
                <a:gd name="T39" fmla="*/ 0 h 36"/>
                <a:gd name="T40" fmla="*/ 15 w 37"/>
                <a:gd name="T4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36">
                  <a:moveTo>
                    <a:pt x="15" y="0"/>
                  </a:moveTo>
                  <a:cubicBezTo>
                    <a:pt x="14" y="0"/>
                    <a:pt x="13" y="0"/>
                    <a:pt x="13" y="1"/>
                  </a:cubicBezTo>
                  <a:cubicBezTo>
                    <a:pt x="13" y="12"/>
                    <a:pt x="13" y="12"/>
                    <a:pt x="13" y="12"/>
                  </a:cubicBezTo>
                  <a:cubicBezTo>
                    <a:pt x="2" y="12"/>
                    <a:pt x="2" y="12"/>
                    <a:pt x="2" y="12"/>
                  </a:cubicBezTo>
                  <a:cubicBezTo>
                    <a:pt x="1" y="12"/>
                    <a:pt x="0" y="13"/>
                    <a:pt x="0" y="14"/>
                  </a:cubicBezTo>
                  <a:cubicBezTo>
                    <a:pt x="0" y="22"/>
                    <a:pt x="0" y="22"/>
                    <a:pt x="0" y="22"/>
                  </a:cubicBezTo>
                  <a:cubicBezTo>
                    <a:pt x="0" y="23"/>
                    <a:pt x="1" y="24"/>
                    <a:pt x="2" y="24"/>
                  </a:cubicBezTo>
                  <a:cubicBezTo>
                    <a:pt x="13" y="24"/>
                    <a:pt x="13" y="24"/>
                    <a:pt x="13" y="24"/>
                  </a:cubicBezTo>
                  <a:cubicBezTo>
                    <a:pt x="13" y="34"/>
                    <a:pt x="13" y="34"/>
                    <a:pt x="13" y="34"/>
                  </a:cubicBezTo>
                  <a:cubicBezTo>
                    <a:pt x="13" y="35"/>
                    <a:pt x="14" y="36"/>
                    <a:pt x="15" y="36"/>
                  </a:cubicBezTo>
                  <a:cubicBezTo>
                    <a:pt x="23" y="36"/>
                    <a:pt x="23" y="36"/>
                    <a:pt x="23" y="36"/>
                  </a:cubicBezTo>
                  <a:cubicBezTo>
                    <a:pt x="24" y="36"/>
                    <a:pt x="25" y="35"/>
                    <a:pt x="25" y="34"/>
                  </a:cubicBezTo>
                  <a:cubicBezTo>
                    <a:pt x="25" y="24"/>
                    <a:pt x="25" y="24"/>
                    <a:pt x="25" y="24"/>
                  </a:cubicBezTo>
                  <a:cubicBezTo>
                    <a:pt x="35" y="24"/>
                    <a:pt x="35" y="24"/>
                    <a:pt x="35" y="24"/>
                  </a:cubicBezTo>
                  <a:cubicBezTo>
                    <a:pt x="36" y="24"/>
                    <a:pt x="37" y="23"/>
                    <a:pt x="37" y="22"/>
                  </a:cubicBezTo>
                  <a:cubicBezTo>
                    <a:pt x="37" y="14"/>
                    <a:pt x="37" y="14"/>
                    <a:pt x="37" y="14"/>
                  </a:cubicBezTo>
                  <a:cubicBezTo>
                    <a:pt x="37" y="13"/>
                    <a:pt x="36" y="12"/>
                    <a:pt x="35" y="12"/>
                  </a:cubicBezTo>
                  <a:cubicBezTo>
                    <a:pt x="25" y="12"/>
                    <a:pt x="25" y="12"/>
                    <a:pt x="25" y="12"/>
                  </a:cubicBezTo>
                  <a:cubicBezTo>
                    <a:pt x="25" y="1"/>
                    <a:pt x="25" y="1"/>
                    <a:pt x="25" y="1"/>
                  </a:cubicBezTo>
                  <a:cubicBezTo>
                    <a:pt x="25" y="0"/>
                    <a:pt x="24" y="0"/>
                    <a:pt x="23" y="0"/>
                  </a:cubicBez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11" name="Graphic 2">
            <a:extLst>
              <a:ext uri="{FF2B5EF4-FFF2-40B4-BE49-F238E27FC236}">
                <a16:creationId xmlns:a16="http://schemas.microsoft.com/office/drawing/2014/main" id="{B452A8B9-83C2-48AD-93C9-E4E7B53D5DE9}"/>
              </a:ext>
            </a:extLst>
          </p:cNvPr>
          <p:cNvSpPr/>
          <p:nvPr/>
        </p:nvSpPr>
        <p:spPr>
          <a:xfrm>
            <a:off x="3959317" y="3895602"/>
            <a:ext cx="212265" cy="294276"/>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gradFill>
            <a:gsLst>
              <a:gs pos="23000">
                <a:srgbClr val="368B98"/>
              </a:gs>
              <a:gs pos="67000">
                <a:srgbClr val="0CD3D5"/>
              </a:gs>
            </a:gsLst>
            <a:lin ang="2700000" scaled="0"/>
          </a:gradFill>
          <a:ln w="9525" cap="flat">
            <a:noFill/>
            <a:prstDash val="solid"/>
            <a:miter/>
          </a:ln>
        </p:spPr>
        <p:txBody>
          <a:bodyPr rtlCol="0" anchor="ctr"/>
          <a:lstStyle/>
          <a:p>
            <a:endParaRPr lang="en-US"/>
          </a:p>
        </p:txBody>
      </p:sp>
      <p:grpSp>
        <p:nvGrpSpPr>
          <p:cNvPr id="412" name="Group 411">
            <a:extLst>
              <a:ext uri="{FF2B5EF4-FFF2-40B4-BE49-F238E27FC236}">
                <a16:creationId xmlns:a16="http://schemas.microsoft.com/office/drawing/2014/main" id="{DFEF7E60-D638-4027-9442-F2B501DA1D6D}"/>
              </a:ext>
            </a:extLst>
          </p:cNvPr>
          <p:cNvGrpSpPr/>
          <p:nvPr/>
        </p:nvGrpSpPr>
        <p:grpSpPr>
          <a:xfrm>
            <a:off x="4333551" y="3888867"/>
            <a:ext cx="329029" cy="296570"/>
            <a:chOff x="3837585" y="4909557"/>
            <a:chExt cx="974757" cy="878597"/>
          </a:xfrm>
          <a:gradFill>
            <a:gsLst>
              <a:gs pos="23000">
                <a:srgbClr val="368B98"/>
              </a:gs>
              <a:gs pos="67000">
                <a:srgbClr val="0CD3D5"/>
              </a:gs>
            </a:gsLst>
            <a:lin ang="2700000" scaled="0"/>
          </a:gradFill>
        </p:grpSpPr>
        <p:sp>
          <p:nvSpPr>
            <p:cNvPr id="413" name="Freeform: Shape 412">
              <a:extLst>
                <a:ext uri="{FF2B5EF4-FFF2-40B4-BE49-F238E27FC236}">
                  <a16:creationId xmlns:a16="http://schemas.microsoft.com/office/drawing/2014/main" id="{752424AA-C718-4618-ADF4-E499F8DF42BC}"/>
                </a:ext>
              </a:extLst>
            </p:cNvPr>
            <p:cNvSpPr/>
            <p:nvPr/>
          </p:nvSpPr>
          <p:spPr>
            <a:xfrm>
              <a:off x="3838659" y="4910211"/>
              <a:ext cx="806302" cy="877186"/>
            </a:xfrm>
            <a:custGeom>
              <a:avLst/>
              <a:gdLst>
                <a:gd name="connsiteX0" fmla="*/ 465408 w 806302"/>
                <a:gd name="connsiteY0" fmla="*/ 67930 h 877186"/>
                <a:gd name="connsiteX1" fmla="*/ 264275 w 806302"/>
                <a:gd name="connsiteY1" fmla="*/ 8565 h 877186"/>
                <a:gd name="connsiteX2" fmla="*/ 25929 w 806302"/>
                <a:gd name="connsiteY2" fmla="*/ 192863 h 877186"/>
                <a:gd name="connsiteX3" fmla="*/ 90610 w 806302"/>
                <a:gd name="connsiteY3" fmla="*/ 490574 h 877186"/>
                <a:gd name="connsiteX4" fmla="*/ 446801 w 806302"/>
                <a:gd name="connsiteY4" fmla="*/ 847651 h 877186"/>
                <a:gd name="connsiteX5" fmla="*/ 523001 w 806302"/>
                <a:gd name="connsiteY5" fmla="*/ 855626 h 877186"/>
                <a:gd name="connsiteX6" fmla="*/ 512368 w 806302"/>
                <a:gd name="connsiteY6" fmla="*/ 782084 h 877186"/>
                <a:gd name="connsiteX7" fmla="*/ 368829 w 806302"/>
                <a:gd name="connsiteY7" fmla="*/ 637658 h 877186"/>
                <a:gd name="connsiteX8" fmla="*/ 344019 w 806302"/>
                <a:gd name="connsiteY8" fmla="*/ 588926 h 877186"/>
                <a:gd name="connsiteX9" fmla="*/ 392752 w 806302"/>
                <a:gd name="connsiteY9" fmla="*/ 617279 h 877186"/>
                <a:gd name="connsiteX10" fmla="*/ 534519 w 806302"/>
                <a:gd name="connsiteY10" fmla="*/ 757275 h 877186"/>
                <a:gd name="connsiteX11" fmla="*/ 610720 w 806302"/>
                <a:gd name="connsiteY11" fmla="*/ 768793 h 877186"/>
                <a:gd name="connsiteX12" fmla="*/ 600973 w 806302"/>
                <a:gd name="connsiteY12" fmla="*/ 692593 h 877186"/>
                <a:gd name="connsiteX13" fmla="*/ 445029 w 806302"/>
                <a:gd name="connsiteY13" fmla="*/ 535763 h 877186"/>
                <a:gd name="connsiteX14" fmla="*/ 434396 w 806302"/>
                <a:gd name="connsiteY14" fmla="*/ 499435 h 877186"/>
                <a:gd name="connsiteX15" fmla="*/ 467180 w 806302"/>
                <a:gd name="connsiteY15" fmla="*/ 513612 h 877186"/>
                <a:gd name="connsiteX16" fmla="*/ 627554 w 806302"/>
                <a:gd name="connsiteY16" fmla="*/ 673100 h 877186"/>
                <a:gd name="connsiteX17" fmla="*/ 700210 w 806302"/>
                <a:gd name="connsiteY17" fmla="*/ 680189 h 877186"/>
                <a:gd name="connsiteX18" fmla="*/ 691350 w 806302"/>
                <a:gd name="connsiteY18" fmla="*/ 606647 h 877186"/>
                <a:gd name="connsiteX19" fmla="*/ 538064 w 806302"/>
                <a:gd name="connsiteY19" fmla="*/ 452475 h 877186"/>
                <a:gd name="connsiteX20" fmla="*/ 520343 w 806302"/>
                <a:gd name="connsiteY20" fmla="*/ 412602 h 877186"/>
                <a:gd name="connsiteX21" fmla="*/ 559329 w 806302"/>
                <a:gd name="connsiteY21" fmla="*/ 429437 h 877186"/>
                <a:gd name="connsiteX22" fmla="*/ 719703 w 806302"/>
                <a:gd name="connsiteY22" fmla="*/ 588040 h 877186"/>
                <a:gd name="connsiteX23" fmla="*/ 786157 w 806302"/>
                <a:gd name="connsiteY23" fmla="*/ 592470 h 877186"/>
                <a:gd name="connsiteX24" fmla="*/ 783499 w 806302"/>
                <a:gd name="connsiteY24" fmla="*/ 522472 h 877186"/>
                <a:gd name="connsiteX25" fmla="*/ 485787 w 806302"/>
                <a:gd name="connsiteY25" fmla="*/ 281468 h 877186"/>
                <a:gd name="connsiteX26" fmla="*/ 408701 w 806302"/>
                <a:gd name="connsiteY26" fmla="*/ 363870 h 877186"/>
                <a:gd name="connsiteX27" fmla="*/ 281996 w 806302"/>
                <a:gd name="connsiteY27" fmla="*/ 389565 h 877186"/>
                <a:gd name="connsiteX28" fmla="*/ 256301 w 806302"/>
                <a:gd name="connsiteY28" fmla="*/ 275265 h 877186"/>
                <a:gd name="connsiteX29" fmla="*/ 465408 w 806302"/>
                <a:gd name="connsiteY29" fmla="*/ 67930 h 87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6302" h="877186">
                  <a:moveTo>
                    <a:pt x="465408" y="67930"/>
                  </a:moveTo>
                  <a:cubicBezTo>
                    <a:pt x="400726" y="21856"/>
                    <a:pt x="336045" y="-295"/>
                    <a:pt x="264275" y="8565"/>
                  </a:cubicBezTo>
                  <a:cubicBezTo>
                    <a:pt x="149089" y="22742"/>
                    <a:pt x="65801" y="82993"/>
                    <a:pt x="25929" y="192863"/>
                  </a:cubicBezTo>
                  <a:cubicBezTo>
                    <a:pt x="-13943" y="303619"/>
                    <a:pt x="8208" y="405514"/>
                    <a:pt x="90610" y="490574"/>
                  </a:cubicBezTo>
                  <a:cubicBezTo>
                    <a:pt x="208454" y="611077"/>
                    <a:pt x="328070" y="728921"/>
                    <a:pt x="446801" y="847651"/>
                  </a:cubicBezTo>
                  <a:cubicBezTo>
                    <a:pt x="470724" y="871574"/>
                    <a:pt x="496419" y="884865"/>
                    <a:pt x="523001" y="855626"/>
                  </a:cubicBezTo>
                  <a:cubicBezTo>
                    <a:pt x="546924" y="829044"/>
                    <a:pt x="534519" y="804235"/>
                    <a:pt x="512368" y="782084"/>
                  </a:cubicBezTo>
                  <a:cubicBezTo>
                    <a:pt x="463636" y="734237"/>
                    <a:pt x="415789" y="687277"/>
                    <a:pt x="368829" y="637658"/>
                  </a:cubicBezTo>
                  <a:cubicBezTo>
                    <a:pt x="356424" y="625254"/>
                    <a:pt x="351994" y="605761"/>
                    <a:pt x="344019" y="588926"/>
                  </a:cubicBezTo>
                  <a:cubicBezTo>
                    <a:pt x="359968" y="597786"/>
                    <a:pt x="379461" y="604875"/>
                    <a:pt x="392752" y="617279"/>
                  </a:cubicBezTo>
                  <a:cubicBezTo>
                    <a:pt x="440598" y="663354"/>
                    <a:pt x="487559" y="710314"/>
                    <a:pt x="534519" y="757275"/>
                  </a:cubicBezTo>
                  <a:cubicBezTo>
                    <a:pt x="557557" y="780312"/>
                    <a:pt x="582366" y="797147"/>
                    <a:pt x="610720" y="768793"/>
                  </a:cubicBezTo>
                  <a:cubicBezTo>
                    <a:pt x="638187" y="741326"/>
                    <a:pt x="624896" y="715631"/>
                    <a:pt x="600973" y="692593"/>
                  </a:cubicBezTo>
                  <a:cubicBezTo>
                    <a:pt x="548696" y="641202"/>
                    <a:pt x="495533" y="588926"/>
                    <a:pt x="445029" y="535763"/>
                  </a:cubicBezTo>
                  <a:cubicBezTo>
                    <a:pt x="437054" y="527789"/>
                    <a:pt x="437940" y="511840"/>
                    <a:pt x="434396" y="499435"/>
                  </a:cubicBezTo>
                  <a:cubicBezTo>
                    <a:pt x="445029" y="503865"/>
                    <a:pt x="459206" y="505637"/>
                    <a:pt x="467180" y="513612"/>
                  </a:cubicBezTo>
                  <a:cubicBezTo>
                    <a:pt x="521229" y="565888"/>
                    <a:pt x="574392" y="619937"/>
                    <a:pt x="627554" y="673100"/>
                  </a:cubicBezTo>
                  <a:cubicBezTo>
                    <a:pt x="649706" y="695251"/>
                    <a:pt x="675401" y="705884"/>
                    <a:pt x="700210" y="680189"/>
                  </a:cubicBezTo>
                  <a:cubicBezTo>
                    <a:pt x="725019" y="654493"/>
                    <a:pt x="714387" y="629684"/>
                    <a:pt x="691350" y="606647"/>
                  </a:cubicBezTo>
                  <a:cubicBezTo>
                    <a:pt x="639959" y="556142"/>
                    <a:pt x="588568" y="504751"/>
                    <a:pt x="538064" y="452475"/>
                  </a:cubicBezTo>
                  <a:cubicBezTo>
                    <a:pt x="528317" y="442728"/>
                    <a:pt x="525659" y="425893"/>
                    <a:pt x="520343" y="412602"/>
                  </a:cubicBezTo>
                  <a:cubicBezTo>
                    <a:pt x="533633" y="417919"/>
                    <a:pt x="549582" y="420577"/>
                    <a:pt x="559329" y="429437"/>
                  </a:cubicBezTo>
                  <a:cubicBezTo>
                    <a:pt x="613378" y="481714"/>
                    <a:pt x="665654" y="535763"/>
                    <a:pt x="719703" y="588040"/>
                  </a:cubicBezTo>
                  <a:cubicBezTo>
                    <a:pt x="740082" y="608419"/>
                    <a:pt x="764005" y="613735"/>
                    <a:pt x="786157" y="592470"/>
                  </a:cubicBezTo>
                  <a:cubicBezTo>
                    <a:pt x="809194" y="569433"/>
                    <a:pt x="806536" y="544623"/>
                    <a:pt x="783499" y="522472"/>
                  </a:cubicBezTo>
                  <a:cubicBezTo>
                    <a:pt x="691350" y="436526"/>
                    <a:pt x="618694" y="328428"/>
                    <a:pt x="485787" y="281468"/>
                  </a:cubicBezTo>
                  <a:cubicBezTo>
                    <a:pt x="463636" y="306277"/>
                    <a:pt x="437054" y="336402"/>
                    <a:pt x="408701" y="363870"/>
                  </a:cubicBezTo>
                  <a:cubicBezTo>
                    <a:pt x="372373" y="399312"/>
                    <a:pt x="329843" y="407286"/>
                    <a:pt x="281996" y="389565"/>
                  </a:cubicBezTo>
                  <a:cubicBezTo>
                    <a:pt x="221745" y="366528"/>
                    <a:pt x="211999" y="320454"/>
                    <a:pt x="256301" y="275265"/>
                  </a:cubicBezTo>
                  <a:cubicBezTo>
                    <a:pt x="323640" y="207926"/>
                    <a:pt x="392752" y="139700"/>
                    <a:pt x="465408" y="67930"/>
                  </a:cubicBezTo>
                  <a:close/>
                </a:path>
              </a:pathLst>
            </a:custGeom>
            <a:grpFill/>
            <a:ln w="9525" cap="flat">
              <a:noFill/>
              <a:prstDash val="solid"/>
              <a:miter/>
            </a:ln>
          </p:spPr>
          <p:txBody>
            <a:bodyPr rtlCol="0" anchor="ctr"/>
            <a:lstStyle/>
            <a:p>
              <a:endParaRPr lang="en-US"/>
            </a:p>
          </p:txBody>
        </p:sp>
        <p:sp>
          <p:nvSpPr>
            <p:cNvPr id="414" name="Freeform: Shape 413">
              <a:extLst>
                <a:ext uri="{FF2B5EF4-FFF2-40B4-BE49-F238E27FC236}">
                  <a16:creationId xmlns:a16="http://schemas.microsoft.com/office/drawing/2014/main" id="{5A520BE0-30C6-4604-8664-57D6D6110C07}"/>
                </a:ext>
              </a:extLst>
            </p:cNvPr>
            <p:cNvSpPr/>
            <p:nvPr/>
          </p:nvSpPr>
          <p:spPr>
            <a:xfrm>
              <a:off x="4094644" y="4909557"/>
              <a:ext cx="717698" cy="540488"/>
            </a:xfrm>
            <a:custGeom>
              <a:avLst/>
              <a:gdLst>
                <a:gd name="connsiteX0" fmla="*/ 589537 w 717697"/>
                <a:gd name="connsiteY0" fmla="*/ 536417 h 540488"/>
                <a:gd name="connsiteX1" fmla="*/ 634725 w 717697"/>
                <a:gd name="connsiteY1" fmla="*/ 489457 h 540488"/>
                <a:gd name="connsiteX2" fmla="*/ 630295 w 717697"/>
                <a:gd name="connsiteY2" fmla="*/ 88077 h 540488"/>
                <a:gd name="connsiteX3" fmla="*/ 229802 w 717697"/>
                <a:gd name="connsiteY3" fmla="*/ 93394 h 540488"/>
                <a:gd name="connsiteX4" fmla="*/ 29556 w 717697"/>
                <a:gd name="connsiteY4" fmla="*/ 293640 h 540488"/>
                <a:gd name="connsiteX5" fmla="*/ 7405 w 717697"/>
                <a:gd name="connsiteY5" fmla="*/ 335285 h 540488"/>
                <a:gd name="connsiteX6" fmla="*/ 51707 w 717697"/>
                <a:gd name="connsiteY6" fmla="*/ 365410 h 540488"/>
                <a:gd name="connsiteX7" fmla="*/ 131451 w 717697"/>
                <a:gd name="connsiteY7" fmla="*/ 337943 h 540488"/>
                <a:gd name="connsiteX8" fmla="*/ 210309 w 717697"/>
                <a:gd name="connsiteY8" fmla="*/ 260856 h 540488"/>
                <a:gd name="connsiteX9" fmla="*/ 265244 w 717697"/>
                <a:gd name="connsiteY9" fmla="*/ 258198 h 540488"/>
                <a:gd name="connsiteX10" fmla="*/ 438909 w 717697"/>
                <a:gd name="connsiteY10" fmla="*/ 265287 h 540488"/>
                <a:gd name="connsiteX11" fmla="*/ 453086 w 717697"/>
                <a:gd name="connsiteY11" fmla="*/ 265287 h 540488"/>
                <a:gd name="connsiteX12" fmla="*/ 374228 w 717697"/>
                <a:gd name="connsiteY12" fmla="*/ 348575 h 540488"/>
                <a:gd name="connsiteX13" fmla="*/ 589537 w 717697"/>
                <a:gd name="connsiteY13" fmla="*/ 536417 h 54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7697" h="540488">
                  <a:moveTo>
                    <a:pt x="589537" y="536417"/>
                  </a:moveTo>
                  <a:cubicBezTo>
                    <a:pt x="600170" y="525785"/>
                    <a:pt x="617891" y="508064"/>
                    <a:pt x="634725" y="489457"/>
                  </a:cubicBezTo>
                  <a:cubicBezTo>
                    <a:pt x="743709" y="372498"/>
                    <a:pt x="741937" y="197947"/>
                    <a:pt x="630295" y="88077"/>
                  </a:cubicBezTo>
                  <a:cubicBezTo>
                    <a:pt x="516881" y="-22678"/>
                    <a:pt x="345875" y="-20020"/>
                    <a:pt x="229802" y="93394"/>
                  </a:cubicBezTo>
                  <a:cubicBezTo>
                    <a:pt x="162463" y="159847"/>
                    <a:pt x="96009" y="226301"/>
                    <a:pt x="29556" y="293640"/>
                  </a:cubicBezTo>
                  <a:cubicBezTo>
                    <a:pt x="18923" y="305159"/>
                    <a:pt x="2974" y="328196"/>
                    <a:pt x="7405" y="335285"/>
                  </a:cubicBezTo>
                  <a:cubicBezTo>
                    <a:pt x="16265" y="349461"/>
                    <a:pt x="37530" y="366296"/>
                    <a:pt x="51707" y="365410"/>
                  </a:cubicBezTo>
                  <a:cubicBezTo>
                    <a:pt x="79174" y="362752"/>
                    <a:pt x="108414" y="353891"/>
                    <a:pt x="131451" y="337943"/>
                  </a:cubicBezTo>
                  <a:cubicBezTo>
                    <a:pt x="160691" y="316678"/>
                    <a:pt x="185500" y="288324"/>
                    <a:pt x="210309" y="260856"/>
                  </a:cubicBezTo>
                  <a:cubicBezTo>
                    <a:pt x="228916" y="239591"/>
                    <a:pt x="243093" y="240477"/>
                    <a:pt x="265244" y="258198"/>
                  </a:cubicBezTo>
                  <a:cubicBezTo>
                    <a:pt x="333470" y="313133"/>
                    <a:pt x="363595" y="313133"/>
                    <a:pt x="438909" y="265287"/>
                  </a:cubicBezTo>
                  <a:cubicBezTo>
                    <a:pt x="440681" y="264401"/>
                    <a:pt x="444225" y="265287"/>
                    <a:pt x="453086" y="265287"/>
                  </a:cubicBezTo>
                  <a:cubicBezTo>
                    <a:pt x="459288" y="315791"/>
                    <a:pt x="407898" y="312247"/>
                    <a:pt x="374228" y="348575"/>
                  </a:cubicBezTo>
                  <a:cubicBezTo>
                    <a:pt x="444225" y="410599"/>
                    <a:pt x="514223" y="470850"/>
                    <a:pt x="589537" y="536417"/>
                  </a:cubicBezTo>
                  <a:close/>
                </a:path>
              </a:pathLst>
            </a:custGeom>
            <a:grpFill/>
            <a:ln w="9525" cap="flat">
              <a:noFill/>
              <a:prstDash val="solid"/>
              <a:miter/>
            </a:ln>
          </p:spPr>
          <p:txBody>
            <a:bodyPr rtlCol="0" anchor="ctr"/>
            <a:lstStyle/>
            <a:p>
              <a:endParaRPr lang="en-US"/>
            </a:p>
          </p:txBody>
        </p:sp>
        <p:sp>
          <p:nvSpPr>
            <p:cNvPr id="415" name="Freeform: Shape 414">
              <a:extLst>
                <a:ext uri="{FF2B5EF4-FFF2-40B4-BE49-F238E27FC236}">
                  <a16:creationId xmlns:a16="http://schemas.microsoft.com/office/drawing/2014/main" id="{6DA8EC85-BC81-4E1F-8C74-06B613980EDD}"/>
                </a:ext>
              </a:extLst>
            </p:cNvPr>
            <p:cNvSpPr/>
            <p:nvPr/>
          </p:nvSpPr>
          <p:spPr>
            <a:xfrm>
              <a:off x="3837585" y="4910968"/>
              <a:ext cx="806302" cy="877186"/>
            </a:xfrm>
            <a:custGeom>
              <a:avLst/>
              <a:gdLst>
                <a:gd name="connsiteX0" fmla="*/ 466482 w 806302"/>
                <a:gd name="connsiteY0" fmla="*/ 67174 h 877186"/>
                <a:gd name="connsiteX1" fmla="*/ 256490 w 806302"/>
                <a:gd name="connsiteY1" fmla="*/ 276281 h 877186"/>
                <a:gd name="connsiteX2" fmla="*/ 282185 w 806302"/>
                <a:gd name="connsiteY2" fmla="*/ 390581 h 877186"/>
                <a:gd name="connsiteX3" fmla="*/ 408889 w 806302"/>
                <a:gd name="connsiteY3" fmla="*/ 364885 h 877186"/>
                <a:gd name="connsiteX4" fmla="*/ 485976 w 806302"/>
                <a:gd name="connsiteY4" fmla="*/ 282483 h 877186"/>
                <a:gd name="connsiteX5" fmla="*/ 783687 w 806302"/>
                <a:gd name="connsiteY5" fmla="*/ 523488 h 877186"/>
                <a:gd name="connsiteX6" fmla="*/ 786345 w 806302"/>
                <a:gd name="connsiteY6" fmla="*/ 593485 h 877186"/>
                <a:gd name="connsiteX7" fmla="*/ 719892 w 806302"/>
                <a:gd name="connsiteY7" fmla="*/ 589055 h 877186"/>
                <a:gd name="connsiteX8" fmla="*/ 559517 w 806302"/>
                <a:gd name="connsiteY8" fmla="*/ 430453 h 877186"/>
                <a:gd name="connsiteX9" fmla="*/ 520531 w 806302"/>
                <a:gd name="connsiteY9" fmla="*/ 413618 h 877186"/>
                <a:gd name="connsiteX10" fmla="*/ 538252 w 806302"/>
                <a:gd name="connsiteY10" fmla="*/ 453490 h 877186"/>
                <a:gd name="connsiteX11" fmla="*/ 691538 w 806302"/>
                <a:gd name="connsiteY11" fmla="*/ 607662 h 877186"/>
                <a:gd name="connsiteX12" fmla="*/ 700399 w 806302"/>
                <a:gd name="connsiteY12" fmla="*/ 681204 h 877186"/>
                <a:gd name="connsiteX13" fmla="*/ 627743 w 806302"/>
                <a:gd name="connsiteY13" fmla="*/ 674116 h 877186"/>
                <a:gd name="connsiteX14" fmla="*/ 467368 w 806302"/>
                <a:gd name="connsiteY14" fmla="*/ 514627 h 877186"/>
                <a:gd name="connsiteX15" fmla="*/ 434585 w 806302"/>
                <a:gd name="connsiteY15" fmla="*/ 500450 h 877186"/>
                <a:gd name="connsiteX16" fmla="*/ 445217 w 806302"/>
                <a:gd name="connsiteY16" fmla="*/ 536778 h 877186"/>
                <a:gd name="connsiteX17" fmla="*/ 601162 w 806302"/>
                <a:gd name="connsiteY17" fmla="*/ 693608 h 877186"/>
                <a:gd name="connsiteX18" fmla="*/ 610908 w 806302"/>
                <a:gd name="connsiteY18" fmla="*/ 769809 h 877186"/>
                <a:gd name="connsiteX19" fmla="*/ 534708 w 806302"/>
                <a:gd name="connsiteY19" fmla="*/ 758290 h 877186"/>
                <a:gd name="connsiteX20" fmla="*/ 392941 w 806302"/>
                <a:gd name="connsiteY20" fmla="*/ 618295 h 877186"/>
                <a:gd name="connsiteX21" fmla="*/ 344208 w 806302"/>
                <a:gd name="connsiteY21" fmla="*/ 589941 h 877186"/>
                <a:gd name="connsiteX22" fmla="*/ 369017 w 806302"/>
                <a:gd name="connsiteY22" fmla="*/ 638674 h 877186"/>
                <a:gd name="connsiteX23" fmla="*/ 512557 w 806302"/>
                <a:gd name="connsiteY23" fmla="*/ 783099 h 877186"/>
                <a:gd name="connsiteX24" fmla="*/ 523190 w 806302"/>
                <a:gd name="connsiteY24" fmla="*/ 856641 h 877186"/>
                <a:gd name="connsiteX25" fmla="*/ 446990 w 806302"/>
                <a:gd name="connsiteY25" fmla="*/ 848667 h 877186"/>
                <a:gd name="connsiteX26" fmla="*/ 90799 w 806302"/>
                <a:gd name="connsiteY26" fmla="*/ 491590 h 877186"/>
                <a:gd name="connsiteX27" fmla="*/ 26117 w 806302"/>
                <a:gd name="connsiteY27" fmla="*/ 193878 h 877186"/>
                <a:gd name="connsiteX28" fmla="*/ 264464 w 806302"/>
                <a:gd name="connsiteY28" fmla="*/ 9581 h 877186"/>
                <a:gd name="connsiteX29" fmla="*/ 466482 w 806302"/>
                <a:gd name="connsiteY29" fmla="*/ 67174 h 87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6302" h="877186">
                  <a:moveTo>
                    <a:pt x="466482" y="67174"/>
                  </a:moveTo>
                  <a:cubicBezTo>
                    <a:pt x="393827" y="138944"/>
                    <a:pt x="325601" y="208055"/>
                    <a:pt x="256490" y="276281"/>
                  </a:cubicBezTo>
                  <a:cubicBezTo>
                    <a:pt x="211301" y="321469"/>
                    <a:pt x="221934" y="367543"/>
                    <a:pt x="282185" y="390581"/>
                  </a:cubicBezTo>
                  <a:cubicBezTo>
                    <a:pt x="329145" y="408302"/>
                    <a:pt x="372562" y="400327"/>
                    <a:pt x="408889" y="364885"/>
                  </a:cubicBezTo>
                  <a:cubicBezTo>
                    <a:pt x="437243" y="336532"/>
                    <a:pt x="462938" y="306406"/>
                    <a:pt x="485976" y="282483"/>
                  </a:cubicBezTo>
                  <a:cubicBezTo>
                    <a:pt x="618883" y="330329"/>
                    <a:pt x="692424" y="438427"/>
                    <a:pt x="783687" y="523488"/>
                  </a:cubicBezTo>
                  <a:cubicBezTo>
                    <a:pt x="806724" y="544753"/>
                    <a:pt x="809383" y="570448"/>
                    <a:pt x="786345" y="593485"/>
                  </a:cubicBezTo>
                  <a:cubicBezTo>
                    <a:pt x="764194" y="614750"/>
                    <a:pt x="740271" y="609434"/>
                    <a:pt x="719892" y="589055"/>
                  </a:cubicBezTo>
                  <a:cubicBezTo>
                    <a:pt x="665843" y="535892"/>
                    <a:pt x="613566" y="482729"/>
                    <a:pt x="559517" y="430453"/>
                  </a:cubicBezTo>
                  <a:cubicBezTo>
                    <a:pt x="549771" y="421592"/>
                    <a:pt x="533822" y="418934"/>
                    <a:pt x="520531" y="413618"/>
                  </a:cubicBezTo>
                  <a:cubicBezTo>
                    <a:pt x="526734" y="426909"/>
                    <a:pt x="529392" y="442857"/>
                    <a:pt x="538252" y="453490"/>
                  </a:cubicBezTo>
                  <a:cubicBezTo>
                    <a:pt x="587871" y="505767"/>
                    <a:pt x="640148" y="556271"/>
                    <a:pt x="691538" y="607662"/>
                  </a:cubicBezTo>
                  <a:cubicBezTo>
                    <a:pt x="714575" y="629813"/>
                    <a:pt x="724322" y="655509"/>
                    <a:pt x="700399" y="681204"/>
                  </a:cubicBezTo>
                  <a:cubicBezTo>
                    <a:pt x="675589" y="707785"/>
                    <a:pt x="649894" y="697153"/>
                    <a:pt x="627743" y="674116"/>
                  </a:cubicBezTo>
                  <a:cubicBezTo>
                    <a:pt x="574580" y="620953"/>
                    <a:pt x="521417" y="566904"/>
                    <a:pt x="467368" y="514627"/>
                  </a:cubicBezTo>
                  <a:cubicBezTo>
                    <a:pt x="459394" y="506653"/>
                    <a:pt x="446103" y="504881"/>
                    <a:pt x="434585" y="500450"/>
                  </a:cubicBezTo>
                  <a:cubicBezTo>
                    <a:pt x="438129" y="512855"/>
                    <a:pt x="437243" y="528804"/>
                    <a:pt x="445217" y="536778"/>
                  </a:cubicBezTo>
                  <a:cubicBezTo>
                    <a:pt x="496608" y="589941"/>
                    <a:pt x="548885" y="642218"/>
                    <a:pt x="601162" y="693608"/>
                  </a:cubicBezTo>
                  <a:cubicBezTo>
                    <a:pt x="625085" y="716646"/>
                    <a:pt x="638376" y="742341"/>
                    <a:pt x="610908" y="769809"/>
                  </a:cubicBezTo>
                  <a:cubicBezTo>
                    <a:pt x="582555" y="798162"/>
                    <a:pt x="557745" y="780441"/>
                    <a:pt x="534708" y="758290"/>
                  </a:cubicBezTo>
                  <a:cubicBezTo>
                    <a:pt x="487748" y="711329"/>
                    <a:pt x="441673" y="663483"/>
                    <a:pt x="392941" y="618295"/>
                  </a:cubicBezTo>
                  <a:cubicBezTo>
                    <a:pt x="379650" y="605890"/>
                    <a:pt x="361043" y="599688"/>
                    <a:pt x="344208" y="589941"/>
                  </a:cubicBezTo>
                  <a:cubicBezTo>
                    <a:pt x="352182" y="606776"/>
                    <a:pt x="357499" y="626269"/>
                    <a:pt x="369017" y="638674"/>
                  </a:cubicBezTo>
                  <a:cubicBezTo>
                    <a:pt x="415978" y="688292"/>
                    <a:pt x="463824" y="735253"/>
                    <a:pt x="512557" y="783099"/>
                  </a:cubicBezTo>
                  <a:cubicBezTo>
                    <a:pt x="534708" y="805250"/>
                    <a:pt x="547113" y="830060"/>
                    <a:pt x="523190" y="856641"/>
                  </a:cubicBezTo>
                  <a:cubicBezTo>
                    <a:pt x="496608" y="885881"/>
                    <a:pt x="470913" y="872590"/>
                    <a:pt x="446990" y="848667"/>
                  </a:cubicBezTo>
                  <a:cubicBezTo>
                    <a:pt x="328259" y="729936"/>
                    <a:pt x="208643" y="611206"/>
                    <a:pt x="90799" y="491590"/>
                  </a:cubicBezTo>
                  <a:cubicBezTo>
                    <a:pt x="7510" y="406529"/>
                    <a:pt x="-13755" y="304634"/>
                    <a:pt x="26117" y="193878"/>
                  </a:cubicBezTo>
                  <a:cubicBezTo>
                    <a:pt x="65990" y="84009"/>
                    <a:pt x="149278" y="23757"/>
                    <a:pt x="264464" y="9581"/>
                  </a:cubicBezTo>
                  <a:cubicBezTo>
                    <a:pt x="336234" y="-1938"/>
                    <a:pt x="400915" y="21099"/>
                    <a:pt x="466482" y="67174"/>
                  </a:cubicBezTo>
                  <a:close/>
                </a:path>
              </a:pathLst>
            </a:custGeom>
            <a:grpFill/>
            <a:ln w="9525" cap="flat">
              <a:noFill/>
              <a:prstDash val="solid"/>
              <a:miter/>
            </a:ln>
          </p:spPr>
          <p:txBody>
            <a:bodyPr rtlCol="0" anchor="ctr"/>
            <a:lstStyle/>
            <a:p>
              <a:endParaRPr lang="en-US"/>
            </a:p>
          </p:txBody>
        </p:sp>
        <p:sp>
          <p:nvSpPr>
            <p:cNvPr id="416" name="Freeform: Shape 415">
              <a:extLst>
                <a:ext uri="{FF2B5EF4-FFF2-40B4-BE49-F238E27FC236}">
                  <a16:creationId xmlns:a16="http://schemas.microsoft.com/office/drawing/2014/main" id="{B16DB6EB-5606-46B9-83E1-3A46E9B52228}"/>
                </a:ext>
              </a:extLst>
            </p:cNvPr>
            <p:cNvSpPr/>
            <p:nvPr/>
          </p:nvSpPr>
          <p:spPr>
            <a:xfrm>
              <a:off x="4094610" y="4911002"/>
              <a:ext cx="717698" cy="540488"/>
            </a:xfrm>
            <a:custGeom>
              <a:avLst/>
              <a:gdLst>
                <a:gd name="connsiteX0" fmla="*/ 589571 w 717697"/>
                <a:gd name="connsiteY0" fmla="*/ 534971 h 540488"/>
                <a:gd name="connsiteX1" fmla="*/ 374261 w 717697"/>
                <a:gd name="connsiteY1" fmla="*/ 348902 h 540488"/>
                <a:gd name="connsiteX2" fmla="*/ 453120 w 717697"/>
                <a:gd name="connsiteY2" fmla="*/ 265613 h 540488"/>
                <a:gd name="connsiteX3" fmla="*/ 438943 w 717697"/>
                <a:gd name="connsiteY3" fmla="*/ 265613 h 540488"/>
                <a:gd name="connsiteX4" fmla="*/ 265278 w 717697"/>
                <a:gd name="connsiteY4" fmla="*/ 258525 h 540488"/>
                <a:gd name="connsiteX5" fmla="*/ 210343 w 717697"/>
                <a:gd name="connsiteY5" fmla="*/ 261183 h 540488"/>
                <a:gd name="connsiteX6" fmla="*/ 131485 w 717697"/>
                <a:gd name="connsiteY6" fmla="*/ 338269 h 540488"/>
                <a:gd name="connsiteX7" fmla="*/ 51741 w 717697"/>
                <a:gd name="connsiteY7" fmla="*/ 365737 h 540488"/>
                <a:gd name="connsiteX8" fmla="*/ 7438 w 717697"/>
                <a:gd name="connsiteY8" fmla="*/ 335611 h 540488"/>
                <a:gd name="connsiteX9" fmla="*/ 29589 w 717697"/>
                <a:gd name="connsiteY9" fmla="*/ 293967 h 540488"/>
                <a:gd name="connsiteX10" fmla="*/ 229836 w 717697"/>
                <a:gd name="connsiteY10" fmla="*/ 93720 h 540488"/>
                <a:gd name="connsiteX11" fmla="*/ 630329 w 717697"/>
                <a:gd name="connsiteY11" fmla="*/ 88404 h 540488"/>
                <a:gd name="connsiteX12" fmla="*/ 634759 w 717697"/>
                <a:gd name="connsiteY12" fmla="*/ 489783 h 540488"/>
                <a:gd name="connsiteX13" fmla="*/ 589571 w 717697"/>
                <a:gd name="connsiteY13" fmla="*/ 534971 h 54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7697" h="540488">
                  <a:moveTo>
                    <a:pt x="589571" y="534971"/>
                  </a:moveTo>
                  <a:cubicBezTo>
                    <a:pt x="514257" y="469404"/>
                    <a:pt x="444259" y="409153"/>
                    <a:pt x="374261" y="348902"/>
                  </a:cubicBezTo>
                  <a:cubicBezTo>
                    <a:pt x="407931" y="312574"/>
                    <a:pt x="459322" y="316118"/>
                    <a:pt x="453120" y="265613"/>
                  </a:cubicBezTo>
                  <a:cubicBezTo>
                    <a:pt x="444259" y="265613"/>
                    <a:pt x="440715" y="264727"/>
                    <a:pt x="438943" y="265613"/>
                  </a:cubicBezTo>
                  <a:cubicBezTo>
                    <a:pt x="363629" y="313460"/>
                    <a:pt x="332617" y="313460"/>
                    <a:pt x="265278" y="258525"/>
                  </a:cubicBezTo>
                  <a:cubicBezTo>
                    <a:pt x="243127" y="240804"/>
                    <a:pt x="228950" y="239918"/>
                    <a:pt x="210343" y="261183"/>
                  </a:cubicBezTo>
                  <a:cubicBezTo>
                    <a:pt x="185534" y="288651"/>
                    <a:pt x="161610" y="317004"/>
                    <a:pt x="131485" y="338269"/>
                  </a:cubicBezTo>
                  <a:cubicBezTo>
                    <a:pt x="109334" y="354218"/>
                    <a:pt x="79208" y="363079"/>
                    <a:pt x="51741" y="365737"/>
                  </a:cubicBezTo>
                  <a:cubicBezTo>
                    <a:pt x="36678" y="366623"/>
                    <a:pt x="15413" y="350674"/>
                    <a:pt x="7438" y="335611"/>
                  </a:cubicBezTo>
                  <a:cubicBezTo>
                    <a:pt x="3008" y="328523"/>
                    <a:pt x="18071" y="305485"/>
                    <a:pt x="29589" y="293967"/>
                  </a:cubicBezTo>
                  <a:cubicBezTo>
                    <a:pt x="95157" y="226627"/>
                    <a:pt x="162496" y="159288"/>
                    <a:pt x="229836" y="93720"/>
                  </a:cubicBezTo>
                  <a:cubicBezTo>
                    <a:pt x="345908" y="-20580"/>
                    <a:pt x="517801" y="-22352"/>
                    <a:pt x="630329" y="88404"/>
                  </a:cubicBezTo>
                  <a:cubicBezTo>
                    <a:pt x="742857" y="198274"/>
                    <a:pt x="744629" y="372825"/>
                    <a:pt x="634759" y="489783"/>
                  </a:cubicBezTo>
                  <a:cubicBezTo>
                    <a:pt x="617924" y="506618"/>
                    <a:pt x="600203" y="523453"/>
                    <a:pt x="589571" y="534971"/>
                  </a:cubicBezTo>
                  <a:close/>
                </a:path>
              </a:pathLst>
            </a:custGeom>
            <a:grpFill/>
            <a:ln w="9525" cap="flat">
              <a:noFill/>
              <a:prstDash val="solid"/>
              <a:miter/>
            </a:ln>
          </p:spPr>
          <p:txBody>
            <a:bodyPr rtlCol="0" anchor="ctr"/>
            <a:lstStyle/>
            <a:p>
              <a:endParaRPr lang="en-US"/>
            </a:p>
          </p:txBody>
        </p:sp>
      </p:grpSp>
      <p:sp>
        <p:nvSpPr>
          <p:cNvPr id="417" name="Graphic 17">
            <a:extLst>
              <a:ext uri="{FF2B5EF4-FFF2-40B4-BE49-F238E27FC236}">
                <a16:creationId xmlns:a16="http://schemas.microsoft.com/office/drawing/2014/main" id="{BB9AB564-9C61-445F-BD68-D1B0FA5B3CA5}"/>
              </a:ext>
            </a:extLst>
          </p:cNvPr>
          <p:cNvSpPr/>
          <p:nvPr/>
        </p:nvSpPr>
        <p:spPr>
          <a:xfrm>
            <a:off x="4853835" y="3888867"/>
            <a:ext cx="367764" cy="300898"/>
          </a:xfrm>
          <a:custGeom>
            <a:avLst/>
            <a:gdLst>
              <a:gd name="connsiteX0" fmla="*/ 16669 w 314325"/>
              <a:gd name="connsiteY0" fmla="*/ 216694 h 257175"/>
              <a:gd name="connsiteX1" fmla="*/ 130969 w 314325"/>
              <a:gd name="connsiteY1" fmla="*/ 216694 h 257175"/>
              <a:gd name="connsiteX2" fmla="*/ 140494 w 314325"/>
              <a:gd name="connsiteY2" fmla="*/ 209550 h 257175"/>
              <a:gd name="connsiteX3" fmla="*/ 140494 w 314325"/>
              <a:gd name="connsiteY3" fmla="*/ 195263 h 257175"/>
              <a:gd name="connsiteX4" fmla="*/ 130969 w 314325"/>
              <a:gd name="connsiteY4" fmla="*/ 188119 h 257175"/>
              <a:gd name="connsiteX5" fmla="*/ 16669 w 314325"/>
              <a:gd name="connsiteY5" fmla="*/ 188119 h 257175"/>
              <a:gd name="connsiteX6" fmla="*/ 7144 w 314325"/>
              <a:gd name="connsiteY6" fmla="*/ 195263 h 257175"/>
              <a:gd name="connsiteX7" fmla="*/ 7144 w 314325"/>
              <a:gd name="connsiteY7" fmla="*/ 209550 h 257175"/>
              <a:gd name="connsiteX8" fmla="*/ 16669 w 314325"/>
              <a:gd name="connsiteY8" fmla="*/ 216694 h 257175"/>
              <a:gd name="connsiteX9" fmla="*/ 16669 w 314325"/>
              <a:gd name="connsiteY9" fmla="*/ 254794 h 257175"/>
              <a:gd name="connsiteX10" fmla="*/ 130969 w 314325"/>
              <a:gd name="connsiteY10" fmla="*/ 254794 h 257175"/>
              <a:gd name="connsiteX11" fmla="*/ 140494 w 314325"/>
              <a:gd name="connsiteY11" fmla="*/ 247650 h 257175"/>
              <a:gd name="connsiteX12" fmla="*/ 140494 w 314325"/>
              <a:gd name="connsiteY12" fmla="*/ 233363 h 257175"/>
              <a:gd name="connsiteX13" fmla="*/ 130969 w 314325"/>
              <a:gd name="connsiteY13" fmla="*/ 226219 h 257175"/>
              <a:gd name="connsiteX14" fmla="*/ 16669 w 314325"/>
              <a:gd name="connsiteY14" fmla="*/ 226219 h 257175"/>
              <a:gd name="connsiteX15" fmla="*/ 7144 w 314325"/>
              <a:gd name="connsiteY15" fmla="*/ 233363 h 257175"/>
              <a:gd name="connsiteX16" fmla="*/ 7144 w 314325"/>
              <a:gd name="connsiteY16" fmla="*/ 247650 h 257175"/>
              <a:gd name="connsiteX17" fmla="*/ 16669 w 314325"/>
              <a:gd name="connsiteY17" fmla="*/ 254794 h 257175"/>
              <a:gd name="connsiteX18" fmla="*/ 16669 w 314325"/>
              <a:gd name="connsiteY18" fmla="*/ 178594 h 257175"/>
              <a:gd name="connsiteX19" fmla="*/ 130969 w 314325"/>
              <a:gd name="connsiteY19" fmla="*/ 178594 h 257175"/>
              <a:gd name="connsiteX20" fmla="*/ 140494 w 314325"/>
              <a:gd name="connsiteY20" fmla="*/ 171450 h 257175"/>
              <a:gd name="connsiteX21" fmla="*/ 140494 w 314325"/>
              <a:gd name="connsiteY21" fmla="*/ 157163 h 257175"/>
              <a:gd name="connsiteX22" fmla="*/ 130969 w 314325"/>
              <a:gd name="connsiteY22" fmla="*/ 150019 h 257175"/>
              <a:gd name="connsiteX23" fmla="*/ 16669 w 314325"/>
              <a:gd name="connsiteY23" fmla="*/ 150019 h 257175"/>
              <a:gd name="connsiteX24" fmla="*/ 7144 w 314325"/>
              <a:gd name="connsiteY24" fmla="*/ 157163 h 257175"/>
              <a:gd name="connsiteX25" fmla="*/ 7144 w 314325"/>
              <a:gd name="connsiteY25" fmla="*/ 171450 h 257175"/>
              <a:gd name="connsiteX26" fmla="*/ 16669 w 314325"/>
              <a:gd name="connsiteY26" fmla="*/ 178594 h 257175"/>
              <a:gd name="connsiteX27" fmla="*/ 159125 w 314325"/>
              <a:gd name="connsiteY27" fmla="*/ 174812 h 257175"/>
              <a:gd name="connsiteX28" fmla="*/ 159544 w 314325"/>
              <a:gd name="connsiteY28" fmla="*/ 171450 h 257175"/>
              <a:gd name="connsiteX29" fmla="*/ 159544 w 314325"/>
              <a:gd name="connsiteY29" fmla="*/ 157163 h 257175"/>
              <a:gd name="connsiteX30" fmla="*/ 130969 w 314325"/>
              <a:gd name="connsiteY30" fmla="*/ 130969 h 257175"/>
              <a:gd name="connsiteX31" fmla="*/ 92869 w 314325"/>
              <a:gd name="connsiteY31" fmla="*/ 130969 h 257175"/>
              <a:gd name="connsiteX32" fmla="*/ 140494 w 314325"/>
              <a:gd name="connsiteY32" fmla="*/ 83344 h 257175"/>
              <a:gd name="connsiteX33" fmla="*/ 188119 w 314325"/>
              <a:gd name="connsiteY33" fmla="*/ 130969 h 257175"/>
              <a:gd name="connsiteX34" fmla="*/ 159125 w 314325"/>
              <a:gd name="connsiteY34" fmla="*/ 174812 h 257175"/>
              <a:gd name="connsiteX35" fmla="*/ 7144 w 314325"/>
              <a:gd name="connsiteY35" fmla="*/ 45244 h 257175"/>
              <a:gd name="connsiteX36" fmla="*/ 273844 w 314325"/>
              <a:gd name="connsiteY36" fmla="*/ 45244 h 257175"/>
              <a:gd name="connsiteX37" fmla="*/ 273844 w 314325"/>
              <a:gd name="connsiteY37" fmla="*/ 216694 h 257175"/>
              <a:gd name="connsiteX38" fmla="*/ 158420 w 314325"/>
              <a:gd name="connsiteY38" fmla="*/ 216694 h 257175"/>
              <a:gd name="connsiteX39" fmla="*/ 159544 w 314325"/>
              <a:gd name="connsiteY39" fmla="*/ 209550 h 257175"/>
              <a:gd name="connsiteX40" fmla="*/ 159544 w 314325"/>
              <a:gd name="connsiteY40" fmla="*/ 197644 h 257175"/>
              <a:gd name="connsiteX41" fmla="*/ 216694 w 314325"/>
              <a:gd name="connsiteY41" fmla="*/ 197644 h 257175"/>
              <a:gd name="connsiteX42" fmla="*/ 254794 w 314325"/>
              <a:gd name="connsiteY42" fmla="*/ 159544 h 257175"/>
              <a:gd name="connsiteX43" fmla="*/ 254794 w 314325"/>
              <a:gd name="connsiteY43" fmla="*/ 102394 h 257175"/>
              <a:gd name="connsiteX44" fmla="*/ 216694 w 314325"/>
              <a:gd name="connsiteY44" fmla="*/ 64294 h 257175"/>
              <a:gd name="connsiteX45" fmla="*/ 64294 w 314325"/>
              <a:gd name="connsiteY45" fmla="*/ 64294 h 257175"/>
              <a:gd name="connsiteX46" fmla="*/ 26194 w 314325"/>
              <a:gd name="connsiteY46" fmla="*/ 102394 h 257175"/>
              <a:gd name="connsiteX47" fmla="*/ 26194 w 314325"/>
              <a:gd name="connsiteY47" fmla="*/ 130969 h 257175"/>
              <a:gd name="connsiteX48" fmla="*/ 16669 w 314325"/>
              <a:gd name="connsiteY48" fmla="*/ 130969 h 257175"/>
              <a:gd name="connsiteX49" fmla="*/ 7144 w 314325"/>
              <a:gd name="connsiteY49" fmla="*/ 132512 h 257175"/>
              <a:gd name="connsiteX50" fmla="*/ 7144 w 314325"/>
              <a:gd name="connsiteY50" fmla="*/ 45244 h 257175"/>
              <a:gd name="connsiteX51" fmla="*/ 311944 w 314325"/>
              <a:gd name="connsiteY51" fmla="*/ 7144 h 257175"/>
              <a:gd name="connsiteX52" fmla="*/ 311944 w 314325"/>
              <a:gd name="connsiteY52" fmla="*/ 197644 h 257175"/>
              <a:gd name="connsiteX53" fmla="*/ 292894 w 314325"/>
              <a:gd name="connsiteY53" fmla="*/ 197644 h 257175"/>
              <a:gd name="connsiteX54" fmla="*/ 292894 w 314325"/>
              <a:gd name="connsiteY54" fmla="*/ 26194 h 257175"/>
              <a:gd name="connsiteX55" fmla="*/ 26194 w 314325"/>
              <a:gd name="connsiteY55" fmla="*/ 26194 h 257175"/>
              <a:gd name="connsiteX56" fmla="*/ 26194 w 314325"/>
              <a:gd name="connsiteY56" fmla="*/ 7144 h 257175"/>
              <a:gd name="connsiteX57" fmla="*/ 311944 w 314325"/>
              <a:gd name="connsiteY57" fmla="*/ 71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14325" h="257175">
                <a:moveTo>
                  <a:pt x="16669" y="216694"/>
                </a:moveTo>
                <a:lnTo>
                  <a:pt x="130969" y="216694"/>
                </a:lnTo>
                <a:cubicBezTo>
                  <a:pt x="136245" y="216694"/>
                  <a:pt x="140494" y="213493"/>
                  <a:pt x="140494" y="209550"/>
                </a:cubicBezTo>
                <a:lnTo>
                  <a:pt x="140494" y="195263"/>
                </a:lnTo>
                <a:cubicBezTo>
                  <a:pt x="140494" y="191319"/>
                  <a:pt x="136245" y="188119"/>
                  <a:pt x="130969" y="188119"/>
                </a:cubicBezTo>
                <a:lnTo>
                  <a:pt x="16669" y="188119"/>
                </a:lnTo>
                <a:cubicBezTo>
                  <a:pt x="11401" y="188119"/>
                  <a:pt x="7144" y="191319"/>
                  <a:pt x="7144" y="195263"/>
                </a:cubicBezTo>
                <a:lnTo>
                  <a:pt x="7144" y="209550"/>
                </a:lnTo>
                <a:cubicBezTo>
                  <a:pt x="7144" y="213493"/>
                  <a:pt x="11401" y="216694"/>
                  <a:pt x="16669" y="216694"/>
                </a:cubicBezTo>
                <a:close/>
                <a:moveTo>
                  <a:pt x="16669" y="254794"/>
                </a:moveTo>
                <a:lnTo>
                  <a:pt x="130969" y="254794"/>
                </a:lnTo>
                <a:cubicBezTo>
                  <a:pt x="136245" y="254794"/>
                  <a:pt x="140494" y="251593"/>
                  <a:pt x="140494" y="247650"/>
                </a:cubicBezTo>
                <a:lnTo>
                  <a:pt x="140494" y="233363"/>
                </a:lnTo>
                <a:cubicBezTo>
                  <a:pt x="140494" y="229419"/>
                  <a:pt x="136245" y="226219"/>
                  <a:pt x="130969" y="226219"/>
                </a:cubicBezTo>
                <a:lnTo>
                  <a:pt x="16669" y="226219"/>
                </a:lnTo>
                <a:cubicBezTo>
                  <a:pt x="11401" y="226219"/>
                  <a:pt x="7144" y="229419"/>
                  <a:pt x="7144" y="233363"/>
                </a:cubicBezTo>
                <a:lnTo>
                  <a:pt x="7144" y="247650"/>
                </a:lnTo>
                <a:cubicBezTo>
                  <a:pt x="7144" y="251593"/>
                  <a:pt x="11401" y="254794"/>
                  <a:pt x="16669" y="254794"/>
                </a:cubicBezTo>
                <a:close/>
                <a:moveTo>
                  <a:pt x="16669" y="178594"/>
                </a:moveTo>
                <a:lnTo>
                  <a:pt x="130969" y="178594"/>
                </a:lnTo>
                <a:cubicBezTo>
                  <a:pt x="136245" y="178594"/>
                  <a:pt x="140494" y="175393"/>
                  <a:pt x="140494" y="171450"/>
                </a:cubicBezTo>
                <a:lnTo>
                  <a:pt x="140494" y="157163"/>
                </a:lnTo>
                <a:cubicBezTo>
                  <a:pt x="140494" y="153219"/>
                  <a:pt x="136245" y="150019"/>
                  <a:pt x="130969" y="150019"/>
                </a:cubicBezTo>
                <a:lnTo>
                  <a:pt x="16669" y="150019"/>
                </a:lnTo>
                <a:cubicBezTo>
                  <a:pt x="11401" y="150019"/>
                  <a:pt x="7144" y="153219"/>
                  <a:pt x="7144" y="157163"/>
                </a:cubicBezTo>
                <a:lnTo>
                  <a:pt x="7144" y="171450"/>
                </a:lnTo>
                <a:cubicBezTo>
                  <a:pt x="7144" y="175393"/>
                  <a:pt x="11401" y="178594"/>
                  <a:pt x="16669" y="178594"/>
                </a:cubicBezTo>
                <a:close/>
                <a:moveTo>
                  <a:pt x="159125" y="174812"/>
                </a:moveTo>
                <a:cubicBezTo>
                  <a:pt x="159287" y="173698"/>
                  <a:pt x="159544" y="172631"/>
                  <a:pt x="159544" y="171450"/>
                </a:cubicBezTo>
                <a:lnTo>
                  <a:pt x="159544" y="157163"/>
                </a:lnTo>
                <a:cubicBezTo>
                  <a:pt x="159544" y="142465"/>
                  <a:pt x="147009" y="130969"/>
                  <a:pt x="130969" y="130969"/>
                </a:cubicBezTo>
                <a:lnTo>
                  <a:pt x="92869" y="130969"/>
                </a:lnTo>
                <a:cubicBezTo>
                  <a:pt x="92869" y="104651"/>
                  <a:pt x="114186" y="83344"/>
                  <a:pt x="140494" y="83344"/>
                </a:cubicBezTo>
                <a:cubicBezTo>
                  <a:pt x="166811" y="83344"/>
                  <a:pt x="188119" y="104651"/>
                  <a:pt x="188119" y="130969"/>
                </a:cubicBezTo>
                <a:cubicBezTo>
                  <a:pt x="188119" y="150638"/>
                  <a:pt x="176155" y="167545"/>
                  <a:pt x="159125" y="174812"/>
                </a:cubicBezTo>
                <a:close/>
                <a:moveTo>
                  <a:pt x="7144" y="45244"/>
                </a:moveTo>
                <a:lnTo>
                  <a:pt x="273844" y="45244"/>
                </a:lnTo>
                <a:lnTo>
                  <a:pt x="273844" y="216694"/>
                </a:lnTo>
                <a:lnTo>
                  <a:pt x="158420" y="216694"/>
                </a:lnTo>
                <a:cubicBezTo>
                  <a:pt x="159087" y="214436"/>
                  <a:pt x="159544" y="212055"/>
                  <a:pt x="159544" y="209550"/>
                </a:cubicBezTo>
                <a:lnTo>
                  <a:pt x="159544" y="197644"/>
                </a:lnTo>
                <a:lnTo>
                  <a:pt x="216694" y="197644"/>
                </a:lnTo>
                <a:cubicBezTo>
                  <a:pt x="216694" y="176603"/>
                  <a:pt x="233753" y="159544"/>
                  <a:pt x="254794" y="159544"/>
                </a:cubicBezTo>
                <a:lnTo>
                  <a:pt x="254794" y="102394"/>
                </a:lnTo>
                <a:cubicBezTo>
                  <a:pt x="233753" y="102394"/>
                  <a:pt x="216694" y="85334"/>
                  <a:pt x="216694" y="64294"/>
                </a:cubicBezTo>
                <a:lnTo>
                  <a:pt x="64294" y="64294"/>
                </a:lnTo>
                <a:cubicBezTo>
                  <a:pt x="64294" y="85334"/>
                  <a:pt x="47235" y="102394"/>
                  <a:pt x="26194" y="102394"/>
                </a:cubicBezTo>
                <a:lnTo>
                  <a:pt x="26194" y="130969"/>
                </a:lnTo>
                <a:lnTo>
                  <a:pt x="16669" y="130969"/>
                </a:lnTo>
                <a:cubicBezTo>
                  <a:pt x="13297" y="130969"/>
                  <a:pt x="10135" y="131569"/>
                  <a:pt x="7144" y="132512"/>
                </a:cubicBezTo>
                <a:lnTo>
                  <a:pt x="7144" y="45244"/>
                </a:lnTo>
                <a:close/>
                <a:moveTo>
                  <a:pt x="311944" y="7144"/>
                </a:moveTo>
                <a:lnTo>
                  <a:pt x="311944" y="197644"/>
                </a:lnTo>
                <a:lnTo>
                  <a:pt x="292894" y="197644"/>
                </a:lnTo>
                <a:lnTo>
                  <a:pt x="292894" y="26194"/>
                </a:lnTo>
                <a:lnTo>
                  <a:pt x="26194" y="26194"/>
                </a:lnTo>
                <a:lnTo>
                  <a:pt x="26194" y="7144"/>
                </a:lnTo>
                <a:lnTo>
                  <a:pt x="311944" y="7144"/>
                </a:lnTo>
                <a:close/>
              </a:path>
            </a:pathLst>
          </a:custGeom>
          <a:gradFill>
            <a:gsLst>
              <a:gs pos="23000">
                <a:srgbClr val="368B98"/>
              </a:gs>
              <a:gs pos="67000">
                <a:srgbClr val="0CD3D5"/>
              </a:gs>
            </a:gsLst>
            <a:lin ang="2700000" scaled="0"/>
          </a:gradFill>
          <a:ln w="9525" cap="flat">
            <a:noFill/>
            <a:prstDash val="solid"/>
            <a:miter/>
          </a:ln>
        </p:spPr>
        <p:txBody>
          <a:bodyPr rtlCol="0" anchor="ctr"/>
          <a:lstStyle/>
          <a:p>
            <a:endParaRPr lang="en-US"/>
          </a:p>
        </p:txBody>
      </p:sp>
      <p:sp>
        <p:nvSpPr>
          <p:cNvPr id="418" name="Graphic 20">
            <a:extLst>
              <a:ext uri="{FF2B5EF4-FFF2-40B4-BE49-F238E27FC236}">
                <a16:creationId xmlns:a16="http://schemas.microsoft.com/office/drawing/2014/main" id="{B8607503-CBA3-4331-9205-00976EC9D949}"/>
              </a:ext>
            </a:extLst>
          </p:cNvPr>
          <p:cNvSpPr/>
          <p:nvPr/>
        </p:nvSpPr>
        <p:spPr>
          <a:xfrm>
            <a:off x="5430610" y="3898743"/>
            <a:ext cx="206564" cy="370599"/>
          </a:xfrm>
          <a:custGeom>
            <a:avLst/>
            <a:gdLst>
              <a:gd name="connsiteX0" fmla="*/ 107182 w 602511"/>
              <a:gd name="connsiteY0" fmla="*/ 871840 h 1080976"/>
              <a:gd name="connsiteX1" fmla="*/ 59335 w 602511"/>
              <a:gd name="connsiteY1" fmla="*/ 893105 h 1080976"/>
              <a:gd name="connsiteX2" fmla="*/ 6172 w 602511"/>
              <a:gd name="connsiteY2" fmla="*/ 846144 h 1080976"/>
              <a:gd name="connsiteX3" fmla="*/ 6172 w 602511"/>
              <a:gd name="connsiteY3" fmla="*/ 53133 h 1080976"/>
              <a:gd name="connsiteX4" fmla="*/ 52247 w 602511"/>
              <a:gd name="connsiteY4" fmla="*/ 6172 h 1080976"/>
              <a:gd name="connsiteX5" fmla="*/ 552863 w 602511"/>
              <a:gd name="connsiteY5" fmla="*/ 6172 h 1080976"/>
              <a:gd name="connsiteX6" fmla="*/ 598938 w 602511"/>
              <a:gd name="connsiteY6" fmla="*/ 52247 h 1080976"/>
              <a:gd name="connsiteX7" fmla="*/ 598938 w 602511"/>
              <a:gd name="connsiteY7" fmla="*/ 849688 h 1080976"/>
              <a:gd name="connsiteX8" fmla="*/ 555521 w 602511"/>
              <a:gd name="connsiteY8" fmla="*/ 894877 h 1080976"/>
              <a:gd name="connsiteX9" fmla="*/ 509447 w 602511"/>
              <a:gd name="connsiteY9" fmla="*/ 847030 h 1080976"/>
              <a:gd name="connsiteX10" fmla="*/ 509447 w 602511"/>
              <a:gd name="connsiteY10" fmla="*/ 160344 h 1080976"/>
              <a:gd name="connsiteX11" fmla="*/ 509447 w 602511"/>
              <a:gd name="connsiteY11" fmla="*/ 99207 h 1080976"/>
              <a:gd name="connsiteX12" fmla="*/ 151484 w 602511"/>
              <a:gd name="connsiteY12" fmla="*/ 99207 h 1080976"/>
              <a:gd name="connsiteX13" fmla="*/ 339326 w 602511"/>
              <a:gd name="connsiteY13" fmla="*/ 256037 h 1080976"/>
              <a:gd name="connsiteX14" fmla="*/ 380084 w 602511"/>
              <a:gd name="connsiteY14" fmla="*/ 341984 h 1080976"/>
              <a:gd name="connsiteX15" fmla="*/ 379198 w 602511"/>
              <a:gd name="connsiteY15" fmla="*/ 1024240 h 1080976"/>
              <a:gd name="connsiteX16" fmla="*/ 379198 w 602511"/>
              <a:gd name="connsiteY16" fmla="*/ 1080947 h 1080976"/>
              <a:gd name="connsiteX17" fmla="*/ 326921 w 602511"/>
              <a:gd name="connsiteY17" fmla="*/ 1053479 h 1080976"/>
              <a:gd name="connsiteX18" fmla="*/ 107182 w 602511"/>
              <a:gd name="connsiteY18" fmla="*/ 871840 h 1080976"/>
              <a:gd name="connsiteX19" fmla="*/ 253379 w 602511"/>
              <a:gd name="connsiteY19" fmla="*/ 654758 h 1080976"/>
              <a:gd name="connsiteX20" fmla="*/ 285277 w 602511"/>
              <a:gd name="connsiteY20" fmla="*/ 690200 h 1080976"/>
              <a:gd name="connsiteX21" fmla="*/ 302112 w 602511"/>
              <a:gd name="connsiteY21" fmla="*/ 659188 h 1080976"/>
              <a:gd name="connsiteX22" fmla="*/ 283505 w 602511"/>
              <a:gd name="connsiteY22" fmla="*/ 620202 h 1080976"/>
              <a:gd name="connsiteX23" fmla="*/ 253379 w 602511"/>
              <a:gd name="connsiteY23" fmla="*/ 654758 h 1080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511" h="1080976">
                <a:moveTo>
                  <a:pt x="107182" y="871840"/>
                </a:moveTo>
                <a:cubicBezTo>
                  <a:pt x="89461" y="879814"/>
                  <a:pt x="74398" y="890447"/>
                  <a:pt x="59335" y="893105"/>
                </a:cubicBezTo>
                <a:cubicBezTo>
                  <a:pt x="23893" y="899307"/>
                  <a:pt x="6172" y="886903"/>
                  <a:pt x="6172" y="846144"/>
                </a:cubicBezTo>
                <a:cubicBezTo>
                  <a:pt x="7058" y="582103"/>
                  <a:pt x="7058" y="318061"/>
                  <a:pt x="6172" y="53133"/>
                </a:cubicBezTo>
                <a:cubicBezTo>
                  <a:pt x="6172" y="19463"/>
                  <a:pt x="15919" y="6172"/>
                  <a:pt x="52247" y="6172"/>
                </a:cubicBezTo>
                <a:cubicBezTo>
                  <a:pt x="218824" y="7944"/>
                  <a:pt x="386286" y="7944"/>
                  <a:pt x="552863" y="6172"/>
                </a:cubicBezTo>
                <a:cubicBezTo>
                  <a:pt x="588305" y="6172"/>
                  <a:pt x="598938" y="17691"/>
                  <a:pt x="598938" y="52247"/>
                </a:cubicBezTo>
                <a:cubicBezTo>
                  <a:pt x="598051" y="318061"/>
                  <a:pt x="598051" y="583875"/>
                  <a:pt x="598938" y="849688"/>
                </a:cubicBezTo>
                <a:cubicBezTo>
                  <a:pt x="598938" y="881586"/>
                  <a:pt x="589191" y="894877"/>
                  <a:pt x="555521" y="894877"/>
                </a:cubicBezTo>
                <a:cubicBezTo>
                  <a:pt x="519193" y="894877"/>
                  <a:pt x="509447" y="879814"/>
                  <a:pt x="509447" y="847030"/>
                </a:cubicBezTo>
                <a:cubicBezTo>
                  <a:pt x="510333" y="618430"/>
                  <a:pt x="509447" y="389830"/>
                  <a:pt x="509447" y="160344"/>
                </a:cubicBezTo>
                <a:cubicBezTo>
                  <a:pt x="509447" y="140851"/>
                  <a:pt x="509447" y="122244"/>
                  <a:pt x="509447" y="99207"/>
                </a:cubicBezTo>
                <a:cubicBezTo>
                  <a:pt x="391603" y="99207"/>
                  <a:pt x="276417" y="99207"/>
                  <a:pt x="151484" y="99207"/>
                </a:cubicBezTo>
                <a:cubicBezTo>
                  <a:pt x="217937" y="155028"/>
                  <a:pt x="277303" y="207305"/>
                  <a:pt x="339326" y="256037"/>
                </a:cubicBezTo>
                <a:cubicBezTo>
                  <a:pt x="367679" y="279075"/>
                  <a:pt x="380970" y="302998"/>
                  <a:pt x="380084" y="341984"/>
                </a:cubicBezTo>
                <a:cubicBezTo>
                  <a:pt x="378312" y="569698"/>
                  <a:pt x="379198" y="796526"/>
                  <a:pt x="379198" y="1024240"/>
                </a:cubicBezTo>
                <a:cubicBezTo>
                  <a:pt x="379198" y="1039302"/>
                  <a:pt x="379198" y="1053479"/>
                  <a:pt x="379198" y="1080947"/>
                </a:cubicBezTo>
                <a:cubicBezTo>
                  <a:pt x="356161" y="1069428"/>
                  <a:pt x="339326" y="1063226"/>
                  <a:pt x="326921" y="1053479"/>
                </a:cubicBezTo>
                <a:cubicBezTo>
                  <a:pt x="251607" y="992342"/>
                  <a:pt x="178065" y="930319"/>
                  <a:pt x="107182" y="871840"/>
                </a:cubicBezTo>
                <a:close/>
                <a:moveTo>
                  <a:pt x="253379" y="654758"/>
                </a:moveTo>
                <a:cubicBezTo>
                  <a:pt x="266670" y="668935"/>
                  <a:pt x="275531" y="679568"/>
                  <a:pt x="285277" y="690200"/>
                </a:cubicBezTo>
                <a:cubicBezTo>
                  <a:pt x="291479" y="679568"/>
                  <a:pt x="302998" y="668935"/>
                  <a:pt x="302112" y="659188"/>
                </a:cubicBezTo>
                <a:cubicBezTo>
                  <a:pt x="301226" y="645898"/>
                  <a:pt x="290593" y="632607"/>
                  <a:pt x="283505" y="620202"/>
                </a:cubicBezTo>
                <a:cubicBezTo>
                  <a:pt x="275531" y="630835"/>
                  <a:pt x="266670" y="640581"/>
                  <a:pt x="253379" y="654758"/>
                </a:cubicBezTo>
                <a:close/>
              </a:path>
            </a:pathLst>
          </a:custGeom>
          <a:gradFill>
            <a:gsLst>
              <a:gs pos="23000">
                <a:srgbClr val="368B98"/>
              </a:gs>
              <a:gs pos="67000">
                <a:srgbClr val="0CD3D5"/>
              </a:gs>
            </a:gsLst>
            <a:lin ang="2700000" scaled="0"/>
          </a:gradFill>
          <a:ln w="8847" cap="flat">
            <a:noFill/>
            <a:prstDash val="solid"/>
            <a:miter/>
          </a:ln>
        </p:spPr>
        <p:txBody>
          <a:bodyPr rtlCol="0" anchor="ctr"/>
          <a:lstStyle/>
          <a:p>
            <a:endParaRPr lang="en-US"/>
          </a:p>
        </p:txBody>
      </p:sp>
      <p:grpSp>
        <p:nvGrpSpPr>
          <p:cNvPr id="419" name="Group 418">
            <a:extLst>
              <a:ext uri="{FF2B5EF4-FFF2-40B4-BE49-F238E27FC236}">
                <a16:creationId xmlns:a16="http://schemas.microsoft.com/office/drawing/2014/main" id="{ED43E438-098F-49C3-A056-C349EA120EC7}"/>
              </a:ext>
            </a:extLst>
          </p:cNvPr>
          <p:cNvGrpSpPr/>
          <p:nvPr/>
        </p:nvGrpSpPr>
        <p:grpSpPr>
          <a:xfrm>
            <a:off x="5843392" y="3893110"/>
            <a:ext cx="401888" cy="307615"/>
            <a:chOff x="3737009" y="1668074"/>
            <a:chExt cx="401888" cy="307615"/>
          </a:xfrm>
          <a:gradFill>
            <a:gsLst>
              <a:gs pos="23000">
                <a:srgbClr val="368B98"/>
              </a:gs>
              <a:gs pos="67000">
                <a:srgbClr val="0CD3D5"/>
              </a:gs>
            </a:gsLst>
            <a:lin ang="2700000" scaled="0"/>
          </a:gradFill>
        </p:grpSpPr>
        <p:sp>
          <p:nvSpPr>
            <p:cNvPr id="420" name="Freeform: Shape 419">
              <a:extLst>
                <a:ext uri="{FF2B5EF4-FFF2-40B4-BE49-F238E27FC236}">
                  <a16:creationId xmlns:a16="http://schemas.microsoft.com/office/drawing/2014/main" id="{E793EBA6-60B9-40BC-A38C-851E3EBAF728}"/>
                </a:ext>
              </a:extLst>
            </p:cNvPr>
            <p:cNvSpPr/>
            <p:nvPr/>
          </p:nvSpPr>
          <p:spPr>
            <a:xfrm>
              <a:off x="3926681" y="1763473"/>
              <a:ext cx="212216" cy="212216"/>
            </a:xfrm>
            <a:custGeom>
              <a:avLst/>
              <a:gdLst>
                <a:gd name="connsiteX0" fmla="*/ 214354 w 212215"/>
                <a:gd name="connsiteY0" fmla="*/ 99252 h 212215"/>
                <a:gd name="connsiteX1" fmla="*/ 164288 w 212215"/>
                <a:gd name="connsiteY1" fmla="*/ 12243 h 212215"/>
                <a:gd name="connsiteX2" fmla="*/ 167683 w 212215"/>
                <a:gd name="connsiteY2" fmla="*/ 42149 h 212215"/>
                <a:gd name="connsiteX3" fmla="*/ 12243 w 212215"/>
                <a:gd name="connsiteY3" fmla="*/ 201213 h 212215"/>
                <a:gd name="connsiteX4" fmla="*/ 74161 w 212215"/>
                <a:gd name="connsiteY4" fmla="*/ 213163 h 212215"/>
                <a:gd name="connsiteX5" fmla="*/ 132945 w 212215"/>
                <a:gd name="connsiteY5" fmla="*/ 202552 h 212215"/>
                <a:gd name="connsiteX6" fmla="*/ 200919 w 212215"/>
                <a:gd name="connsiteY6" fmla="*/ 212216 h 212215"/>
                <a:gd name="connsiteX7" fmla="*/ 177559 w 212215"/>
                <a:gd name="connsiteY7" fmla="*/ 175894 h 212215"/>
                <a:gd name="connsiteX8" fmla="*/ 214354 w 212215"/>
                <a:gd name="connsiteY8" fmla="*/ 99252 h 21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215" h="212215">
                  <a:moveTo>
                    <a:pt x="214354" y="99252"/>
                  </a:moveTo>
                  <a:cubicBezTo>
                    <a:pt x="214354" y="64301"/>
                    <a:pt x="194830" y="33089"/>
                    <a:pt x="164288" y="12243"/>
                  </a:cubicBezTo>
                  <a:cubicBezTo>
                    <a:pt x="166426" y="21973"/>
                    <a:pt x="167683" y="31914"/>
                    <a:pt x="167683" y="42149"/>
                  </a:cubicBezTo>
                  <a:cubicBezTo>
                    <a:pt x="167683" y="121159"/>
                    <a:pt x="100607" y="187060"/>
                    <a:pt x="12243" y="201213"/>
                  </a:cubicBezTo>
                  <a:cubicBezTo>
                    <a:pt x="30935" y="208739"/>
                    <a:pt x="51846" y="213163"/>
                    <a:pt x="74161" y="213163"/>
                  </a:cubicBezTo>
                  <a:cubicBezTo>
                    <a:pt x="95138" y="213163"/>
                    <a:pt x="115054" y="209310"/>
                    <a:pt x="132945" y="202552"/>
                  </a:cubicBezTo>
                  <a:cubicBezTo>
                    <a:pt x="155668" y="210208"/>
                    <a:pt x="180416" y="212216"/>
                    <a:pt x="200919" y="212216"/>
                  </a:cubicBezTo>
                  <a:cubicBezTo>
                    <a:pt x="190227" y="199499"/>
                    <a:pt x="182881" y="186897"/>
                    <a:pt x="177559" y="175894"/>
                  </a:cubicBezTo>
                  <a:cubicBezTo>
                    <a:pt x="200348" y="155685"/>
                    <a:pt x="214354" y="128799"/>
                    <a:pt x="214354" y="99252"/>
                  </a:cubicBezTo>
                  <a:close/>
                </a:path>
              </a:pathLst>
            </a:custGeom>
            <a:grpFill/>
            <a:ln w="9525" cap="flat">
              <a:noFill/>
              <a:prstDash val="solid"/>
              <a:miter/>
            </a:ln>
          </p:spPr>
          <p:txBody>
            <a:bodyPr rtlCol="0" anchor="ctr"/>
            <a:lstStyle/>
            <a:p>
              <a:endParaRPr lang="en-US"/>
            </a:p>
          </p:txBody>
        </p:sp>
        <p:sp>
          <p:nvSpPr>
            <p:cNvPr id="421" name="Freeform: Shape 420">
              <a:extLst>
                <a:ext uri="{FF2B5EF4-FFF2-40B4-BE49-F238E27FC236}">
                  <a16:creationId xmlns:a16="http://schemas.microsoft.com/office/drawing/2014/main" id="{81C3CE95-9B95-454F-9316-6BEA45A06A27}"/>
                </a:ext>
              </a:extLst>
            </p:cNvPr>
            <p:cNvSpPr/>
            <p:nvPr/>
          </p:nvSpPr>
          <p:spPr>
            <a:xfrm>
              <a:off x="3737009" y="1668074"/>
              <a:ext cx="326486" cy="293837"/>
            </a:xfrm>
            <a:custGeom>
              <a:avLst/>
              <a:gdLst>
                <a:gd name="connsiteX0" fmla="*/ 320625 w 326485"/>
                <a:gd name="connsiteY0" fmla="*/ 137548 h 293837"/>
                <a:gd name="connsiteX1" fmla="*/ 166442 w 326485"/>
                <a:gd name="connsiteY1" fmla="*/ 12243 h 293837"/>
                <a:gd name="connsiteX2" fmla="*/ 12243 w 326485"/>
                <a:gd name="connsiteY2" fmla="*/ 137548 h 293837"/>
                <a:gd name="connsiteX3" fmla="*/ 61183 w 326485"/>
                <a:gd name="connsiteY3" fmla="*/ 228899 h 293837"/>
                <a:gd name="connsiteX4" fmla="*/ 29743 w 326485"/>
                <a:gd name="connsiteY4" fmla="*/ 282084 h 293837"/>
                <a:gd name="connsiteX5" fmla="*/ 130758 w 326485"/>
                <a:gd name="connsiteY5" fmla="*/ 259295 h 293837"/>
                <a:gd name="connsiteX6" fmla="*/ 166459 w 326485"/>
                <a:gd name="connsiteY6" fmla="*/ 262788 h 293837"/>
                <a:gd name="connsiteX7" fmla="*/ 320625 w 326485"/>
                <a:gd name="connsiteY7" fmla="*/ 137548 h 29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485" h="293837">
                  <a:moveTo>
                    <a:pt x="320625" y="137548"/>
                  </a:moveTo>
                  <a:cubicBezTo>
                    <a:pt x="320625" y="68382"/>
                    <a:pt x="251623" y="12243"/>
                    <a:pt x="166442" y="12243"/>
                  </a:cubicBezTo>
                  <a:cubicBezTo>
                    <a:pt x="81262" y="12243"/>
                    <a:pt x="12243" y="68366"/>
                    <a:pt x="12243" y="137548"/>
                  </a:cubicBezTo>
                  <a:cubicBezTo>
                    <a:pt x="12243" y="173609"/>
                    <a:pt x="31114" y="206062"/>
                    <a:pt x="61183" y="228899"/>
                  </a:cubicBezTo>
                  <a:cubicBezTo>
                    <a:pt x="55535" y="243509"/>
                    <a:pt x="45969" y="262576"/>
                    <a:pt x="29743" y="282084"/>
                  </a:cubicBezTo>
                  <a:cubicBezTo>
                    <a:pt x="60547" y="282084"/>
                    <a:pt x="100182" y="278068"/>
                    <a:pt x="130758" y="259295"/>
                  </a:cubicBezTo>
                  <a:cubicBezTo>
                    <a:pt x="142250" y="261531"/>
                    <a:pt x="154150" y="262788"/>
                    <a:pt x="166459" y="262788"/>
                  </a:cubicBezTo>
                  <a:cubicBezTo>
                    <a:pt x="251606" y="262772"/>
                    <a:pt x="320625" y="206698"/>
                    <a:pt x="320625" y="137548"/>
                  </a:cubicBezTo>
                  <a:close/>
                </a:path>
              </a:pathLst>
            </a:custGeom>
            <a:grpFill/>
            <a:ln w="9525" cap="flat">
              <a:noFill/>
              <a:prstDash val="solid"/>
              <a:miter/>
            </a:ln>
          </p:spPr>
          <p:txBody>
            <a:bodyPr rtlCol="0" anchor="ctr"/>
            <a:lstStyle/>
            <a:p>
              <a:endParaRPr lang="en-US"/>
            </a:p>
          </p:txBody>
        </p:sp>
      </p:grpSp>
      <p:sp>
        <p:nvSpPr>
          <p:cNvPr id="422" name="Graphic 316">
            <a:extLst>
              <a:ext uri="{FF2B5EF4-FFF2-40B4-BE49-F238E27FC236}">
                <a16:creationId xmlns:a16="http://schemas.microsoft.com/office/drawing/2014/main" id="{37FF2AE7-11A9-458A-8608-2B4151799E89}"/>
              </a:ext>
            </a:extLst>
          </p:cNvPr>
          <p:cNvSpPr/>
          <p:nvPr/>
        </p:nvSpPr>
        <p:spPr>
          <a:xfrm>
            <a:off x="6441659" y="3874708"/>
            <a:ext cx="356109" cy="300898"/>
          </a:xfrm>
          <a:custGeom>
            <a:avLst/>
            <a:gdLst>
              <a:gd name="connsiteX0" fmla="*/ 6172 w 1143000"/>
              <a:gd name="connsiteY0" fmla="*/ 431441 h 965790"/>
              <a:gd name="connsiteX1" fmla="*/ 280847 w 1143000"/>
              <a:gd name="connsiteY1" fmla="*/ 430555 h 965790"/>
              <a:gd name="connsiteX2" fmla="*/ 380970 w 1143000"/>
              <a:gd name="connsiteY2" fmla="*/ 489920 h 965790"/>
              <a:gd name="connsiteX3" fmla="*/ 427044 w 1143000"/>
              <a:gd name="connsiteY3" fmla="*/ 440302 h 965790"/>
              <a:gd name="connsiteX4" fmla="*/ 519193 w 1143000"/>
              <a:gd name="connsiteY4" fmla="*/ 273725 h 965790"/>
              <a:gd name="connsiteX5" fmla="*/ 556407 w 1143000"/>
              <a:gd name="connsiteY5" fmla="*/ 122211 h 965790"/>
              <a:gd name="connsiteX6" fmla="*/ 632607 w 1143000"/>
              <a:gd name="connsiteY6" fmla="*/ 7911 h 965790"/>
              <a:gd name="connsiteX7" fmla="*/ 746021 w 1143000"/>
              <a:gd name="connsiteY7" fmla="*/ 86769 h 965790"/>
              <a:gd name="connsiteX8" fmla="*/ 746907 w 1143000"/>
              <a:gd name="connsiteY8" fmla="*/ 321572 h 965790"/>
              <a:gd name="connsiteX9" fmla="*/ 730072 w 1143000"/>
              <a:gd name="connsiteY9" fmla="*/ 397772 h 965790"/>
              <a:gd name="connsiteX10" fmla="*/ 801842 w 1143000"/>
              <a:gd name="connsiteY10" fmla="*/ 397772 h 965790"/>
              <a:gd name="connsiteX11" fmla="*/ 1036644 w 1143000"/>
              <a:gd name="connsiteY11" fmla="*/ 397772 h 965790"/>
              <a:gd name="connsiteX12" fmla="*/ 1141198 w 1143000"/>
              <a:gd name="connsiteY12" fmla="*/ 450048 h 965790"/>
              <a:gd name="connsiteX13" fmla="*/ 1141198 w 1143000"/>
              <a:gd name="connsiteY13" fmla="*/ 503211 h 965790"/>
              <a:gd name="connsiteX14" fmla="*/ 1097782 w 1143000"/>
              <a:gd name="connsiteY14" fmla="*/ 550171 h 965790"/>
              <a:gd name="connsiteX15" fmla="*/ 1066770 w 1143000"/>
              <a:gd name="connsiteY15" fmla="*/ 683965 h 965790"/>
              <a:gd name="connsiteX16" fmla="*/ 1027784 w 1143000"/>
              <a:gd name="connsiteY16" fmla="*/ 827504 h 965790"/>
              <a:gd name="connsiteX17" fmla="*/ 938293 w 1143000"/>
              <a:gd name="connsiteY17" fmla="*/ 955095 h 965790"/>
              <a:gd name="connsiteX18" fmla="*/ 549319 w 1143000"/>
              <a:gd name="connsiteY18" fmla="*/ 954209 h 965790"/>
              <a:gd name="connsiteX19" fmla="*/ 427044 w 1143000"/>
              <a:gd name="connsiteY19" fmla="*/ 927627 h 965790"/>
              <a:gd name="connsiteX20" fmla="*/ 361477 w 1143000"/>
              <a:gd name="connsiteY20" fmla="*/ 937374 h 965790"/>
              <a:gd name="connsiteX21" fmla="*/ 295024 w 1143000"/>
              <a:gd name="connsiteY21" fmla="*/ 962183 h 965790"/>
              <a:gd name="connsiteX22" fmla="*/ 7944 w 1143000"/>
              <a:gd name="connsiteY22" fmla="*/ 963069 h 965790"/>
              <a:gd name="connsiteX23" fmla="*/ 6172 w 1143000"/>
              <a:gd name="connsiteY23" fmla="*/ 431441 h 965790"/>
              <a:gd name="connsiteX24" fmla="*/ 378312 w 1143000"/>
              <a:gd name="connsiteY24" fmla="*/ 870034 h 965790"/>
              <a:gd name="connsiteX25" fmla="*/ 786779 w 1143000"/>
              <a:gd name="connsiteY25" fmla="*/ 917881 h 965790"/>
              <a:gd name="connsiteX26" fmla="*/ 941838 w 1143000"/>
              <a:gd name="connsiteY26" fmla="*/ 918767 h 965790"/>
              <a:gd name="connsiteX27" fmla="*/ 1002975 w 1143000"/>
              <a:gd name="connsiteY27" fmla="*/ 877123 h 965790"/>
              <a:gd name="connsiteX28" fmla="*/ 942724 w 1143000"/>
              <a:gd name="connsiteY28" fmla="*/ 829276 h 965790"/>
              <a:gd name="connsiteX29" fmla="*/ 876270 w 1143000"/>
              <a:gd name="connsiteY29" fmla="*/ 829276 h 965790"/>
              <a:gd name="connsiteX30" fmla="*/ 831968 w 1143000"/>
              <a:gd name="connsiteY30" fmla="*/ 812441 h 965790"/>
              <a:gd name="connsiteX31" fmla="*/ 873612 w 1143000"/>
              <a:gd name="connsiteY31" fmla="*/ 793834 h 965790"/>
              <a:gd name="connsiteX32" fmla="*/ 988798 w 1143000"/>
              <a:gd name="connsiteY32" fmla="*/ 792948 h 965790"/>
              <a:gd name="connsiteX33" fmla="*/ 1044619 w 1143000"/>
              <a:gd name="connsiteY33" fmla="*/ 743330 h 965790"/>
              <a:gd name="connsiteX34" fmla="*/ 988798 w 1143000"/>
              <a:gd name="connsiteY34" fmla="*/ 688395 h 965790"/>
              <a:gd name="connsiteX35" fmla="*/ 873612 w 1143000"/>
              <a:gd name="connsiteY35" fmla="*/ 687509 h 965790"/>
              <a:gd name="connsiteX36" fmla="*/ 831968 w 1143000"/>
              <a:gd name="connsiteY36" fmla="*/ 668902 h 965790"/>
              <a:gd name="connsiteX37" fmla="*/ 871840 w 1143000"/>
              <a:gd name="connsiteY37" fmla="*/ 652953 h 965790"/>
              <a:gd name="connsiteX38" fmla="*/ 1026898 w 1143000"/>
              <a:gd name="connsiteY38" fmla="*/ 652067 h 965790"/>
              <a:gd name="connsiteX39" fmla="*/ 1076516 w 1143000"/>
              <a:gd name="connsiteY39" fmla="*/ 606878 h 965790"/>
              <a:gd name="connsiteX40" fmla="*/ 1026898 w 1143000"/>
              <a:gd name="connsiteY40" fmla="*/ 555488 h 965790"/>
              <a:gd name="connsiteX41" fmla="*/ 1000317 w 1143000"/>
              <a:gd name="connsiteY41" fmla="*/ 555488 h 965790"/>
              <a:gd name="connsiteX42" fmla="*/ 876270 w 1143000"/>
              <a:gd name="connsiteY42" fmla="*/ 554602 h 965790"/>
              <a:gd name="connsiteX43" fmla="*/ 823107 w 1143000"/>
              <a:gd name="connsiteY43" fmla="*/ 538653 h 965790"/>
              <a:gd name="connsiteX44" fmla="*/ 874498 w 1143000"/>
              <a:gd name="connsiteY44" fmla="*/ 520932 h 965790"/>
              <a:gd name="connsiteX45" fmla="*/ 1020696 w 1143000"/>
              <a:gd name="connsiteY45" fmla="*/ 520046 h 965790"/>
              <a:gd name="connsiteX46" fmla="*/ 1051707 w 1143000"/>
              <a:gd name="connsiteY46" fmla="*/ 520046 h 965790"/>
              <a:gd name="connsiteX47" fmla="*/ 1102212 w 1143000"/>
              <a:gd name="connsiteY47" fmla="*/ 472199 h 965790"/>
              <a:gd name="connsiteX48" fmla="*/ 1053479 w 1143000"/>
              <a:gd name="connsiteY48" fmla="*/ 434099 h 965790"/>
              <a:gd name="connsiteX49" fmla="*/ 1018923 w 1143000"/>
              <a:gd name="connsiteY49" fmla="*/ 433213 h 965790"/>
              <a:gd name="connsiteX50" fmla="*/ 730958 w 1143000"/>
              <a:gd name="connsiteY50" fmla="*/ 433213 h 965790"/>
              <a:gd name="connsiteX51" fmla="*/ 695516 w 1143000"/>
              <a:gd name="connsiteY51" fmla="*/ 388911 h 965790"/>
              <a:gd name="connsiteX52" fmla="*/ 727414 w 1143000"/>
              <a:gd name="connsiteY52" fmla="*/ 215246 h 965790"/>
              <a:gd name="connsiteX53" fmla="*/ 696403 w 1143000"/>
              <a:gd name="connsiteY53" fmla="*/ 72592 h 965790"/>
              <a:gd name="connsiteX54" fmla="*/ 643240 w 1143000"/>
              <a:gd name="connsiteY54" fmla="*/ 45125 h 965790"/>
              <a:gd name="connsiteX55" fmla="*/ 597166 w 1143000"/>
              <a:gd name="connsiteY55" fmla="*/ 86769 h 965790"/>
              <a:gd name="connsiteX56" fmla="*/ 591849 w 1143000"/>
              <a:gd name="connsiteY56" fmla="*/ 129299 h 965790"/>
              <a:gd name="connsiteX57" fmla="*/ 555521 w 1143000"/>
              <a:gd name="connsiteY57" fmla="*/ 281699 h 965790"/>
              <a:gd name="connsiteX58" fmla="*/ 470461 w 1143000"/>
              <a:gd name="connsiteY58" fmla="*/ 436758 h 965790"/>
              <a:gd name="connsiteX59" fmla="*/ 402235 w 1143000"/>
              <a:gd name="connsiteY59" fmla="*/ 514730 h 965790"/>
              <a:gd name="connsiteX60" fmla="*/ 380084 w 1143000"/>
              <a:gd name="connsiteY60" fmla="*/ 552830 h 965790"/>
              <a:gd name="connsiteX61" fmla="*/ 378312 w 1143000"/>
              <a:gd name="connsiteY61" fmla="*/ 870034 h 965790"/>
              <a:gd name="connsiteX62" fmla="*/ 254265 w 1143000"/>
              <a:gd name="connsiteY62" fmla="*/ 687509 h 965790"/>
              <a:gd name="connsiteX63" fmla="*/ 190470 w 1143000"/>
              <a:gd name="connsiteY63" fmla="*/ 627258 h 965790"/>
              <a:gd name="connsiteX64" fmla="*/ 131105 w 1143000"/>
              <a:gd name="connsiteY64" fmla="*/ 687509 h 965790"/>
              <a:gd name="connsiteX65" fmla="*/ 192242 w 1143000"/>
              <a:gd name="connsiteY65" fmla="*/ 750418 h 965790"/>
              <a:gd name="connsiteX66" fmla="*/ 254265 w 1143000"/>
              <a:gd name="connsiteY66" fmla="*/ 687509 h 96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43000" h="965790">
                <a:moveTo>
                  <a:pt x="6172" y="431441"/>
                </a:moveTo>
                <a:cubicBezTo>
                  <a:pt x="97435" y="431441"/>
                  <a:pt x="188698" y="432327"/>
                  <a:pt x="280847" y="430555"/>
                </a:cubicBezTo>
                <a:cubicBezTo>
                  <a:pt x="324263" y="429669"/>
                  <a:pt x="359705" y="437644"/>
                  <a:pt x="380970" y="489920"/>
                </a:cubicBezTo>
                <a:cubicBezTo>
                  <a:pt x="399577" y="470427"/>
                  <a:pt x="417298" y="457137"/>
                  <a:pt x="427044" y="440302"/>
                </a:cubicBezTo>
                <a:cubicBezTo>
                  <a:pt x="458942" y="385367"/>
                  <a:pt x="489068" y="329546"/>
                  <a:pt x="519193" y="273725"/>
                </a:cubicBezTo>
                <a:cubicBezTo>
                  <a:pt x="544889" y="226764"/>
                  <a:pt x="560838" y="178032"/>
                  <a:pt x="556407" y="122211"/>
                </a:cubicBezTo>
                <a:cubicBezTo>
                  <a:pt x="551977" y="62846"/>
                  <a:pt x="585647" y="17657"/>
                  <a:pt x="632607" y="7911"/>
                </a:cubicBezTo>
                <a:cubicBezTo>
                  <a:pt x="677796" y="-1835"/>
                  <a:pt x="722098" y="30062"/>
                  <a:pt x="746021" y="86769"/>
                </a:cubicBezTo>
                <a:cubicBezTo>
                  <a:pt x="780577" y="165627"/>
                  <a:pt x="763742" y="242713"/>
                  <a:pt x="746907" y="321572"/>
                </a:cubicBezTo>
                <a:cubicBezTo>
                  <a:pt x="742477" y="344609"/>
                  <a:pt x="737161" y="367646"/>
                  <a:pt x="730072" y="397772"/>
                </a:cubicBezTo>
                <a:cubicBezTo>
                  <a:pt x="756654" y="397772"/>
                  <a:pt x="778805" y="397772"/>
                  <a:pt x="801842" y="397772"/>
                </a:cubicBezTo>
                <a:cubicBezTo>
                  <a:pt x="879814" y="397772"/>
                  <a:pt x="957786" y="398657"/>
                  <a:pt x="1036644" y="397772"/>
                </a:cubicBezTo>
                <a:cubicBezTo>
                  <a:pt x="1080947" y="396886"/>
                  <a:pt x="1118161" y="409290"/>
                  <a:pt x="1141198" y="450048"/>
                </a:cubicBezTo>
                <a:cubicBezTo>
                  <a:pt x="1141198" y="467769"/>
                  <a:pt x="1141198" y="485490"/>
                  <a:pt x="1141198" y="503211"/>
                </a:cubicBezTo>
                <a:cubicBezTo>
                  <a:pt x="1127021" y="519160"/>
                  <a:pt x="1111958" y="535109"/>
                  <a:pt x="1097782" y="550171"/>
                </a:cubicBezTo>
                <a:cubicBezTo>
                  <a:pt x="1124363" y="620169"/>
                  <a:pt x="1119933" y="640548"/>
                  <a:pt x="1066770" y="683965"/>
                </a:cubicBezTo>
                <a:cubicBezTo>
                  <a:pt x="1093352" y="757506"/>
                  <a:pt x="1087149" y="780544"/>
                  <a:pt x="1027784" y="827504"/>
                </a:cubicBezTo>
                <a:cubicBezTo>
                  <a:pt x="1057024" y="912564"/>
                  <a:pt x="1026898" y="955095"/>
                  <a:pt x="938293" y="955095"/>
                </a:cubicBezTo>
                <a:cubicBezTo>
                  <a:pt x="808931" y="955981"/>
                  <a:pt x="678682" y="957753"/>
                  <a:pt x="549319" y="954209"/>
                </a:cubicBezTo>
                <a:cubicBezTo>
                  <a:pt x="508561" y="953323"/>
                  <a:pt x="466917" y="939146"/>
                  <a:pt x="427044" y="927627"/>
                </a:cubicBezTo>
                <a:cubicBezTo>
                  <a:pt x="402235" y="920539"/>
                  <a:pt x="383628" y="911679"/>
                  <a:pt x="361477" y="937374"/>
                </a:cubicBezTo>
                <a:cubicBezTo>
                  <a:pt x="347300" y="953323"/>
                  <a:pt x="318061" y="961297"/>
                  <a:pt x="295024" y="962183"/>
                </a:cubicBezTo>
                <a:cubicBezTo>
                  <a:pt x="199331" y="964841"/>
                  <a:pt x="103637" y="963069"/>
                  <a:pt x="7944" y="963069"/>
                </a:cubicBezTo>
                <a:cubicBezTo>
                  <a:pt x="6172" y="785860"/>
                  <a:pt x="6172" y="608651"/>
                  <a:pt x="6172" y="431441"/>
                </a:cubicBezTo>
                <a:close/>
                <a:moveTo>
                  <a:pt x="378312" y="870034"/>
                </a:moveTo>
                <a:cubicBezTo>
                  <a:pt x="512105" y="947120"/>
                  <a:pt x="651214" y="910793"/>
                  <a:pt x="786779" y="917881"/>
                </a:cubicBezTo>
                <a:cubicBezTo>
                  <a:pt x="838170" y="920539"/>
                  <a:pt x="890447" y="918767"/>
                  <a:pt x="941838" y="918767"/>
                </a:cubicBezTo>
                <a:cubicBezTo>
                  <a:pt x="971077" y="918767"/>
                  <a:pt x="1002975" y="915223"/>
                  <a:pt x="1002975" y="877123"/>
                </a:cubicBezTo>
                <a:cubicBezTo>
                  <a:pt x="1003861" y="840795"/>
                  <a:pt x="977279" y="827504"/>
                  <a:pt x="942724" y="829276"/>
                </a:cubicBezTo>
                <a:cubicBezTo>
                  <a:pt x="920572" y="830162"/>
                  <a:pt x="898421" y="831934"/>
                  <a:pt x="876270" y="829276"/>
                </a:cubicBezTo>
                <a:cubicBezTo>
                  <a:pt x="861207" y="827504"/>
                  <a:pt x="847030" y="818644"/>
                  <a:pt x="831968" y="812441"/>
                </a:cubicBezTo>
                <a:cubicBezTo>
                  <a:pt x="846144" y="806239"/>
                  <a:pt x="859435" y="794720"/>
                  <a:pt x="873612" y="793834"/>
                </a:cubicBezTo>
                <a:cubicBezTo>
                  <a:pt x="911712" y="791176"/>
                  <a:pt x="950698" y="793834"/>
                  <a:pt x="988798" y="792948"/>
                </a:cubicBezTo>
                <a:cubicBezTo>
                  <a:pt x="1020696" y="792062"/>
                  <a:pt x="1044619" y="777886"/>
                  <a:pt x="1044619" y="743330"/>
                </a:cubicBezTo>
                <a:cubicBezTo>
                  <a:pt x="1044619" y="707888"/>
                  <a:pt x="1024240" y="689281"/>
                  <a:pt x="988798" y="688395"/>
                </a:cubicBezTo>
                <a:cubicBezTo>
                  <a:pt x="950698" y="687509"/>
                  <a:pt x="911712" y="690167"/>
                  <a:pt x="873612" y="687509"/>
                </a:cubicBezTo>
                <a:cubicBezTo>
                  <a:pt x="859435" y="686623"/>
                  <a:pt x="846144" y="675104"/>
                  <a:pt x="831968" y="668902"/>
                </a:cubicBezTo>
                <a:cubicBezTo>
                  <a:pt x="845259" y="663586"/>
                  <a:pt x="858549" y="653839"/>
                  <a:pt x="871840" y="652953"/>
                </a:cubicBezTo>
                <a:cubicBezTo>
                  <a:pt x="923231" y="651181"/>
                  <a:pt x="975507" y="652953"/>
                  <a:pt x="1026898" y="652067"/>
                </a:cubicBezTo>
                <a:cubicBezTo>
                  <a:pt x="1055251" y="651181"/>
                  <a:pt x="1076516" y="637004"/>
                  <a:pt x="1076516" y="606878"/>
                </a:cubicBezTo>
                <a:cubicBezTo>
                  <a:pt x="1076516" y="576753"/>
                  <a:pt x="1058796" y="558146"/>
                  <a:pt x="1026898" y="555488"/>
                </a:cubicBezTo>
                <a:cubicBezTo>
                  <a:pt x="1018038" y="554602"/>
                  <a:pt x="1009177" y="555488"/>
                  <a:pt x="1000317" y="555488"/>
                </a:cubicBezTo>
                <a:cubicBezTo>
                  <a:pt x="958672" y="555488"/>
                  <a:pt x="917914" y="557260"/>
                  <a:pt x="876270" y="554602"/>
                </a:cubicBezTo>
                <a:cubicBezTo>
                  <a:pt x="858549" y="553716"/>
                  <a:pt x="840828" y="543969"/>
                  <a:pt x="823107" y="538653"/>
                </a:cubicBezTo>
                <a:cubicBezTo>
                  <a:pt x="839942" y="532451"/>
                  <a:pt x="856777" y="521818"/>
                  <a:pt x="874498" y="520932"/>
                </a:cubicBezTo>
                <a:cubicBezTo>
                  <a:pt x="923231" y="518274"/>
                  <a:pt x="971963" y="520046"/>
                  <a:pt x="1020696" y="520046"/>
                </a:cubicBezTo>
                <a:cubicBezTo>
                  <a:pt x="1031328" y="520046"/>
                  <a:pt x="1041075" y="520932"/>
                  <a:pt x="1051707" y="520046"/>
                </a:cubicBezTo>
                <a:cubicBezTo>
                  <a:pt x="1081833" y="518274"/>
                  <a:pt x="1107528" y="503211"/>
                  <a:pt x="1102212" y="472199"/>
                </a:cubicBezTo>
                <a:cubicBezTo>
                  <a:pt x="1099554" y="457137"/>
                  <a:pt x="1072086" y="443846"/>
                  <a:pt x="1053479" y="434099"/>
                </a:cubicBezTo>
                <a:cubicBezTo>
                  <a:pt x="1044619" y="428783"/>
                  <a:pt x="1030442" y="433213"/>
                  <a:pt x="1018923" y="433213"/>
                </a:cubicBezTo>
                <a:cubicBezTo>
                  <a:pt x="923231" y="433213"/>
                  <a:pt x="827538" y="432327"/>
                  <a:pt x="730958" y="433213"/>
                </a:cubicBezTo>
                <a:cubicBezTo>
                  <a:pt x="697289" y="433213"/>
                  <a:pt x="686656" y="424353"/>
                  <a:pt x="695516" y="388911"/>
                </a:cubicBezTo>
                <a:cubicBezTo>
                  <a:pt x="709693" y="332204"/>
                  <a:pt x="726528" y="273725"/>
                  <a:pt x="727414" y="215246"/>
                </a:cubicBezTo>
                <a:cubicBezTo>
                  <a:pt x="728300" y="167400"/>
                  <a:pt x="712352" y="117781"/>
                  <a:pt x="696403" y="72592"/>
                </a:cubicBezTo>
                <a:cubicBezTo>
                  <a:pt x="691086" y="58416"/>
                  <a:pt x="660075" y="42467"/>
                  <a:pt x="643240" y="45125"/>
                </a:cubicBezTo>
                <a:cubicBezTo>
                  <a:pt x="626405" y="47783"/>
                  <a:pt x="608684" y="69048"/>
                  <a:pt x="597166" y="86769"/>
                </a:cubicBezTo>
                <a:cubicBezTo>
                  <a:pt x="590077" y="97402"/>
                  <a:pt x="590077" y="115123"/>
                  <a:pt x="591849" y="129299"/>
                </a:cubicBezTo>
                <a:cubicBezTo>
                  <a:pt x="599824" y="185120"/>
                  <a:pt x="580330" y="233853"/>
                  <a:pt x="555521" y="281699"/>
                </a:cubicBezTo>
                <a:cubicBezTo>
                  <a:pt x="528054" y="333976"/>
                  <a:pt x="501472" y="386253"/>
                  <a:pt x="470461" y="436758"/>
                </a:cubicBezTo>
                <a:cubicBezTo>
                  <a:pt x="451854" y="465111"/>
                  <a:pt x="424386" y="488148"/>
                  <a:pt x="402235" y="514730"/>
                </a:cubicBezTo>
                <a:cubicBezTo>
                  <a:pt x="392489" y="526248"/>
                  <a:pt x="380970" y="540425"/>
                  <a:pt x="380084" y="552830"/>
                </a:cubicBezTo>
                <a:cubicBezTo>
                  <a:pt x="377426" y="660041"/>
                  <a:pt x="378312" y="767253"/>
                  <a:pt x="378312" y="870034"/>
                </a:cubicBezTo>
                <a:close/>
                <a:moveTo>
                  <a:pt x="254265" y="687509"/>
                </a:moveTo>
                <a:cubicBezTo>
                  <a:pt x="253379" y="654725"/>
                  <a:pt x="223254" y="625485"/>
                  <a:pt x="190470" y="627258"/>
                </a:cubicBezTo>
                <a:cubicBezTo>
                  <a:pt x="159458" y="628144"/>
                  <a:pt x="131991" y="656497"/>
                  <a:pt x="131105" y="687509"/>
                </a:cubicBezTo>
                <a:cubicBezTo>
                  <a:pt x="130219" y="720293"/>
                  <a:pt x="159458" y="750418"/>
                  <a:pt x="192242" y="750418"/>
                </a:cubicBezTo>
                <a:cubicBezTo>
                  <a:pt x="225026" y="750418"/>
                  <a:pt x="254265" y="720293"/>
                  <a:pt x="254265" y="687509"/>
                </a:cubicBezTo>
                <a:close/>
              </a:path>
            </a:pathLst>
          </a:custGeom>
          <a:gradFill>
            <a:gsLst>
              <a:gs pos="23000">
                <a:srgbClr val="368B98"/>
              </a:gs>
              <a:gs pos="67000">
                <a:srgbClr val="0CD3D5"/>
              </a:gs>
            </a:gsLst>
            <a:lin ang="2700000" scaled="0"/>
          </a:gradFill>
          <a:ln w="8847" cap="flat">
            <a:noFill/>
            <a:prstDash val="solid"/>
            <a:miter/>
          </a:ln>
        </p:spPr>
        <p:txBody>
          <a:bodyPr rtlCol="0" anchor="ctr"/>
          <a:lstStyle/>
          <a:p>
            <a:endParaRPr lang="en-US"/>
          </a:p>
        </p:txBody>
      </p:sp>
      <p:grpSp>
        <p:nvGrpSpPr>
          <p:cNvPr id="423" name="Group 422">
            <a:extLst>
              <a:ext uri="{FF2B5EF4-FFF2-40B4-BE49-F238E27FC236}">
                <a16:creationId xmlns:a16="http://schemas.microsoft.com/office/drawing/2014/main" id="{61D776BA-F92A-437D-BB93-3376715FBFC1}"/>
              </a:ext>
            </a:extLst>
          </p:cNvPr>
          <p:cNvGrpSpPr/>
          <p:nvPr/>
        </p:nvGrpSpPr>
        <p:grpSpPr>
          <a:xfrm>
            <a:off x="6925003" y="3864656"/>
            <a:ext cx="339997" cy="370599"/>
            <a:chOff x="4898722" y="1640581"/>
            <a:chExt cx="377946" cy="411964"/>
          </a:xfrm>
          <a:gradFill>
            <a:gsLst>
              <a:gs pos="23000">
                <a:srgbClr val="368B98"/>
              </a:gs>
              <a:gs pos="67000">
                <a:srgbClr val="0CD3D5"/>
              </a:gs>
            </a:gsLst>
            <a:lin ang="2700000" scaled="0"/>
          </a:gradFill>
        </p:grpSpPr>
        <p:sp>
          <p:nvSpPr>
            <p:cNvPr id="424" name="Freeform: Shape 423">
              <a:extLst>
                <a:ext uri="{FF2B5EF4-FFF2-40B4-BE49-F238E27FC236}">
                  <a16:creationId xmlns:a16="http://schemas.microsoft.com/office/drawing/2014/main" id="{D0E3E428-FC47-4EFD-856B-3FF80398B7A5}"/>
                </a:ext>
              </a:extLst>
            </p:cNvPr>
            <p:cNvSpPr/>
            <p:nvPr/>
          </p:nvSpPr>
          <p:spPr>
            <a:xfrm>
              <a:off x="4984406" y="1640581"/>
              <a:ext cx="206323" cy="206323"/>
            </a:xfrm>
            <a:custGeom>
              <a:avLst/>
              <a:gdLst>
                <a:gd name="connsiteX0" fmla="*/ 103523 w 206322"/>
                <a:gd name="connsiteY0" fmla="*/ 206339 h 206322"/>
                <a:gd name="connsiteX1" fmla="*/ 176222 w 206322"/>
                <a:gd name="connsiteY1" fmla="*/ 176215 h 206322"/>
                <a:gd name="connsiteX2" fmla="*/ 206345 w 206322"/>
                <a:gd name="connsiteY2" fmla="*/ 103519 h 206322"/>
                <a:gd name="connsiteX3" fmla="*/ 176222 w 206322"/>
                <a:gd name="connsiteY3" fmla="*/ 30822 h 206322"/>
                <a:gd name="connsiteX4" fmla="*/ 103523 w 206322"/>
                <a:gd name="connsiteY4" fmla="*/ 703 h 206322"/>
                <a:gd name="connsiteX5" fmla="*/ 30827 w 206322"/>
                <a:gd name="connsiteY5" fmla="*/ 30822 h 206322"/>
                <a:gd name="connsiteX6" fmla="*/ 703 w 206322"/>
                <a:gd name="connsiteY6" fmla="*/ 103519 h 206322"/>
                <a:gd name="connsiteX7" fmla="*/ 30827 w 206322"/>
                <a:gd name="connsiteY7" fmla="*/ 176215 h 206322"/>
                <a:gd name="connsiteX8" fmla="*/ 103523 w 206322"/>
                <a:gd name="connsiteY8" fmla="*/ 206339 h 20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322" h="206322">
                  <a:moveTo>
                    <a:pt x="103523" y="206339"/>
                  </a:moveTo>
                  <a:cubicBezTo>
                    <a:pt x="131913" y="206339"/>
                    <a:pt x="156143" y="196295"/>
                    <a:pt x="176222" y="176215"/>
                  </a:cubicBezTo>
                  <a:cubicBezTo>
                    <a:pt x="196303" y="156135"/>
                    <a:pt x="206345" y="131904"/>
                    <a:pt x="206345" y="103519"/>
                  </a:cubicBezTo>
                  <a:cubicBezTo>
                    <a:pt x="206345" y="75138"/>
                    <a:pt x="196303" y="50906"/>
                    <a:pt x="176222" y="30822"/>
                  </a:cubicBezTo>
                  <a:cubicBezTo>
                    <a:pt x="156137" y="10743"/>
                    <a:pt x="131905" y="703"/>
                    <a:pt x="103523" y="703"/>
                  </a:cubicBezTo>
                  <a:cubicBezTo>
                    <a:pt x="75142" y="703"/>
                    <a:pt x="50906" y="10743"/>
                    <a:pt x="30827" y="30822"/>
                  </a:cubicBezTo>
                  <a:cubicBezTo>
                    <a:pt x="10745" y="50906"/>
                    <a:pt x="703" y="75137"/>
                    <a:pt x="703" y="103519"/>
                  </a:cubicBezTo>
                  <a:cubicBezTo>
                    <a:pt x="703" y="131904"/>
                    <a:pt x="10745" y="156135"/>
                    <a:pt x="30827" y="176215"/>
                  </a:cubicBezTo>
                  <a:cubicBezTo>
                    <a:pt x="50912" y="196295"/>
                    <a:pt x="75141" y="206339"/>
                    <a:pt x="103523" y="206339"/>
                  </a:cubicBezTo>
                  <a:close/>
                </a:path>
              </a:pathLst>
            </a:custGeom>
            <a:grpFill/>
            <a:ln w="9525" cap="flat">
              <a:noFill/>
              <a:prstDash val="solid"/>
              <a:miter/>
            </a:ln>
          </p:spPr>
          <p:txBody>
            <a:bodyPr rtlCol="0" anchor="ctr"/>
            <a:lstStyle/>
            <a:p>
              <a:endParaRPr lang="en-US"/>
            </a:p>
          </p:txBody>
        </p:sp>
        <p:sp>
          <p:nvSpPr>
            <p:cNvPr id="425" name="Freeform: Shape 424">
              <a:extLst>
                <a:ext uri="{FF2B5EF4-FFF2-40B4-BE49-F238E27FC236}">
                  <a16:creationId xmlns:a16="http://schemas.microsoft.com/office/drawing/2014/main" id="{D3BB6027-F079-4A03-AFFA-7018F776BC65}"/>
                </a:ext>
              </a:extLst>
            </p:cNvPr>
            <p:cNvSpPr/>
            <p:nvPr/>
          </p:nvSpPr>
          <p:spPr>
            <a:xfrm>
              <a:off x="4898722" y="1831217"/>
              <a:ext cx="377946" cy="221328"/>
            </a:xfrm>
            <a:custGeom>
              <a:avLst/>
              <a:gdLst>
                <a:gd name="connsiteX0" fmla="*/ 376232 w 377946"/>
                <a:gd name="connsiteY0" fmla="*/ 116912 h 221328"/>
                <a:gd name="connsiteX1" fmla="*/ 369806 w 377946"/>
                <a:gd name="connsiteY1" fmla="*/ 79960 h 221328"/>
                <a:gd name="connsiteX2" fmla="*/ 357090 w 377946"/>
                <a:gd name="connsiteY2" fmla="*/ 44483 h 221328"/>
                <a:gd name="connsiteX3" fmla="*/ 335398 w 377946"/>
                <a:gd name="connsiteY3" fmla="*/ 16903 h 221328"/>
                <a:gd name="connsiteX4" fmla="*/ 303267 w 377946"/>
                <a:gd name="connsiteY4" fmla="*/ 703 h 221328"/>
                <a:gd name="connsiteX5" fmla="*/ 306753 w 377946"/>
                <a:gd name="connsiteY5" fmla="*/ 11413 h 221328"/>
                <a:gd name="connsiteX6" fmla="*/ 308627 w 377946"/>
                <a:gd name="connsiteY6" fmla="*/ 23994 h 221328"/>
                <a:gd name="connsiteX7" fmla="*/ 309295 w 377946"/>
                <a:gd name="connsiteY7" fmla="*/ 35111 h 221328"/>
                <a:gd name="connsiteX8" fmla="*/ 309295 w 377946"/>
                <a:gd name="connsiteY8" fmla="*/ 47962 h 221328"/>
                <a:gd name="connsiteX9" fmla="*/ 309160 w 377946"/>
                <a:gd name="connsiteY9" fmla="*/ 59342 h 221328"/>
                <a:gd name="connsiteX10" fmla="*/ 334192 w 377946"/>
                <a:gd name="connsiteY10" fmla="*/ 84376 h 221328"/>
                <a:gd name="connsiteX11" fmla="*/ 343436 w 377946"/>
                <a:gd name="connsiteY11" fmla="*/ 118518 h 221328"/>
                <a:gd name="connsiteX12" fmla="*/ 343436 w 377946"/>
                <a:gd name="connsiteY12" fmla="*/ 142351 h 221328"/>
                <a:gd name="connsiteX13" fmla="*/ 351998 w 377946"/>
                <a:gd name="connsiteY13" fmla="*/ 161357 h 221328"/>
                <a:gd name="connsiteX14" fmla="*/ 344501 w 377946"/>
                <a:gd name="connsiteY14" fmla="*/ 179560 h 221328"/>
                <a:gd name="connsiteX15" fmla="*/ 326298 w 377946"/>
                <a:gd name="connsiteY15" fmla="*/ 187057 h 221328"/>
                <a:gd name="connsiteX16" fmla="*/ 308088 w 377946"/>
                <a:gd name="connsiteY16" fmla="*/ 179560 h 221328"/>
                <a:gd name="connsiteX17" fmla="*/ 300597 w 377946"/>
                <a:gd name="connsiteY17" fmla="*/ 161357 h 221328"/>
                <a:gd name="connsiteX18" fmla="*/ 309160 w 377946"/>
                <a:gd name="connsiteY18" fmla="*/ 142351 h 221328"/>
                <a:gd name="connsiteX19" fmla="*/ 309160 w 377946"/>
                <a:gd name="connsiteY19" fmla="*/ 118518 h 221328"/>
                <a:gd name="connsiteX20" fmla="*/ 298983 w 377946"/>
                <a:gd name="connsiteY20" fmla="*/ 94421 h 221328"/>
                <a:gd name="connsiteX21" fmla="*/ 274887 w 377946"/>
                <a:gd name="connsiteY21" fmla="*/ 84242 h 221328"/>
                <a:gd name="connsiteX22" fmla="*/ 250784 w 377946"/>
                <a:gd name="connsiteY22" fmla="*/ 94421 h 221328"/>
                <a:gd name="connsiteX23" fmla="*/ 240610 w 377946"/>
                <a:gd name="connsiteY23" fmla="*/ 118518 h 221328"/>
                <a:gd name="connsiteX24" fmla="*/ 240610 w 377946"/>
                <a:gd name="connsiteY24" fmla="*/ 142351 h 221328"/>
                <a:gd name="connsiteX25" fmla="*/ 249176 w 377946"/>
                <a:gd name="connsiteY25" fmla="*/ 161357 h 221328"/>
                <a:gd name="connsiteX26" fmla="*/ 241679 w 377946"/>
                <a:gd name="connsiteY26" fmla="*/ 179560 h 221328"/>
                <a:gd name="connsiteX27" fmla="*/ 223468 w 377946"/>
                <a:gd name="connsiteY27" fmla="*/ 187057 h 221328"/>
                <a:gd name="connsiteX28" fmla="*/ 205268 w 377946"/>
                <a:gd name="connsiteY28" fmla="*/ 179560 h 221328"/>
                <a:gd name="connsiteX29" fmla="*/ 197771 w 377946"/>
                <a:gd name="connsiteY29" fmla="*/ 161357 h 221328"/>
                <a:gd name="connsiteX30" fmla="*/ 206337 w 377946"/>
                <a:gd name="connsiteY30" fmla="*/ 142351 h 221328"/>
                <a:gd name="connsiteX31" fmla="*/ 206337 w 377946"/>
                <a:gd name="connsiteY31" fmla="*/ 118518 h 221328"/>
                <a:gd name="connsiteX32" fmla="*/ 226415 w 377946"/>
                <a:gd name="connsiteY32" fmla="*/ 70055 h 221328"/>
                <a:gd name="connsiteX33" fmla="*/ 274877 w 377946"/>
                <a:gd name="connsiteY33" fmla="*/ 49970 h 221328"/>
                <a:gd name="connsiteX34" fmla="*/ 274877 w 377946"/>
                <a:gd name="connsiteY34" fmla="*/ 32833 h 221328"/>
                <a:gd name="connsiteX35" fmla="*/ 268189 w 377946"/>
                <a:gd name="connsiteY35" fmla="*/ 7932 h 221328"/>
                <a:gd name="connsiteX36" fmla="*/ 189197 w 377946"/>
                <a:gd name="connsiteY36" fmla="*/ 35782 h 221328"/>
                <a:gd name="connsiteX37" fmla="*/ 110210 w 377946"/>
                <a:gd name="connsiteY37" fmla="*/ 7932 h 221328"/>
                <a:gd name="connsiteX38" fmla="*/ 103515 w 377946"/>
                <a:gd name="connsiteY38" fmla="*/ 32833 h 221328"/>
                <a:gd name="connsiteX39" fmla="*/ 103515 w 377946"/>
                <a:gd name="connsiteY39" fmla="*/ 87187 h 221328"/>
                <a:gd name="connsiteX40" fmla="*/ 128282 w 377946"/>
                <a:gd name="connsiteY40" fmla="*/ 105930 h 221328"/>
                <a:gd name="connsiteX41" fmla="*/ 137790 w 377946"/>
                <a:gd name="connsiteY41" fmla="*/ 135655 h 221328"/>
                <a:gd name="connsiteX42" fmla="*/ 122798 w 377946"/>
                <a:gd name="connsiteY42" fmla="*/ 172069 h 221328"/>
                <a:gd name="connsiteX43" fmla="*/ 86380 w 377946"/>
                <a:gd name="connsiteY43" fmla="*/ 187060 h 221328"/>
                <a:gd name="connsiteX44" fmla="*/ 49966 w 377946"/>
                <a:gd name="connsiteY44" fmla="*/ 172069 h 221328"/>
                <a:gd name="connsiteX45" fmla="*/ 34973 w 377946"/>
                <a:gd name="connsiteY45" fmla="*/ 135655 h 221328"/>
                <a:gd name="connsiteX46" fmla="*/ 44346 w 377946"/>
                <a:gd name="connsiteY46" fmla="*/ 105930 h 221328"/>
                <a:gd name="connsiteX47" fmla="*/ 69248 w 377946"/>
                <a:gd name="connsiteY47" fmla="*/ 87187 h 221328"/>
                <a:gd name="connsiteX48" fmla="*/ 69248 w 377946"/>
                <a:gd name="connsiteY48" fmla="*/ 32833 h 221328"/>
                <a:gd name="connsiteX49" fmla="*/ 75137 w 377946"/>
                <a:gd name="connsiteY49" fmla="*/ 706 h 221328"/>
                <a:gd name="connsiteX50" fmla="*/ 43006 w 377946"/>
                <a:gd name="connsiteY50" fmla="*/ 16905 h 221328"/>
                <a:gd name="connsiteX51" fmla="*/ 21319 w 377946"/>
                <a:gd name="connsiteY51" fmla="*/ 44482 h 221328"/>
                <a:gd name="connsiteX52" fmla="*/ 8600 w 377946"/>
                <a:gd name="connsiteY52" fmla="*/ 79965 h 221328"/>
                <a:gd name="connsiteX53" fmla="*/ 2175 w 377946"/>
                <a:gd name="connsiteY53" fmla="*/ 116912 h 221328"/>
                <a:gd name="connsiteX54" fmla="*/ 703 w 377946"/>
                <a:gd name="connsiteY54" fmla="*/ 151991 h 221328"/>
                <a:gd name="connsiteX55" fmla="*/ 20250 w 377946"/>
                <a:gd name="connsiteY55" fmla="*/ 202860 h 221328"/>
                <a:gd name="connsiteX56" fmla="*/ 72196 w 377946"/>
                <a:gd name="connsiteY56" fmla="*/ 221333 h 221328"/>
                <a:gd name="connsiteX57" fmla="*/ 306216 w 377946"/>
                <a:gd name="connsiteY57" fmla="*/ 221333 h 221328"/>
                <a:gd name="connsiteX58" fmla="*/ 358161 w 377946"/>
                <a:gd name="connsiteY58" fmla="*/ 202860 h 221328"/>
                <a:gd name="connsiteX59" fmla="*/ 377710 w 377946"/>
                <a:gd name="connsiteY59" fmla="*/ 151991 h 221328"/>
                <a:gd name="connsiteX60" fmla="*/ 376232 w 377946"/>
                <a:gd name="connsiteY60" fmla="*/ 116912 h 22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77946" h="221328">
                  <a:moveTo>
                    <a:pt x="376232" y="116912"/>
                  </a:moveTo>
                  <a:cubicBezTo>
                    <a:pt x="375246" y="105666"/>
                    <a:pt x="373112" y="93349"/>
                    <a:pt x="369806" y="79960"/>
                  </a:cubicBezTo>
                  <a:cubicBezTo>
                    <a:pt x="366506" y="66574"/>
                    <a:pt x="362264" y="54746"/>
                    <a:pt x="357090" y="44483"/>
                  </a:cubicBezTo>
                  <a:cubicBezTo>
                    <a:pt x="351910" y="34220"/>
                    <a:pt x="344682" y="25028"/>
                    <a:pt x="335398" y="16903"/>
                  </a:cubicBezTo>
                  <a:cubicBezTo>
                    <a:pt x="326118" y="8781"/>
                    <a:pt x="315403" y="3378"/>
                    <a:pt x="303267" y="703"/>
                  </a:cubicBezTo>
                  <a:cubicBezTo>
                    <a:pt x="304699" y="4095"/>
                    <a:pt x="305862" y="7665"/>
                    <a:pt x="306753" y="11413"/>
                  </a:cubicBezTo>
                  <a:cubicBezTo>
                    <a:pt x="307645" y="15164"/>
                    <a:pt x="308275" y="19356"/>
                    <a:pt x="308627" y="23994"/>
                  </a:cubicBezTo>
                  <a:cubicBezTo>
                    <a:pt x="308977" y="28635"/>
                    <a:pt x="309211" y="32338"/>
                    <a:pt x="309295" y="35111"/>
                  </a:cubicBezTo>
                  <a:cubicBezTo>
                    <a:pt x="309382" y="37878"/>
                    <a:pt x="309382" y="42159"/>
                    <a:pt x="309295" y="47962"/>
                  </a:cubicBezTo>
                  <a:cubicBezTo>
                    <a:pt x="309211" y="53765"/>
                    <a:pt x="309160" y="57558"/>
                    <a:pt x="309160" y="59342"/>
                  </a:cubicBezTo>
                  <a:cubicBezTo>
                    <a:pt x="319693" y="65409"/>
                    <a:pt x="328038" y="73760"/>
                    <a:pt x="334192" y="84376"/>
                  </a:cubicBezTo>
                  <a:cubicBezTo>
                    <a:pt x="340351" y="94999"/>
                    <a:pt x="343436" y="106373"/>
                    <a:pt x="343436" y="118518"/>
                  </a:cubicBezTo>
                  <a:lnTo>
                    <a:pt x="343436" y="142351"/>
                  </a:lnTo>
                  <a:cubicBezTo>
                    <a:pt x="349142" y="147524"/>
                    <a:pt x="351998" y="153859"/>
                    <a:pt x="351998" y="161357"/>
                  </a:cubicBezTo>
                  <a:cubicBezTo>
                    <a:pt x="351998" y="168500"/>
                    <a:pt x="349498" y="174567"/>
                    <a:pt x="344501" y="179560"/>
                  </a:cubicBezTo>
                  <a:cubicBezTo>
                    <a:pt x="339504" y="184561"/>
                    <a:pt x="333441" y="187057"/>
                    <a:pt x="326298" y="187057"/>
                  </a:cubicBezTo>
                  <a:cubicBezTo>
                    <a:pt x="319153" y="187057"/>
                    <a:pt x="313085" y="184561"/>
                    <a:pt x="308088" y="179560"/>
                  </a:cubicBezTo>
                  <a:cubicBezTo>
                    <a:pt x="303090" y="174567"/>
                    <a:pt x="300597" y="168500"/>
                    <a:pt x="300597" y="161357"/>
                  </a:cubicBezTo>
                  <a:cubicBezTo>
                    <a:pt x="300597" y="153860"/>
                    <a:pt x="303453" y="147524"/>
                    <a:pt x="309160" y="142351"/>
                  </a:cubicBezTo>
                  <a:lnTo>
                    <a:pt x="309160" y="118518"/>
                  </a:lnTo>
                  <a:cubicBezTo>
                    <a:pt x="309160" y="109236"/>
                    <a:pt x="305764" y="101196"/>
                    <a:pt x="298983" y="94421"/>
                  </a:cubicBezTo>
                  <a:cubicBezTo>
                    <a:pt x="292201" y="87630"/>
                    <a:pt x="284168" y="84242"/>
                    <a:pt x="274887" y="84242"/>
                  </a:cubicBezTo>
                  <a:cubicBezTo>
                    <a:pt x="265602" y="84242"/>
                    <a:pt x="257565" y="87630"/>
                    <a:pt x="250784" y="94421"/>
                  </a:cubicBezTo>
                  <a:cubicBezTo>
                    <a:pt x="244003" y="101197"/>
                    <a:pt x="240610" y="109236"/>
                    <a:pt x="240610" y="118518"/>
                  </a:cubicBezTo>
                  <a:lnTo>
                    <a:pt x="240610" y="142351"/>
                  </a:lnTo>
                  <a:cubicBezTo>
                    <a:pt x="246320" y="147524"/>
                    <a:pt x="249176" y="153859"/>
                    <a:pt x="249176" y="161357"/>
                  </a:cubicBezTo>
                  <a:cubicBezTo>
                    <a:pt x="249176" y="168500"/>
                    <a:pt x="246679" y="174567"/>
                    <a:pt x="241679" y="179560"/>
                  </a:cubicBezTo>
                  <a:cubicBezTo>
                    <a:pt x="236681" y="184561"/>
                    <a:pt x="230616" y="187057"/>
                    <a:pt x="223468" y="187057"/>
                  </a:cubicBezTo>
                  <a:cubicBezTo>
                    <a:pt x="216331" y="187057"/>
                    <a:pt x="210266" y="184561"/>
                    <a:pt x="205268" y="179560"/>
                  </a:cubicBezTo>
                  <a:cubicBezTo>
                    <a:pt x="200271" y="174567"/>
                    <a:pt x="197771" y="168500"/>
                    <a:pt x="197771" y="161357"/>
                  </a:cubicBezTo>
                  <a:cubicBezTo>
                    <a:pt x="197771" y="153860"/>
                    <a:pt x="200627" y="147524"/>
                    <a:pt x="206337" y="142351"/>
                  </a:cubicBezTo>
                  <a:lnTo>
                    <a:pt x="206337" y="118518"/>
                  </a:lnTo>
                  <a:cubicBezTo>
                    <a:pt x="206337" y="99594"/>
                    <a:pt x="213032" y="83439"/>
                    <a:pt x="226415" y="70055"/>
                  </a:cubicBezTo>
                  <a:cubicBezTo>
                    <a:pt x="239804" y="56666"/>
                    <a:pt x="255955" y="49970"/>
                    <a:pt x="274877" y="49970"/>
                  </a:cubicBezTo>
                  <a:lnTo>
                    <a:pt x="274877" y="32833"/>
                  </a:lnTo>
                  <a:cubicBezTo>
                    <a:pt x="274877" y="21770"/>
                    <a:pt x="272650" y="13470"/>
                    <a:pt x="268189" y="7932"/>
                  </a:cubicBezTo>
                  <a:cubicBezTo>
                    <a:pt x="244626" y="26503"/>
                    <a:pt x="218295" y="35782"/>
                    <a:pt x="189197" y="35782"/>
                  </a:cubicBezTo>
                  <a:cubicBezTo>
                    <a:pt x="160103" y="35782"/>
                    <a:pt x="133770" y="26502"/>
                    <a:pt x="110210" y="7932"/>
                  </a:cubicBezTo>
                  <a:cubicBezTo>
                    <a:pt x="105748" y="13470"/>
                    <a:pt x="103515" y="21770"/>
                    <a:pt x="103515" y="32833"/>
                  </a:cubicBezTo>
                  <a:lnTo>
                    <a:pt x="103515" y="87187"/>
                  </a:lnTo>
                  <a:cubicBezTo>
                    <a:pt x="113690" y="90762"/>
                    <a:pt x="121943" y="97008"/>
                    <a:pt x="128282" y="105930"/>
                  </a:cubicBezTo>
                  <a:cubicBezTo>
                    <a:pt x="134623" y="114859"/>
                    <a:pt x="137790" y="124763"/>
                    <a:pt x="137790" y="135655"/>
                  </a:cubicBezTo>
                  <a:cubicBezTo>
                    <a:pt x="137790" y="149931"/>
                    <a:pt x="132794" y="162075"/>
                    <a:pt x="122798" y="172069"/>
                  </a:cubicBezTo>
                  <a:cubicBezTo>
                    <a:pt x="112800" y="182063"/>
                    <a:pt x="100661" y="187060"/>
                    <a:pt x="86380" y="187060"/>
                  </a:cubicBezTo>
                  <a:cubicBezTo>
                    <a:pt x="72101" y="187060"/>
                    <a:pt x="59964" y="182063"/>
                    <a:pt x="49966" y="172069"/>
                  </a:cubicBezTo>
                  <a:cubicBezTo>
                    <a:pt x="39971" y="162075"/>
                    <a:pt x="34973" y="149931"/>
                    <a:pt x="34973" y="135655"/>
                  </a:cubicBezTo>
                  <a:cubicBezTo>
                    <a:pt x="34973" y="124766"/>
                    <a:pt x="38098" y="114858"/>
                    <a:pt x="44346" y="105930"/>
                  </a:cubicBezTo>
                  <a:cubicBezTo>
                    <a:pt x="50593" y="97007"/>
                    <a:pt x="58896" y="90762"/>
                    <a:pt x="69248" y="87187"/>
                  </a:cubicBezTo>
                  <a:lnTo>
                    <a:pt x="69248" y="32833"/>
                  </a:lnTo>
                  <a:cubicBezTo>
                    <a:pt x="69248" y="20698"/>
                    <a:pt x="71210" y="9987"/>
                    <a:pt x="75137" y="706"/>
                  </a:cubicBezTo>
                  <a:cubicBezTo>
                    <a:pt x="62998" y="3385"/>
                    <a:pt x="52290" y="8785"/>
                    <a:pt x="43006" y="16905"/>
                  </a:cubicBezTo>
                  <a:cubicBezTo>
                    <a:pt x="33724" y="25027"/>
                    <a:pt x="26496" y="34219"/>
                    <a:pt x="21319" y="44482"/>
                  </a:cubicBezTo>
                  <a:cubicBezTo>
                    <a:pt x="16142" y="54752"/>
                    <a:pt x="11902" y="66579"/>
                    <a:pt x="8600" y="79965"/>
                  </a:cubicBezTo>
                  <a:cubicBezTo>
                    <a:pt x="5298" y="93349"/>
                    <a:pt x="3159" y="105665"/>
                    <a:pt x="2175" y="116912"/>
                  </a:cubicBezTo>
                  <a:cubicBezTo>
                    <a:pt x="1193" y="128158"/>
                    <a:pt x="703" y="139853"/>
                    <a:pt x="703" y="151991"/>
                  </a:cubicBezTo>
                  <a:cubicBezTo>
                    <a:pt x="703" y="173590"/>
                    <a:pt x="7220" y="190549"/>
                    <a:pt x="20250" y="202860"/>
                  </a:cubicBezTo>
                  <a:cubicBezTo>
                    <a:pt x="33282" y="215178"/>
                    <a:pt x="50598" y="221333"/>
                    <a:pt x="72196" y="221333"/>
                  </a:cubicBezTo>
                  <a:lnTo>
                    <a:pt x="306216" y="221333"/>
                  </a:lnTo>
                  <a:cubicBezTo>
                    <a:pt x="327812" y="221333"/>
                    <a:pt x="345127" y="215178"/>
                    <a:pt x="358161" y="202860"/>
                  </a:cubicBezTo>
                  <a:cubicBezTo>
                    <a:pt x="371197" y="190549"/>
                    <a:pt x="377710" y="173590"/>
                    <a:pt x="377710" y="151991"/>
                  </a:cubicBezTo>
                  <a:cubicBezTo>
                    <a:pt x="377711" y="139847"/>
                    <a:pt x="377213" y="128158"/>
                    <a:pt x="376232" y="116912"/>
                  </a:cubicBezTo>
                  <a:close/>
                </a:path>
              </a:pathLst>
            </a:custGeom>
            <a:grpFill/>
            <a:ln w="9525" cap="flat">
              <a:noFill/>
              <a:prstDash val="solid"/>
              <a:miter/>
            </a:ln>
          </p:spPr>
          <p:txBody>
            <a:bodyPr rtlCol="0" anchor="ctr"/>
            <a:lstStyle/>
            <a:p>
              <a:endParaRPr lang="en-US"/>
            </a:p>
          </p:txBody>
        </p:sp>
        <p:sp>
          <p:nvSpPr>
            <p:cNvPr id="426" name="Freeform: Shape 425">
              <a:extLst>
                <a:ext uri="{FF2B5EF4-FFF2-40B4-BE49-F238E27FC236}">
                  <a16:creationId xmlns:a16="http://schemas.microsoft.com/office/drawing/2014/main" id="{EE87E126-D449-4E9A-BD1D-779D18EA866B}"/>
                </a:ext>
              </a:extLst>
            </p:cNvPr>
            <p:cNvSpPr/>
            <p:nvPr/>
          </p:nvSpPr>
          <p:spPr>
            <a:xfrm>
              <a:off x="4967271" y="1949031"/>
              <a:ext cx="35638" cy="35638"/>
            </a:xfrm>
            <a:custGeom>
              <a:avLst/>
              <a:gdLst>
                <a:gd name="connsiteX0" fmla="*/ 703 w 35637"/>
                <a:gd name="connsiteY0" fmla="*/ 17842 h 35637"/>
                <a:gd name="connsiteX1" fmla="*/ 5790 w 35637"/>
                <a:gd name="connsiteY1" fmla="*/ 29891 h 35637"/>
                <a:gd name="connsiteX2" fmla="*/ 17838 w 35637"/>
                <a:gd name="connsiteY2" fmla="*/ 34980 h 35637"/>
                <a:gd name="connsiteX3" fmla="*/ 29891 w 35637"/>
                <a:gd name="connsiteY3" fmla="*/ 29891 h 35637"/>
                <a:gd name="connsiteX4" fmla="*/ 34979 w 35637"/>
                <a:gd name="connsiteY4" fmla="*/ 17842 h 35637"/>
                <a:gd name="connsiteX5" fmla="*/ 29891 w 35637"/>
                <a:gd name="connsiteY5" fmla="*/ 5793 h 35637"/>
                <a:gd name="connsiteX6" fmla="*/ 17838 w 35637"/>
                <a:gd name="connsiteY6" fmla="*/ 703 h 35637"/>
                <a:gd name="connsiteX7" fmla="*/ 5790 w 35637"/>
                <a:gd name="connsiteY7" fmla="*/ 5793 h 35637"/>
                <a:gd name="connsiteX8" fmla="*/ 703 w 35637"/>
                <a:gd name="connsiteY8" fmla="*/ 17842 h 35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37" h="35637">
                  <a:moveTo>
                    <a:pt x="703" y="17842"/>
                  </a:moveTo>
                  <a:cubicBezTo>
                    <a:pt x="703" y="22483"/>
                    <a:pt x="2400" y="26500"/>
                    <a:pt x="5790" y="29891"/>
                  </a:cubicBezTo>
                  <a:cubicBezTo>
                    <a:pt x="9182" y="33286"/>
                    <a:pt x="13194" y="34980"/>
                    <a:pt x="17838" y="34980"/>
                  </a:cubicBezTo>
                  <a:cubicBezTo>
                    <a:pt x="22483" y="34980"/>
                    <a:pt x="26499" y="33286"/>
                    <a:pt x="29891" y="29891"/>
                  </a:cubicBezTo>
                  <a:cubicBezTo>
                    <a:pt x="33283" y="26501"/>
                    <a:pt x="34979" y="22484"/>
                    <a:pt x="34979" y="17842"/>
                  </a:cubicBezTo>
                  <a:cubicBezTo>
                    <a:pt x="34979" y="13201"/>
                    <a:pt x="33283" y="9183"/>
                    <a:pt x="29891" y="5793"/>
                  </a:cubicBezTo>
                  <a:cubicBezTo>
                    <a:pt x="26497" y="2405"/>
                    <a:pt x="22480" y="703"/>
                    <a:pt x="17838" y="703"/>
                  </a:cubicBezTo>
                  <a:cubicBezTo>
                    <a:pt x="13198" y="703"/>
                    <a:pt x="9183" y="2404"/>
                    <a:pt x="5790" y="5793"/>
                  </a:cubicBezTo>
                  <a:cubicBezTo>
                    <a:pt x="2400" y="9182"/>
                    <a:pt x="703" y="13201"/>
                    <a:pt x="703" y="17842"/>
                  </a:cubicBezTo>
                  <a:close/>
                </a:path>
              </a:pathLst>
            </a:custGeom>
            <a:grpFill/>
            <a:ln w="9525" cap="flat">
              <a:noFill/>
              <a:prstDash val="solid"/>
              <a:miter/>
            </a:ln>
          </p:spPr>
          <p:txBody>
            <a:bodyPr rtlCol="0" anchor="ctr"/>
            <a:lstStyle/>
            <a:p>
              <a:endParaRPr lang="en-US"/>
            </a:p>
          </p:txBody>
        </p:sp>
      </p:grpSp>
      <p:sp>
        <p:nvSpPr>
          <p:cNvPr id="427" name="Graphic 19">
            <a:extLst>
              <a:ext uri="{FF2B5EF4-FFF2-40B4-BE49-F238E27FC236}">
                <a16:creationId xmlns:a16="http://schemas.microsoft.com/office/drawing/2014/main" id="{5FAAE970-59DA-4944-95E5-2202FCED0209}"/>
              </a:ext>
            </a:extLst>
          </p:cNvPr>
          <p:cNvSpPr/>
          <p:nvPr/>
        </p:nvSpPr>
        <p:spPr>
          <a:xfrm>
            <a:off x="7510179" y="3854732"/>
            <a:ext cx="397072" cy="370600"/>
          </a:xfrm>
          <a:custGeom>
            <a:avLst/>
            <a:gdLst>
              <a:gd name="connsiteX0" fmla="*/ 1986622 w 6429375"/>
              <a:gd name="connsiteY0" fmla="*/ 3001258 h 6000750"/>
              <a:gd name="connsiteX1" fmla="*/ 1099235 w 6429375"/>
              <a:gd name="connsiteY1" fmla="*/ 3429883 h 6000750"/>
              <a:gd name="connsiteX2" fmla="*/ 650518 w 6429375"/>
              <a:gd name="connsiteY2" fmla="*/ 3429883 h 6000750"/>
              <a:gd name="connsiteX3" fmla="*/ 188406 w 6429375"/>
              <a:gd name="connsiteY3" fmla="*/ 3294263 h 6000750"/>
              <a:gd name="connsiteX4" fmla="*/ 883 w 6429375"/>
              <a:gd name="connsiteY4" fmla="*/ 2897450 h 6000750"/>
              <a:gd name="connsiteX5" fmla="*/ 416113 w 6429375"/>
              <a:gd name="connsiteY5" fmla="*/ 1715383 h 6000750"/>
              <a:gd name="connsiteX6" fmla="*/ 561779 w 6429375"/>
              <a:gd name="connsiteY6" fmla="*/ 1785704 h 6000750"/>
              <a:gd name="connsiteX7" fmla="*/ 888271 w 6429375"/>
              <a:gd name="connsiteY7" fmla="*/ 1928021 h 6000750"/>
              <a:gd name="connsiteX8" fmla="*/ 1286758 w 6429375"/>
              <a:gd name="connsiteY8" fmla="*/ 2000017 h 6000750"/>
              <a:gd name="connsiteX9" fmla="*/ 1732126 w 6429375"/>
              <a:gd name="connsiteY9" fmla="*/ 1922998 h 6000750"/>
              <a:gd name="connsiteX10" fmla="*/ 1715383 w 6429375"/>
              <a:gd name="connsiteY10" fmla="*/ 2144008 h 6000750"/>
              <a:gd name="connsiteX11" fmla="*/ 1986622 w 6429375"/>
              <a:gd name="connsiteY11" fmla="*/ 3001258 h 6000750"/>
              <a:gd name="connsiteX12" fmla="*/ 5573008 w 6429375"/>
              <a:gd name="connsiteY12" fmla="*/ 5134337 h 6000750"/>
              <a:gd name="connsiteX13" fmla="*/ 5328558 w 6429375"/>
              <a:gd name="connsiteY13" fmla="*/ 5768903 h 6000750"/>
              <a:gd name="connsiteX14" fmla="*/ 4678923 w 6429375"/>
              <a:gd name="connsiteY14" fmla="*/ 6001633 h 6000750"/>
              <a:gd name="connsiteX15" fmla="*/ 1752218 w 6429375"/>
              <a:gd name="connsiteY15" fmla="*/ 6001633 h 6000750"/>
              <a:gd name="connsiteX16" fmla="*/ 1102583 w 6429375"/>
              <a:gd name="connsiteY16" fmla="*/ 5768903 h 6000750"/>
              <a:gd name="connsiteX17" fmla="*/ 858133 w 6429375"/>
              <a:gd name="connsiteY17" fmla="*/ 5134337 h 6000750"/>
              <a:gd name="connsiteX18" fmla="*/ 869853 w 6429375"/>
              <a:gd name="connsiteY18" fmla="*/ 4787754 h 6000750"/>
              <a:gd name="connsiteX19" fmla="*/ 916734 w 6429375"/>
              <a:gd name="connsiteY19" fmla="*/ 4422753 h 6000750"/>
              <a:gd name="connsiteX20" fmla="*/ 1005473 w 6429375"/>
              <a:gd name="connsiteY20" fmla="*/ 4059426 h 6000750"/>
              <a:gd name="connsiteX21" fmla="*/ 1149464 w 6429375"/>
              <a:gd name="connsiteY21" fmla="*/ 3732934 h 6000750"/>
              <a:gd name="connsiteX22" fmla="*/ 1357079 w 6429375"/>
              <a:gd name="connsiteY22" fmla="*/ 3461695 h 6000750"/>
              <a:gd name="connsiteX23" fmla="*/ 1643387 w 6429375"/>
              <a:gd name="connsiteY23" fmla="*/ 3282543 h 6000750"/>
              <a:gd name="connsiteX24" fmla="*/ 2016760 w 6429375"/>
              <a:gd name="connsiteY24" fmla="*/ 3215571 h 6000750"/>
              <a:gd name="connsiteX25" fmla="*/ 2160751 w 6429375"/>
              <a:gd name="connsiteY25" fmla="*/ 3287566 h 6000750"/>
              <a:gd name="connsiteX26" fmla="*/ 2405201 w 6429375"/>
              <a:gd name="connsiteY26" fmla="*/ 3448301 h 6000750"/>
              <a:gd name="connsiteX27" fmla="*/ 2763505 w 6429375"/>
              <a:gd name="connsiteY27" fmla="*/ 3609035 h 6000750"/>
              <a:gd name="connsiteX28" fmla="*/ 3215571 w 6429375"/>
              <a:gd name="connsiteY28" fmla="*/ 3681031 h 6000750"/>
              <a:gd name="connsiteX29" fmla="*/ 3667636 w 6429375"/>
              <a:gd name="connsiteY29" fmla="*/ 3609035 h 6000750"/>
              <a:gd name="connsiteX30" fmla="*/ 4025940 w 6429375"/>
              <a:gd name="connsiteY30" fmla="*/ 3448301 h 6000750"/>
              <a:gd name="connsiteX31" fmla="*/ 4270390 w 6429375"/>
              <a:gd name="connsiteY31" fmla="*/ 3287566 h 6000750"/>
              <a:gd name="connsiteX32" fmla="*/ 4414381 w 6429375"/>
              <a:gd name="connsiteY32" fmla="*/ 3215571 h 6000750"/>
              <a:gd name="connsiteX33" fmla="*/ 4787754 w 6429375"/>
              <a:gd name="connsiteY33" fmla="*/ 3282543 h 6000750"/>
              <a:gd name="connsiteX34" fmla="*/ 5074062 w 6429375"/>
              <a:gd name="connsiteY34" fmla="*/ 3461695 h 6000750"/>
              <a:gd name="connsiteX35" fmla="*/ 5281677 w 6429375"/>
              <a:gd name="connsiteY35" fmla="*/ 3732934 h 6000750"/>
              <a:gd name="connsiteX36" fmla="*/ 5425668 w 6429375"/>
              <a:gd name="connsiteY36" fmla="*/ 4059426 h 6000750"/>
              <a:gd name="connsiteX37" fmla="*/ 5514407 w 6429375"/>
              <a:gd name="connsiteY37" fmla="*/ 4422753 h 6000750"/>
              <a:gd name="connsiteX38" fmla="*/ 5561288 w 6429375"/>
              <a:gd name="connsiteY38" fmla="*/ 4787754 h 6000750"/>
              <a:gd name="connsiteX39" fmla="*/ 5573008 w 6429375"/>
              <a:gd name="connsiteY39" fmla="*/ 5134337 h 6000750"/>
              <a:gd name="connsiteX40" fmla="*/ 2144008 w 6429375"/>
              <a:gd name="connsiteY40" fmla="*/ 858133 h 6000750"/>
              <a:gd name="connsiteX41" fmla="*/ 1892861 w 6429375"/>
              <a:gd name="connsiteY41" fmla="*/ 1464236 h 6000750"/>
              <a:gd name="connsiteX42" fmla="*/ 1286758 w 6429375"/>
              <a:gd name="connsiteY42" fmla="*/ 1715383 h 6000750"/>
              <a:gd name="connsiteX43" fmla="*/ 680655 w 6429375"/>
              <a:gd name="connsiteY43" fmla="*/ 1464236 h 6000750"/>
              <a:gd name="connsiteX44" fmla="*/ 429508 w 6429375"/>
              <a:gd name="connsiteY44" fmla="*/ 858133 h 6000750"/>
              <a:gd name="connsiteX45" fmla="*/ 680655 w 6429375"/>
              <a:gd name="connsiteY45" fmla="*/ 252030 h 6000750"/>
              <a:gd name="connsiteX46" fmla="*/ 1286758 w 6429375"/>
              <a:gd name="connsiteY46" fmla="*/ 883 h 6000750"/>
              <a:gd name="connsiteX47" fmla="*/ 1892861 w 6429375"/>
              <a:gd name="connsiteY47" fmla="*/ 252030 h 6000750"/>
              <a:gd name="connsiteX48" fmla="*/ 2144008 w 6429375"/>
              <a:gd name="connsiteY48" fmla="*/ 858133 h 6000750"/>
              <a:gd name="connsiteX49" fmla="*/ 4501446 w 6429375"/>
              <a:gd name="connsiteY49" fmla="*/ 2144008 h 6000750"/>
              <a:gd name="connsiteX50" fmla="*/ 4124724 w 6429375"/>
              <a:gd name="connsiteY50" fmla="*/ 3053162 h 6000750"/>
              <a:gd name="connsiteX51" fmla="*/ 3215571 w 6429375"/>
              <a:gd name="connsiteY51" fmla="*/ 3429883 h 6000750"/>
              <a:gd name="connsiteX52" fmla="*/ 2306417 w 6429375"/>
              <a:gd name="connsiteY52" fmla="*/ 3053162 h 6000750"/>
              <a:gd name="connsiteX53" fmla="*/ 1929696 w 6429375"/>
              <a:gd name="connsiteY53" fmla="*/ 2144008 h 6000750"/>
              <a:gd name="connsiteX54" fmla="*/ 2306417 w 6429375"/>
              <a:gd name="connsiteY54" fmla="*/ 1234854 h 6000750"/>
              <a:gd name="connsiteX55" fmla="*/ 3215571 w 6429375"/>
              <a:gd name="connsiteY55" fmla="*/ 858133 h 6000750"/>
              <a:gd name="connsiteX56" fmla="*/ 4124724 w 6429375"/>
              <a:gd name="connsiteY56" fmla="*/ 1234854 h 6000750"/>
              <a:gd name="connsiteX57" fmla="*/ 4501446 w 6429375"/>
              <a:gd name="connsiteY57" fmla="*/ 2144008 h 6000750"/>
              <a:gd name="connsiteX58" fmla="*/ 6430258 w 6429375"/>
              <a:gd name="connsiteY58" fmla="*/ 2897450 h 6000750"/>
              <a:gd name="connsiteX59" fmla="*/ 6242735 w 6429375"/>
              <a:gd name="connsiteY59" fmla="*/ 3294263 h 6000750"/>
              <a:gd name="connsiteX60" fmla="*/ 5780623 w 6429375"/>
              <a:gd name="connsiteY60" fmla="*/ 3429883 h 6000750"/>
              <a:gd name="connsiteX61" fmla="*/ 5331907 w 6429375"/>
              <a:gd name="connsiteY61" fmla="*/ 3429883 h 6000750"/>
              <a:gd name="connsiteX62" fmla="*/ 4444519 w 6429375"/>
              <a:gd name="connsiteY62" fmla="*/ 3001258 h 6000750"/>
              <a:gd name="connsiteX63" fmla="*/ 4715758 w 6429375"/>
              <a:gd name="connsiteY63" fmla="*/ 2144008 h 6000750"/>
              <a:gd name="connsiteX64" fmla="*/ 4699015 w 6429375"/>
              <a:gd name="connsiteY64" fmla="*/ 1922998 h 6000750"/>
              <a:gd name="connsiteX65" fmla="*/ 5144383 w 6429375"/>
              <a:gd name="connsiteY65" fmla="*/ 2000017 h 6000750"/>
              <a:gd name="connsiteX66" fmla="*/ 5542870 w 6429375"/>
              <a:gd name="connsiteY66" fmla="*/ 1928021 h 6000750"/>
              <a:gd name="connsiteX67" fmla="*/ 5869362 w 6429375"/>
              <a:gd name="connsiteY67" fmla="*/ 1785704 h 6000750"/>
              <a:gd name="connsiteX68" fmla="*/ 6015028 w 6429375"/>
              <a:gd name="connsiteY68" fmla="*/ 1715383 h 6000750"/>
              <a:gd name="connsiteX69" fmla="*/ 6430258 w 6429375"/>
              <a:gd name="connsiteY69" fmla="*/ 2897450 h 6000750"/>
              <a:gd name="connsiteX70" fmla="*/ 6001633 w 6429375"/>
              <a:gd name="connsiteY70" fmla="*/ 858133 h 6000750"/>
              <a:gd name="connsiteX71" fmla="*/ 5750486 w 6429375"/>
              <a:gd name="connsiteY71" fmla="*/ 1464236 h 6000750"/>
              <a:gd name="connsiteX72" fmla="*/ 5144383 w 6429375"/>
              <a:gd name="connsiteY72" fmla="*/ 1715383 h 6000750"/>
              <a:gd name="connsiteX73" fmla="*/ 4538281 w 6429375"/>
              <a:gd name="connsiteY73" fmla="*/ 1464236 h 6000750"/>
              <a:gd name="connsiteX74" fmla="*/ 4287133 w 6429375"/>
              <a:gd name="connsiteY74" fmla="*/ 858133 h 6000750"/>
              <a:gd name="connsiteX75" fmla="*/ 4538281 w 6429375"/>
              <a:gd name="connsiteY75" fmla="*/ 252030 h 6000750"/>
              <a:gd name="connsiteX76" fmla="*/ 5144383 w 6429375"/>
              <a:gd name="connsiteY76" fmla="*/ 883 h 6000750"/>
              <a:gd name="connsiteX77" fmla="*/ 5750486 w 6429375"/>
              <a:gd name="connsiteY77" fmla="*/ 252030 h 6000750"/>
              <a:gd name="connsiteX78" fmla="*/ 6001633 w 6429375"/>
              <a:gd name="connsiteY78" fmla="*/ 858133 h 600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429375" h="6000750">
                <a:moveTo>
                  <a:pt x="1986622" y="3001258"/>
                </a:moveTo>
                <a:cubicBezTo>
                  <a:pt x="1624970" y="3012420"/>
                  <a:pt x="1329174" y="3155295"/>
                  <a:pt x="1099235" y="3429883"/>
                </a:cubicBezTo>
                <a:lnTo>
                  <a:pt x="650518" y="3429883"/>
                </a:lnTo>
                <a:cubicBezTo>
                  <a:pt x="467459" y="3429883"/>
                  <a:pt x="313422" y="3384677"/>
                  <a:pt x="188406" y="3294263"/>
                </a:cubicBezTo>
                <a:cubicBezTo>
                  <a:pt x="63391" y="3203850"/>
                  <a:pt x="883" y="3071579"/>
                  <a:pt x="883" y="2897450"/>
                </a:cubicBezTo>
                <a:cubicBezTo>
                  <a:pt x="883" y="2109406"/>
                  <a:pt x="139293" y="1715383"/>
                  <a:pt x="416113" y="1715383"/>
                </a:cubicBezTo>
                <a:cubicBezTo>
                  <a:pt x="429508" y="1715383"/>
                  <a:pt x="478063" y="1738823"/>
                  <a:pt x="561779" y="1785704"/>
                </a:cubicBezTo>
                <a:cubicBezTo>
                  <a:pt x="645495" y="1832585"/>
                  <a:pt x="754325" y="1880024"/>
                  <a:pt x="888271" y="1928021"/>
                </a:cubicBezTo>
                <a:cubicBezTo>
                  <a:pt x="1022216" y="1976018"/>
                  <a:pt x="1155045" y="2000017"/>
                  <a:pt x="1286758" y="2000017"/>
                </a:cubicBezTo>
                <a:cubicBezTo>
                  <a:pt x="1436330" y="2000017"/>
                  <a:pt x="1584786" y="1974344"/>
                  <a:pt x="1732126" y="1922998"/>
                </a:cubicBezTo>
                <a:cubicBezTo>
                  <a:pt x="1720964" y="2005598"/>
                  <a:pt x="1715383" y="2079268"/>
                  <a:pt x="1715383" y="2144008"/>
                </a:cubicBezTo>
                <a:cubicBezTo>
                  <a:pt x="1715383" y="2454315"/>
                  <a:pt x="1805796" y="2740065"/>
                  <a:pt x="1986622" y="3001258"/>
                </a:cubicBezTo>
                <a:close/>
                <a:moveTo>
                  <a:pt x="5573008" y="5134337"/>
                </a:moveTo>
                <a:cubicBezTo>
                  <a:pt x="5573008" y="5402228"/>
                  <a:pt x="5491525" y="5613750"/>
                  <a:pt x="5328558" y="5768903"/>
                </a:cubicBezTo>
                <a:cubicBezTo>
                  <a:pt x="5165591" y="5924057"/>
                  <a:pt x="4949046" y="6001633"/>
                  <a:pt x="4678923" y="6001633"/>
                </a:cubicBezTo>
                <a:lnTo>
                  <a:pt x="1752218" y="6001633"/>
                </a:lnTo>
                <a:cubicBezTo>
                  <a:pt x="1482095" y="6001633"/>
                  <a:pt x="1265550" y="5924057"/>
                  <a:pt x="1102583" y="5768903"/>
                </a:cubicBezTo>
                <a:cubicBezTo>
                  <a:pt x="939616" y="5613750"/>
                  <a:pt x="858133" y="5402228"/>
                  <a:pt x="858133" y="5134337"/>
                </a:cubicBezTo>
                <a:cubicBezTo>
                  <a:pt x="858133" y="5016019"/>
                  <a:pt x="862040" y="4900491"/>
                  <a:pt x="869853" y="4787754"/>
                </a:cubicBezTo>
                <a:cubicBezTo>
                  <a:pt x="877667" y="4675017"/>
                  <a:pt x="893294" y="4553349"/>
                  <a:pt x="916734" y="4422753"/>
                </a:cubicBezTo>
                <a:cubicBezTo>
                  <a:pt x="940174" y="4292156"/>
                  <a:pt x="969754" y="4171047"/>
                  <a:pt x="1005473" y="4059426"/>
                </a:cubicBezTo>
                <a:cubicBezTo>
                  <a:pt x="1041192" y="3947805"/>
                  <a:pt x="1089189" y="3838974"/>
                  <a:pt x="1149464" y="3732934"/>
                </a:cubicBezTo>
                <a:cubicBezTo>
                  <a:pt x="1209739" y="3626894"/>
                  <a:pt x="1278944" y="3536481"/>
                  <a:pt x="1357079" y="3461695"/>
                </a:cubicBezTo>
                <a:cubicBezTo>
                  <a:pt x="1435214" y="3386909"/>
                  <a:pt x="1530650" y="3327192"/>
                  <a:pt x="1643387" y="3282543"/>
                </a:cubicBezTo>
                <a:cubicBezTo>
                  <a:pt x="1756125" y="3237895"/>
                  <a:pt x="1880582" y="3215571"/>
                  <a:pt x="2016760" y="3215571"/>
                </a:cubicBezTo>
                <a:cubicBezTo>
                  <a:pt x="2039084" y="3215571"/>
                  <a:pt x="2087081" y="3239569"/>
                  <a:pt x="2160751" y="3287566"/>
                </a:cubicBezTo>
                <a:cubicBezTo>
                  <a:pt x="2234421" y="3335563"/>
                  <a:pt x="2315904" y="3389142"/>
                  <a:pt x="2405201" y="3448301"/>
                </a:cubicBezTo>
                <a:cubicBezTo>
                  <a:pt x="2494498" y="3507460"/>
                  <a:pt x="2613933" y="3561038"/>
                  <a:pt x="2763505" y="3609035"/>
                </a:cubicBezTo>
                <a:cubicBezTo>
                  <a:pt x="2913077" y="3657032"/>
                  <a:pt x="3063766" y="3681031"/>
                  <a:pt x="3215571" y="3681031"/>
                </a:cubicBezTo>
                <a:cubicBezTo>
                  <a:pt x="3367375" y="3681031"/>
                  <a:pt x="3518064" y="3657032"/>
                  <a:pt x="3667636" y="3609035"/>
                </a:cubicBezTo>
                <a:cubicBezTo>
                  <a:pt x="3817208" y="3561038"/>
                  <a:pt x="3936643" y="3507460"/>
                  <a:pt x="4025940" y="3448301"/>
                </a:cubicBezTo>
                <a:cubicBezTo>
                  <a:pt x="4115236" y="3389142"/>
                  <a:pt x="4196720" y="3335563"/>
                  <a:pt x="4270390" y="3287566"/>
                </a:cubicBezTo>
                <a:cubicBezTo>
                  <a:pt x="4344060" y="3239569"/>
                  <a:pt x="4392057" y="3215571"/>
                  <a:pt x="4414381" y="3215571"/>
                </a:cubicBezTo>
                <a:cubicBezTo>
                  <a:pt x="4550559" y="3215571"/>
                  <a:pt x="4675017" y="3237895"/>
                  <a:pt x="4787754" y="3282543"/>
                </a:cubicBezTo>
                <a:cubicBezTo>
                  <a:pt x="4900491" y="3327192"/>
                  <a:pt x="4995927" y="3386909"/>
                  <a:pt x="5074062" y="3461695"/>
                </a:cubicBezTo>
                <a:cubicBezTo>
                  <a:pt x="5152197" y="3536481"/>
                  <a:pt x="5221402" y="3626894"/>
                  <a:pt x="5281677" y="3732934"/>
                </a:cubicBezTo>
                <a:cubicBezTo>
                  <a:pt x="5341953" y="3838974"/>
                  <a:pt x="5389950" y="3947805"/>
                  <a:pt x="5425668" y="4059426"/>
                </a:cubicBezTo>
                <a:cubicBezTo>
                  <a:pt x="5461387" y="4171047"/>
                  <a:pt x="5490967" y="4292156"/>
                  <a:pt x="5514407" y="4422753"/>
                </a:cubicBezTo>
                <a:cubicBezTo>
                  <a:pt x="5537848" y="4553349"/>
                  <a:pt x="5553474" y="4675017"/>
                  <a:pt x="5561288" y="4787754"/>
                </a:cubicBezTo>
                <a:cubicBezTo>
                  <a:pt x="5569102" y="4900491"/>
                  <a:pt x="5573008" y="5016019"/>
                  <a:pt x="5573008" y="5134337"/>
                </a:cubicBezTo>
                <a:close/>
                <a:moveTo>
                  <a:pt x="2144008" y="858133"/>
                </a:moveTo>
                <a:cubicBezTo>
                  <a:pt x="2144008" y="1094770"/>
                  <a:pt x="2060292" y="1296804"/>
                  <a:pt x="1892861" y="1464236"/>
                </a:cubicBezTo>
                <a:cubicBezTo>
                  <a:pt x="1725429" y="1631667"/>
                  <a:pt x="1523395" y="1715383"/>
                  <a:pt x="1286758" y="1715383"/>
                </a:cubicBezTo>
                <a:cubicBezTo>
                  <a:pt x="1050121" y="1715383"/>
                  <a:pt x="848087" y="1631667"/>
                  <a:pt x="680655" y="1464236"/>
                </a:cubicBezTo>
                <a:cubicBezTo>
                  <a:pt x="513224" y="1296804"/>
                  <a:pt x="429508" y="1094770"/>
                  <a:pt x="429508" y="858133"/>
                </a:cubicBezTo>
                <a:cubicBezTo>
                  <a:pt x="429508" y="621496"/>
                  <a:pt x="513224" y="419462"/>
                  <a:pt x="680655" y="252030"/>
                </a:cubicBezTo>
                <a:cubicBezTo>
                  <a:pt x="848087" y="84599"/>
                  <a:pt x="1050121" y="883"/>
                  <a:pt x="1286758" y="883"/>
                </a:cubicBezTo>
                <a:cubicBezTo>
                  <a:pt x="1523395" y="883"/>
                  <a:pt x="1725429" y="84599"/>
                  <a:pt x="1892861" y="252030"/>
                </a:cubicBezTo>
                <a:cubicBezTo>
                  <a:pt x="2060292" y="419462"/>
                  <a:pt x="2144008" y="621496"/>
                  <a:pt x="2144008" y="858133"/>
                </a:cubicBezTo>
                <a:close/>
                <a:moveTo>
                  <a:pt x="4501446" y="2144008"/>
                </a:moveTo>
                <a:cubicBezTo>
                  <a:pt x="4501446" y="2498963"/>
                  <a:pt x="4375872" y="2802014"/>
                  <a:pt x="4124724" y="3053162"/>
                </a:cubicBezTo>
                <a:cubicBezTo>
                  <a:pt x="3873577" y="3304309"/>
                  <a:pt x="3570526" y="3429883"/>
                  <a:pt x="3215571" y="3429883"/>
                </a:cubicBezTo>
                <a:cubicBezTo>
                  <a:pt x="2860615" y="3429883"/>
                  <a:pt x="2557564" y="3304309"/>
                  <a:pt x="2306417" y="3053162"/>
                </a:cubicBezTo>
                <a:cubicBezTo>
                  <a:pt x="2055269" y="2802014"/>
                  <a:pt x="1929696" y="2498963"/>
                  <a:pt x="1929696" y="2144008"/>
                </a:cubicBezTo>
                <a:cubicBezTo>
                  <a:pt x="1929696" y="1789053"/>
                  <a:pt x="2055269" y="1486002"/>
                  <a:pt x="2306417" y="1234854"/>
                </a:cubicBezTo>
                <a:cubicBezTo>
                  <a:pt x="2557564" y="983707"/>
                  <a:pt x="2860615" y="858133"/>
                  <a:pt x="3215571" y="858133"/>
                </a:cubicBezTo>
                <a:cubicBezTo>
                  <a:pt x="3570526" y="858133"/>
                  <a:pt x="3873577" y="983707"/>
                  <a:pt x="4124724" y="1234854"/>
                </a:cubicBezTo>
                <a:cubicBezTo>
                  <a:pt x="4375872" y="1486002"/>
                  <a:pt x="4501446" y="1789053"/>
                  <a:pt x="4501446" y="2144008"/>
                </a:cubicBezTo>
                <a:close/>
                <a:moveTo>
                  <a:pt x="6430258" y="2897450"/>
                </a:moveTo>
                <a:cubicBezTo>
                  <a:pt x="6430258" y="3071579"/>
                  <a:pt x="6367751" y="3203850"/>
                  <a:pt x="6242735" y="3294263"/>
                </a:cubicBezTo>
                <a:cubicBezTo>
                  <a:pt x="6117719" y="3384677"/>
                  <a:pt x="5963682" y="3429883"/>
                  <a:pt x="5780623" y="3429883"/>
                </a:cubicBezTo>
                <a:lnTo>
                  <a:pt x="5331907" y="3429883"/>
                </a:lnTo>
                <a:cubicBezTo>
                  <a:pt x="5101967" y="3155295"/>
                  <a:pt x="4806171" y="3012420"/>
                  <a:pt x="4444519" y="3001258"/>
                </a:cubicBezTo>
                <a:cubicBezTo>
                  <a:pt x="4625345" y="2740065"/>
                  <a:pt x="4715758" y="2454315"/>
                  <a:pt x="4715758" y="2144008"/>
                </a:cubicBezTo>
                <a:cubicBezTo>
                  <a:pt x="4715758" y="2079268"/>
                  <a:pt x="4710177" y="2005598"/>
                  <a:pt x="4699015" y="1922998"/>
                </a:cubicBezTo>
                <a:cubicBezTo>
                  <a:pt x="4846355" y="1974344"/>
                  <a:pt x="4994811" y="2000017"/>
                  <a:pt x="5144383" y="2000017"/>
                </a:cubicBezTo>
                <a:cubicBezTo>
                  <a:pt x="5276096" y="2000017"/>
                  <a:pt x="5408925" y="1976018"/>
                  <a:pt x="5542870" y="1928021"/>
                </a:cubicBezTo>
                <a:cubicBezTo>
                  <a:pt x="5676816" y="1880024"/>
                  <a:pt x="5785646" y="1832585"/>
                  <a:pt x="5869362" y="1785704"/>
                </a:cubicBezTo>
                <a:cubicBezTo>
                  <a:pt x="5953078" y="1738823"/>
                  <a:pt x="6001633" y="1715383"/>
                  <a:pt x="6015028" y="1715383"/>
                </a:cubicBezTo>
                <a:cubicBezTo>
                  <a:pt x="6291848" y="1715383"/>
                  <a:pt x="6430258" y="2109406"/>
                  <a:pt x="6430258" y="2897450"/>
                </a:cubicBezTo>
                <a:close/>
                <a:moveTo>
                  <a:pt x="6001633" y="858133"/>
                </a:moveTo>
                <a:cubicBezTo>
                  <a:pt x="6001633" y="1094770"/>
                  <a:pt x="5917917" y="1296804"/>
                  <a:pt x="5750486" y="1464236"/>
                </a:cubicBezTo>
                <a:cubicBezTo>
                  <a:pt x="5583054" y="1631667"/>
                  <a:pt x="5381020" y="1715383"/>
                  <a:pt x="5144383" y="1715383"/>
                </a:cubicBezTo>
                <a:cubicBezTo>
                  <a:pt x="4907747" y="1715383"/>
                  <a:pt x="4705712" y="1631667"/>
                  <a:pt x="4538281" y="1464236"/>
                </a:cubicBezTo>
                <a:cubicBezTo>
                  <a:pt x="4370849" y="1296804"/>
                  <a:pt x="4287133" y="1094770"/>
                  <a:pt x="4287133" y="858133"/>
                </a:cubicBezTo>
                <a:cubicBezTo>
                  <a:pt x="4287133" y="621496"/>
                  <a:pt x="4370849" y="419462"/>
                  <a:pt x="4538281" y="252030"/>
                </a:cubicBezTo>
                <a:cubicBezTo>
                  <a:pt x="4705712" y="84599"/>
                  <a:pt x="4907747" y="883"/>
                  <a:pt x="5144383" y="883"/>
                </a:cubicBezTo>
                <a:cubicBezTo>
                  <a:pt x="5381020" y="883"/>
                  <a:pt x="5583054" y="84599"/>
                  <a:pt x="5750486" y="252030"/>
                </a:cubicBezTo>
                <a:cubicBezTo>
                  <a:pt x="5917917" y="419462"/>
                  <a:pt x="6001633" y="621496"/>
                  <a:pt x="6001633" y="858133"/>
                </a:cubicBezTo>
                <a:close/>
              </a:path>
            </a:pathLst>
          </a:custGeom>
          <a:gradFill>
            <a:gsLst>
              <a:gs pos="23000">
                <a:srgbClr val="368B98"/>
              </a:gs>
              <a:gs pos="67000">
                <a:srgbClr val="0CD3D5"/>
              </a:gs>
            </a:gsLst>
            <a:lin ang="2700000" scaled="0"/>
          </a:gradFill>
          <a:ln w="3349" cap="flat">
            <a:noFill/>
            <a:prstDash val="solid"/>
            <a:miter/>
          </a:ln>
        </p:spPr>
        <p:txBody>
          <a:bodyPr rtlCol="0" anchor="ctr"/>
          <a:lstStyle/>
          <a:p>
            <a:endParaRPr lang="en-US"/>
          </a:p>
        </p:txBody>
      </p:sp>
      <p:sp>
        <p:nvSpPr>
          <p:cNvPr id="428" name="Freeform: Shape 427">
            <a:extLst>
              <a:ext uri="{FF2B5EF4-FFF2-40B4-BE49-F238E27FC236}">
                <a16:creationId xmlns:a16="http://schemas.microsoft.com/office/drawing/2014/main" id="{4D08CDD7-01FB-433E-A0B1-3FD756BA951C}"/>
              </a:ext>
            </a:extLst>
          </p:cNvPr>
          <p:cNvSpPr/>
          <p:nvPr/>
        </p:nvSpPr>
        <p:spPr>
          <a:xfrm>
            <a:off x="8018251" y="3786017"/>
            <a:ext cx="441558" cy="441558"/>
          </a:xfrm>
          <a:custGeom>
            <a:avLst/>
            <a:gdLst>
              <a:gd name="connsiteX0" fmla="*/ 1955058 w 1956954"/>
              <a:gd name="connsiteY0" fmla="*/ 456169 h 1956954"/>
              <a:gd name="connsiteX1" fmla="*/ 1781010 w 1956954"/>
              <a:gd name="connsiteY1" fmla="*/ 567006 h 1956954"/>
              <a:gd name="connsiteX2" fmla="*/ 1671906 w 1956954"/>
              <a:gd name="connsiteY2" fmla="*/ 508124 h 1956954"/>
              <a:gd name="connsiteX3" fmla="*/ 1434647 w 1956954"/>
              <a:gd name="connsiteY3" fmla="*/ 743651 h 1956954"/>
              <a:gd name="connsiteX4" fmla="*/ 1613890 w 1956954"/>
              <a:gd name="connsiteY4" fmla="*/ 922894 h 1956954"/>
              <a:gd name="connsiteX5" fmla="*/ 1638135 w 1956954"/>
              <a:gd name="connsiteY5" fmla="*/ 948006 h 1956954"/>
              <a:gd name="connsiteX6" fmla="*/ 1632940 w 1956954"/>
              <a:gd name="connsiteY6" fmla="*/ 1012949 h 1956954"/>
              <a:gd name="connsiteX7" fmla="*/ 1572326 w 1956954"/>
              <a:gd name="connsiteY7" fmla="*/ 1012083 h 1956954"/>
              <a:gd name="connsiteX8" fmla="*/ 1506517 w 1956954"/>
              <a:gd name="connsiteY8" fmla="*/ 936749 h 1956954"/>
              <a:gd name="connsiteX9" fmla="*/ 1465819 w 1956954"/>
              <a:gd name="connsiteY9" fmla="*/ 974849 h 1956954"/>
              <a:gd name="connsiteX10" fmla="*/ 777422 w 1956954"/>
              <a:gd name="connsiteY10" fmla="*/ 1663247 h 1956954"/>
              <a:gd name="connsiteX11" fmla="*/ 576531 w 1956954"/>
              <a:gd name="connsiteY11" fmla="*/ 1674504 h 1956954"/>
              <a:gd name="connsiteX12" fmla="*/ 465695 w 1956954"/>
              <a:gd name="connsiteY12" fmla="*/ 1716067 h 1956954"/>
              <a:gd name="connsiteX13" fmla="*/ 357456 w 1956954"/>
              <a:gd name="connsiteY13" fmla="*/ 1677967 h 1956954"/>
              <a:gd name="connsiteX14" fmla="*/ 75169 w 1956954"/>
              <a:gd name="connsiteY14" fmla="*/ 1953326 h 1956954"/>
              <a:gd name="connsiteX15" fmla="*/ 5897 w 1956954"/>
              <a:gd name="connsiteY15" fmla="*/ 1953326 h 1956954"/>
              <a:gd name="connsiteX16" fmla="*/ 5897 w 1956954"/>
              <a:gd name="connsiteY16" fmla="*/ 1884054 h 1956954"/>
              <a:gd name="connsiteX17" fmla="*/ 282122 w 1956954"/>
              <a:gd name="connsiteY17" fmla="*/ 1601767 h 1956954"/>
              <a:gd name="connsiteX18" fmla="*/ 243156 w 1956954"/>
              <a:gd name="connsiteY18" fmla="*/ 1493529 h 1956954"/>
              <a:gd name="connsiteX19" fmla="*/ 283854 w 1956954"/>
              <a:gd name="connsiteY19" fmla="*/ 1383558 h 1956954"/>
              <a:gd name="connsiteX20" fmla="*/ 306367 w 1956954"/>
              <a:gd name="connsiteY20" fmla="*/ 1172276 h 1956954"/>
              <a:gd name="connsiteX21" fmla="*/ 983508 w 1956954"/>
              <a:gd name="connsiteY21" fmla="*/ 496001 h 1956954"/>
              <a:gd name="connsiteX22" fmla="*/ 1031999 w 1956954"/>
              <a:gd name="connsiteY22" fmla="*/ 464829 h 1956954"/>
              <a:gd name="connsiteX23" fmla="*/ 952336 w 1956954"/>
              <a:gd name="connsiteY23" fmla="*/ 393824 h 1956954"/>
              <a:gd name="connsiteX24" fmla="*/ 950604 w 1956954"/>
              <a:gd name="connsiteY24" fmla="*/ 325417 h 1956954"/>
              <a:gd name="connsiteX25" fmla="*/ 1019010 w 1956954"/>
              <a:gd name="connsiteY25" fmla="*/ 328015 h 1956954"/>
              <a:gd name="connsiteX26" fmla="*/ 1219035 w 1956954"/>
              <a:gd name="connsiteY26" fmla="*/ 528906 h 1956954"/>
              <a:gd name="connsiteX27" fmla="*/ 1461490 w 1956954"/>
              <a:gd name="connsiteY27" fmla="*/ 287317 h 1956954"/>
              <a:gd name="connsiteX28" fmla="*/ 1431183 w 1956954"/>
              <a:gd name="connsiteY28" fmla="*/ 255278 h 1956954"/>
              <a:gd name="connsiteX29" fmla="*/ 1490065 w 1956954"/>
              <a:gd name="connsiteY29" fmla="*/ 13690 h 1956954"/>
              <a:gd name="connsiteX30" fmla="*/ 1504785 w 1956954"/>
              <a:gd name="connsiteY30" fmla="*/ 5897 h 1956954"/>
              <a:gd name="connsiteX31" fmla="*/ 1556740 w 1956954"/>
              <a:gd name="connsiteY31" fmla="*/ 5897 h 1956954"/>
              <a:gd name="connsiteX32" fmla="*/ 1664979 w 1956954"/>
              <a:gd name="connsiteY32" fmla="*/ 79499 h 1956954"/>
              <a:gd name="connsiteX33" fmla="*/ 1881456 w 1956954"/>
              <a:gd name="connsiteY33" fmla="*/ 295976 h 1956954"/>
              <a:gd name="connsiteX34" fmla="*/ 1955058 w 1956954"/>
              <a:gd name="connsiteY34" fmla="*/ 404215 h 1956954"/>
              <a:gd name="connsiteX35" fmla="*/ 1955058 w 1956954"/>
              <a:gd name="connsiteY35" fmla="*/ 456169 h 1956954"/>
              <a:gd name="connsiteX36" fmla="*/ 603374 w 1956954"/>
              <a:gd name="connsiteY36" fmla="*/ 1019876 h 1956954"/>
              <a:gd name="connsiteX37" fmla="*/ 666585 w 1956954"/>
              <a:gd name="connsiteY37" fmla="*/ 1077892 h 1956954"/>
              <a:gd name="connsiteX38" fmla="*/ 671781 w 1956954"/>
              <a:gd name="connsiteY38" fmla="*/ 1150629 h 1956954"/>
              <a:gd name="connsiteX39" fmla="*/ 599910 w 1956954"/>
              <a:gd name="connsiteY39" fmla="*/ 1146299 h 1956954"/>
              <a:gd name="connsiteX40" fmla="*/ 541895 w 1956954"/>
              <a:gd name="connsiteY40" fmla="*/ 1084820 h 1956954"/>
              <a:gd name="connsiteX41" fmla="*/ 463963 w 1956954"/>
              <a:gd name="connsiteY41" fmla="*/ 1152360 h 1956954"/>
              <a:gd name="connsiteX42" fmla="*/ 566140 w 1956954"/>
              <a:gd name="connsiteY42" fmla="*/ 1251940 h 1956954"/>
              <a:gd name="connsiteX43" fmla="*/ 574799 w 1956954"/>
              <a:gd name="connsiteY43" fmla="*/ 1330738 h 1956954"/>
              <a:gd name="connsiteX44" fmla="*/ 499465 w 1956954"/>
              <a:gd name="connsiteY44" fmla="*/ 1321213 h 1956954"/>
              <a:gd name="connsiteX45" fmla="*/ 399020 w 1956954"/>
              <a:gd name="connsiteY45" fmla="*/ 1219901 h 1956954"/>
              <a:gd name="connsiteX46" fmla="*/ 370445 w 1956954"/>
              <a:gd name="connsiteY46" fmla="*/ 1246744 h 1956954"/>
              <a:gd name="connsiteX47" fmla="*/ 368713 w 1956954"/>
              <a:gd name="connsiteY47" fmla="*/ 1331604 h 1956954"/>
              <a:gd name="connsiteX48" fmla="*/ 637145 w 1956954"/>
              <a:gd name="connsiteY48" fmla="*/ 1601767 h 1956954"/>
              <a:gd name="connsiteX49" fmla="*/ 707283 w 1956954"/>
              <a:gd name="connsiteY49" fmla="*/ 1601767 h 1956954"/>
              <a:gd name="connsiteX50" fmla="*/ 1015547 w 1956954"/>
              <a:gd name="connsiteY50" fmla="*/ 1291772 h 1956954"/>
              <a:gd name="connsiteX51" fmla="*/ 1027669 w 1956954"/>
              <a:gd name="connsiteY51" fmla="*/ 1277051 h 1956954"/>
              <a:gd name="connsiteX52" fmla="*/ 686501 w 1956954"/>
              <a:gd name="connsiteY52" fmla="*/ 934151 h 1956954"/>
              <a:gd name="connsiteX53" fmla="*/ 603374 w 1956954"/>
              <a:gd name="connsiteY53" fmla="*/ 1019876 h 195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56954" h="1956954">
                <a:moveTo>
                  <a:pt x="1955058" y="456169"/>
                </a:moveTo>
                <a:cubicBezTo>
                  <a:pt x="1912629" y="548822"/>
                  <a:pt x="1859808" y="586922"/>
                  <a:pt x="1781010" y="567006"/>
                </a:cubicBezTo>
                <a:cubicBezTo>
                  <a:pt x="1741178" y="557481"/>
                  <a:pt x="1706542" y="527174"/>
                  <a:pt x="1671906" y="508124"/>
                </a:cubicBezTo>
                <a:cubicBezTo>
                  <a:pt x="1596572" y="582592"/>
                  <a:pt x="1516042" y="662256"/>
                  <a:pt x="1434647" y="743651"/>
                </a:cubicBezTo>
                <a:cubicBezTo>
                  <a:pt x="1491797" y="800801"/>
                  <a:pt x="1553276" y="862281"/>
                  <a:pt x="1613890" y="922894"/>
                </a:cubicBezTo>
                <a:cubicBezTo>
                  <a:pt x="1621683" y="930688"/>
                  <a:pt x="1631208" y="938481"/>
                  <a:pt x="1638135" y="948006"/>
                </a:cubicBezTo>
                <a:cubicBezTo>
                  <a:pt x="1655454" y="970519"/>
                  <a:pt x="1656319" y="998229"/>
                  <a:pt x="1632940" y="1012949"/>
                </a:cubicBezTo>
                <a:cubicBezTo>
                  <a:pt x="1617354" y="1022474"/>
                  <a:pt x="1586181" y="1022474"/>
                  <a:pt x="1572326" y="1012083"/>
                </a:cubicBezTo>
                <a:cubicBezTo>
                  <a:pt x="1546349" y="993033"/>
                  <a:pt x="1529031" y="963592"/>
                  <a:pt x="1506517" y="936749"/>
                </a:cubicBezTo>
                <a:cubicBezTo>
                  <a:pt x="1486601" y="955799"/>
                  <a:pt x="1476211" y="965324"/>
                  <a:pt x="1465819" y="974849"/>
                </a:cubicBezTo>
                <a:cubicBezTo>
                  <a:pt x="1236354" y="1204315"/>
                  <a:pt x="1006888" y="1433781"/>
                  <a:pt x="777422" y="1663247"/>
                </a:cubicBezTo>
                <a:cubicBezTo>
                  <a:pt x="704685" y="1735983"/>
                  <a:pt x="648401" y="1738581"/>
                  <a:pt x="576531" y="1674504"/>
                </a:cubicBezTo>
                <a:cubicBezTo>
                  <a:pt x="537565" y="1690090"/>
                  <a:pt x="502063" y="1715201"/>
                  <a:pt x="465695" y="1716067"/>
                </a:cubicBezTo>
                <a:cubicBezTo>
                  <a:pt x="431058" y="1716933"/>
                  <a:pt x="395556" y="1692688"/>
                  <a:pt x="357456" y="1677967"/>
                </a:cubicBezTo>
                <a:cubicBezTo>
                  <a:pt x="268267" y="1764558"/>
                  <a:pt x="172151" y="1858942"/>
                  <a:pt x="75169" y="1953326"/>
                </a:cubicBezTo>
                <a:cubicBezTo>
                  <a:pt x="51790" y="1953326"/>
                  <a:pt x="29276" y="1953326"/>
                  <a:pt x="5897" y="1953326"/>
                </a:cubicBezTo>
                <a:cubicBezTo>
                  <a:pt x="5897" y="1929947"/>
                  <a:pt x="5897" y="1907433"/>
                  <a:pt x="5897" y="1884054"/>
                </a:cubicBezTo>
                <a:cubicBezTo>
                  <a:pt x="99415" y="1788804"/>
                  <a:pt x="192933" y="1692688"/>
                  <a:pt x="282122" y="1601767"/>
                </a:cubicBezTo>
                <a:cubicBezTo>
                  <a:pt x="268267" y="1566265"/>
                  <a:pt x="243156" y="1529897"/>
                  <a:pt x="243156" y="1493529"/>
                </a:cubicBezTo>
                <a:cubicBezTo>
                  <a:pt x="243156" y="1458892"/>
                  <a:pt x="268267" y="1423390"/>
                  <a:pt x="283854" y="1383558"/>
                </a:cubicBezTo>
                <a:cubicBezTo>
                  <a:pt x="218044" y="1298699"/>
                  <a:pt x="221508" y="1256269"/>
                  <a:pt x="306367" y="1172276"/>
                </a:cubicBezTo>
                <a:cubicBezTo>
                  <a:pt x="531504" y="947140"/>
                  <a:pt x="757506" y="721138"/>
                  <a:pt x="983508" y="496001"/>
                </a:cubicBezTo>
                <a:cubicBezTo>
                  <a:pt x="994765" y="484744"/>
                  <a:pt x="1010351" y="478683"/>
                  <a:pt x="1031999" y="464829"/>
                </a:cubicBezTo>
                <a:cubicBezTo>
                  <a:pt x="997363" y="433656"/>
                  <a:pt x="973117" y="414606"/>
                  <a:pt x="952336" y="393824"/>
                </a:cubicBezTo>
                <a:cubicBezTo>
                  <a:pt x="930688" y="372176"/>
                  <a:pt x="928956" y="347065"/>
                  <a:pt x="950604" y="325417"/>
                </a:cubicBezTo>
                <a:cubicBezTo>
                  <a:pt x="973117" y="302903"/>
                  <a:pt x="997363" y="306367"/>
                  <a:pt x="1019010" y="328015"/>
                </a:cubicBezTo>
                <a:cubicBezTo>
                  <a:pt x="1086551" y="395556"/>
                  <a:pt x="1153226" y="463097"/>
                  <a:pt x="1219035" y="528906"/>
                </a:cubicBezTo>
                <a:cubicBezTo>
                  <a:pt x="1300431" y="447510"/>
                  <a:pt x="1380095" y="368713"/>
                  <a:pt x="1461490" y="287317"/>
                </a:cubicBezTo>
                <a:cubicBezTo>
                  <a:pt x="1451965" y="277792"/>
                  <a:pt x="1441574" y="266535"/>
                  <a:pt x="1431183" y="255278"/>
                </a:cubicBezTo>
                <a:cubicBezTo>
                  <a:pt x="1354983" y="170419"/>
                  <a:pt x="1383558" y="54388"/>
                  <a:pt x="1490065" y="13690"/>
                </a:cubicBezTo>
                <a:cubicBezTo>
                  <a:pt x="1495260" y="11958"/>
                  <a:pt x="1499590" y="8494"/>
                  <a:pt x="1504785" y="5897"/>
                </a:cubicBezTo>
                <a:cubicBezTo>
                  <a:pt x="1522104" y="5897"/>
                  <a:pt x="1539422" y="5897"/>
                  <a:pt x="1556740" y="5897"/>
                </a:cubicBezTo>
                <a:cubicBezTo>
                  <a:pt x="1593108" y="30142"/>
                  <a:pt x="1632940" y="50058"/>
                  <a:pt x="1664979" y="79499"/>
                </a:cubicBezTo>
                <a:cubicBezTo>
                  <a:pt x="1739447" y="148772"/>
                  <a:pt x="1812183" y="221508"/>
                  <a:pt x="1881456" y="295976"/>
                </a:cubicBezTo>
                <a:cubicBezTo>
                  <a:pt x="1910897" y="327149"/>
                  <a:pt x="1930813" y="367847"/>
                  <a:pt x="1955058" y="404215"/>
                </a:cubicBezTo>
                <a:cubicBezTo>
                  <a:pt x="1955058" y="421533"/>
                  <a:pt x="1955058" y="438851"/>
                  <a:pt x="1955058" y="456169"/>
                </a:cubicBezTo>
                <a:close/>
                <a:moveTo>
                  <a:pt x="603374" y="1019876"/>
                </a:moveTo>
                <a:cubicBezTo>
                  <a:pt x="624156" y="1038926"/>
                  <a:pt x="645804" y="1057976"/>
                  <a:pt x="666585" y="1077892"/>
                </a:cubicBezTo>
                <a:cubicBezTo>
                  <a:pt x="689965" y="1100406"/>
                  <a:pt x="694294" y="1126383"/>
                  <a:pt x="671781" y="1150629"/>
                </a:cubicBezTo>
                <a:cubicBezTo>
                  <a:pt x="648401" y="1174874"/>
                  <a:pt x="622424" y="1170545"/>
                  <a:pt x="599910" y="1146299"/>
                </a:cubicBezTo>
                <a:cubicBezTo>
                  <a:pt x="579129" y="1124651"/>
                  <a:pt x="558347" y="1103004"/>
                  <a:pt x="541895" y="1084820"/>
                </a:cubicBezTo>
                <a:cubicBezTo>
                  <a:pt x="513320" y="1109065"/>
                  <a:pt x="489074" y="1129847"/>
                  <a:pt x="463963" y="1152360"/>
                </a:cubicBezTo>
                <a:cubicBezTo>
                  <a:pt x="500331" y="1187863"/>
                  <a:pt x="533235" y="1220767"/>
                  <a:pt x="566140" y="1251940"/>
                </a:cubicBezTo>
                <a:cubicBezTo>
                  <a:pt x="591251" y="1276186"/>
                  <a:pt x="602508" y="1303894"/>
                  <a:pt x="574799" y="1330738"/>
                </a:cubicBezTo>
                <a:cubicBezTo>
                  <a:pt x="548822" y="1355849"/>
                  <a:pt x="521979" y="1344592"/>
                  <a:pt x="499465" y="1321213"/>
                </a:cubicBezTo>
                <a:cubicBezTo>
                  <a:pt x="466560" y="1287442"/>
                  <a:pt x="433656" y="1253672"/>
                  <a:pt x="399020" y="1219901"/>
                </a:cubicBezTo>
                <a:cubicBezTo>
                  <a:pt x="386897" y="1231158"/>
                  <a:pt x="378238" y="1238951"/>
                  <a:pt x="370445" y="1246744"/>
                </a:cubicBezTo>
                <a:cubicBezTo>
                  <a:pt x="327149" y="1289174"/>
                  <a:pt x="327149" y="1289174"/>
                  <a:pt x="368713" y="1331604"/>
                </a:cubicBezTo>
                <a:cubicBezTo>
                  <a:pt x="458767" y="1421658"/>
                  <a:pt x="548822" y="1509981"/>
                  <a:pt x="637145" y="1601767"/>
                </a:cubicBezTo>
                <a:cubicBezTo>
                  <a:pt x="663988" y="1628610"/>
                  <a:pt x="681306" y="1628610"/>
                  <a:pt x="707283" y="1601767"/>
                </a:cubicBezTo>
                <a:cubicBezTo>
                  <a:pt x="809461" y="1497858"/>
                  <a:pt x="912504" y="1395681"/>
                  <a:pt x="1015547" y="1291772"/>
                </a:cubicBezTo>
                <a:cubicBezTo>
                  <a:pt x="1022474" y="1284845"/>
                  <a:pt x="1026803" y="1277051"/>
                  <a:pt x="1027669" y="1277051"/>
                </a:cubicBezTo>
                <a:cubicBezTo>
                  <a:pt x="912504" y="1161019"/>
                  <a:pt x="799935" y="1047585"/>
                  <a:pt x="686501" y="934151"/>
                </a:cubicBezTo>
                <a:cubicBezTo>
                  <a:pt x="663122" y="957531"/>
                  <a:pt x="636279" y="985240"/>
                  <a:pt x="603374" y="1019876"/>
                </a:cubicBezTo>
                <a:close/>
              </a:path>
            </a:pathLst>
          </a:custGeom>
          <a:gradFill>
            <a:gsLst>
              <a:gs pos="23000">
                <a:srgbClr val="368B98"/>
              </a:gs>
              <a:gs pos="67000">
                <a:srgbClr val="0CD3D5"/>
              </a:gs>
            </a:gsLst>
            <a:lin ang="2700000" scaled="0"/>
          </a:gradFill>
          <a:ln w="8649" cap="flat">
            <a:noFill/>
            <a:prstDash val="solid"/>
            <a:miter/>
          </a:ln>
        </p:spPr>
        <p:txBody>
          <a:bodyPr rtlCol="0" anchor="ctr"/>
          <a:lstStyle/>
          <a:p>
            <a:endParaRPr lang="en-US"/>
          </a:p>
        </p:txBody>
      </p:sp>
      <p:grpSp>
        <p:nvGrpSpPr>
          <p:cNvPr id="429" name="Group 428">
            <a:extLst>
              <a:ext uri="{FF2B5EF4-FFF2-40B4-BE49-F238E27FC236}">
                <a16:creationId xmlns:a16="http://schemas.microsoft.com/office/drawing/2014/main" id="{1A5F1297-D213-4EE0-94A2-F2AF40D1BE41}"/>
              </a:ext>
            </a:extLst>
          </p:cNvPr>
          <p:cNvGrpSpPr/>
          <p:nvPr/>
        </p:nvGrpSpPr>
        <p:grpSpPr>
          <a:xfrm>
            <a:off x="2835092" y="3868494"/>
            <a:ext cx="421967" cy="311855"/>
            <a:chOff x="5860634" y="3258577"/>
            <a:chExt cx="474518" cy="350693"/>
          </a:xfrm>
          <a:gradFill>
            <a:gsLst>
              <a:gs pos="23000">
                <a:srgbClr val="368B98"/>
              </a:gs>
              <a:gs pos="67000">
                <a:srgbClr val="0CD3D5"/>
              </a:gs>
            </a:gsLst>
            <a:lin ang="2700000" scaled="0"/>
          </a:gradFill>
        </p:grpSpPr>
        <p:sp>
          <p:nvSpPr>
            <p:cNvPr id="430" name="Freeform: Shape 429">
              <a:extLst>
                <a:ext uri="{FF2B5EF4-FFF2-40B4-BE49-F238E27FC236}">
                  <a16:creationId xmlns:a16="http://schemas.microsoft.com/office/drawing/2014/main" id="{F1C7924A-0E50-43C0-9709-826BD3F03969}"/>
                </a:ext>
              </a:extLst>
            </p:cNvPr>
            <p:cNvSpPr/>
            <p:nvPr/>
          </p:nvSpPr>
          <p:spPr>
            <a:xfrm>
              <a:off x="5961945" y="3258577"/>
              <a:ext cx="268432" cy="346364"/>
            </a:xfrm>
            <a:custGeom>
              <a:avLst/>
              <a:gdLst>
                <a:gd name="connsiteX0" fmla="*/ 5900 w 268431"/>
                <a:gd name="connsiteY0" fmla="*/ 5900 h 346363"/>
                <a:gd name="connsiteX1" fmla="*/ 5900 w 268431"/>
                <a:gd name="connsiteY1" fmla="*/ 111541 h 346363"/>
                <a:gd name="connsiteX2" fmla="*/ 76904 w 268431"/>
                <a:gd name="connsiteY2" fmla="*/ 111541 h 346363"/>
                <a:gd name="connsiteX3" fmla="*/ 76904 w 268431"/>
                <a:gd name="connsiteY3" fmla="*/ 343605 h 346363"/>
                <a:gd name="connsiteX4" fmla="*/ 100284 w 268431"/>
                <a:gd name="connsiteY4" fmla="*/ 343605 h 346363"/>
                <a:gd name="connsiteX5" fmla="*/ 100284 w 268431"/>
                <a:gd name="connsiteY5" fmla="*/ 173020 h 346363"/>
                <a:gd name="connsiteX6" fmla="*/ 172154 w 268431"/>
                <a:gd name="connsiteY6" fmla="*/ 173020 h 346363"/>
                <a:gd name="connsiteX7" fmla="*/ 172154 w 268431"/>
                <a:gd name="connsiteY7" fmla="*/ 343605 h 346363"/>
                <a:gd name="connsiteX8" fmla="*/ 199864 w 268431"/>
                <a:gd name="connsiteY8" fmla="*/ 343605 h 346363"/>
                <a:gd name="connsiteX9" fmla="*/ 199864 w 268431"/>
                <a:gd name="connsiteY9" fmla="*/ 111541 h 346363"/>
                <a:gd name="connsiteX10" fmla="*/ 269136 w 268431"/>
                <a:gd name="connsiteY10" fmla="*/ 111541 h 346363"/>
                <a:gd name="connsiteX11" fmla="*/ 269136 w 268431"/>
                <a:gd name="connsiteY11" fmla="*/ 5900 h 346363"/>
                <a:gd name="connsiteX12" fmla="*/ 5900 w 268431"/>
                <a:gd name="connsiteY12" fmla="*/ 5900 h 346363"/>
                <a:gd name="connsiteX13" fmla="*/ 171289 w 268431"/>
                <a:gd name="connsiteY13" fmla="*/ 103748 h 346363"/>
                <a:gd name="connsiteX14" fmla="*/ 99418 w 268431"/>
                <a:gd name="connsiteY14" fmla="*/ 103748 h 346363"/>
                <a:gd name="connsiteX15" fmla="*/ 99418 w 268431"/>
                <a:gd name="connsiteY15" fmla="*/ 57855 h 346363"/>
                <a:gd name="connsiteX16" fmla="*/ 171289 w 268431"/>
                <a:gd name="connsiteY16" fmla="*/ 57855 h 346363"/>
                <a:gd name="connsiteX17" fmla="*/ 171289 w 268431"/>
                <a:gd name="connsiteY17" fmla="*/ 103748 h 34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8431" h="346363">
                  <a:moveTo>
                    <a:pt x="5900" y="5900"/>
                  </a:moveTo>
                  <a:lnTo>
                    <a:pt x="5900" y="111541"/>
                  </a:lnTo>
                  <a:lnTo>
                    <a:pt x="76904" y="111541"/>
                  </a:lnTo>
                  <a:lnTo>
                    <a:pt x="76904" y="343605"/>
                  </a:lnTo>
                  <a:lnTo>
                    <a:pt x="100284" y="343605"/>
                  </a:lnTo>
                  <a:lnTo>
                    <a:pt x="100284" y="173020"/>
                  </a:lnTo>
                  <a:lnTo>
                    <a:pt x="172154" y="173020"/>
                  </a:lnTo>
                  <a:lnTo>
                    <a:pt x="172154" y="343605"/>
                  </a:lnTo>
                  <a:lnTo>
                    <a:pt x="199864" y="343605"/>
                  </a:lnTo>
                  <a:lnTo>
                    <a:pt x="199864" y="111541"/>
                  </a:lnTo>
                  <a:lnTo>
                    <a:pt x="269136" y="111541"/>
                  </a:lnTo>
                  <a:lnTo>
                    <a:pt x="269136" y="5900"/>
                  </a:lnTo>
                  <a:lnTo>
                    <a:pt x="5900" y="5900"/>
                  </a:lnTo>
                  <a:close/>
                  <a:moveTo>
                    <a:pt x="171289" y="103748"/>
                  </a:moveTo>
                  <a:lnTo>
                    <a:pt x="99418" y="103748"/>
                  </a:lnTo>
                  <a:lnTo>
                    <a:pt x="99418" y="57855"/>
                  </a:lnTo>
                  <a:lnTo>
                    <a:pt x="171289" y="57855"/>
                  </a:lnTo>
                  <a:lnTo>
                    <a:pt x="171289" y="103748"/>
                  </a:lnTo>
                  <a:close/>
                </a:path>
              </a:pathLst>
            </a:custGeom>
            <a:grpFill/>
            <a:ln w="8653" cap="flat">
              <a:noFill/>
              <a:prstDash val="solid"/>
              <a:miter/>
            </a:ln>
          </p:spPr>
          <p:txBody>
            <a:bodyPr rtlCol="0" anchor="ctr"/>
            <a:lstStyle/>
            <a:p>
              <a:endParaRPr lang="en-US"/>
            </a:p>
          </p:txBody>
        </p:sp>
        <p:sp>
          <p:nvSpPr>
            <p:cNvPr id="431" name="Freeform: Shape 430">
              <a:extLst>
                <a:ext uri="{FF2B5EF4-FFF2-40B4-BE49-F238E27FC236}">
                  <a16:creationId xmlns:a16="http://schemas.microsoft.com/office/drawing/2014/main" id="{856E9B69-85FD-47DE-92EF-25E1B726FA95}"/>
                </a:ext>
              </a:extLst>
            </p:cNvPr>
            <p:cNvSpPr/>
            <p:nvPr/>
          </p:nvSpPr>
          <p:spPr>
            <a:xfrm>
              <a:off x="5860634" y="3373743"/>
              <a:ext cx="164523" cy="233795"/>
            </a:xfrm>
            <a:custGeom>
              <a:avLst/>
              <a:gdLst>
                <a:gd name="connsiteX0" fmla="*/ 5900 w 164522"/>
                <a:gd name="connsiteY0" fmla="*/ 5900 h 233795"/>
                <a:gd name="connsiteX1" fmla="*/ 5900 w 164522"/>
                <a:gd name="connsiteY1" fmla="*/ 228439 h 233795"/>
                <a:gd name="connsiteX2" fmla="*/ 161764 w 164522"/>
                <a:gd name="connsiteY2" fmla="*/ 228439 h 233795"/>
                <a:gd name="connsiteX3" fmla="*/ 161764 w 164522"/>
                <a:gd name="connsiteY3" fmla="*/ 5900 h 233795"/>
                <a:gd name="connsiteX4" fmla="*/ 5900 w 164522"/>
                <a:gd name="connsiteY4" fmla="*/ 5900 h 233795"/>
                <a:gd name="connsiteX5" fmla="*/ 138384 w 164522"/>
                <a:gd name="connsiteY5" fmla="*/ 96821 h 233795"/>
                <a:gd name="connsiteX6" fmla="*/ 30145 w 164522"/>
                <a:gd name="connsiteY6" fmla="*/ 96821 h 233795"/>
                <a:gd name="connsiteX7" fmla="*/ 30145 w 164522"/>
                <a:gd name="connsiteY7" fmla="*/ 21487 h 233795"/>
                <a:gd name="connsiteX8" fmla="*/ 138384 w 164522"/>
                <a:gd name="connsiteY8" fmla="*/ 21487 h 233795"/>
                <a:gd name="connsiteX9" fmla="*/ 138384 w 164522"/>
                <a:gd name="connsiteY9" fmla="*/ 9682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22" h="233795">
                  <a:moveTo>
                    <a:pt x="5900" y="5900"/>
                  </a:moveTo>
                  <a:lnTo>
                    <a:pt x="5900" y="228439"/>
                  </a:lnTo>
                  <a:lnTo>
                    <a:pt x="161764" y="228439"/>
                  </a:lnTo>
                  <a:lnTo>
                    <a:pt x="161764" y="5900"/>
                  </a:lnTo>
                  <a:lnTo>
                    <a:pt x="5900" y="5900"/>
                  </a:lnTo>
                  <a:close/>
                  <a:moveTo>
                    <a:pt x="138384" y="96821"/>
                  </a:moveTo>
                  <a:lnTo>
                    <a:pt x="30145" y="96821"/>
                  </a:lnTo>
                  <a:lnTo>
                    <a:pt x="30145" y="21487"/>
                  </a:lnTo>
                  <a:lnTo>
                    <a:pt x="138384" y="21487"/>
                  </a:lnTo>
                  <a:lnTo>
                    <a:pt x="138384" y="96821"/>
                  </a:lnTo>
                  <a:close/>
                </a:path>
              </a:pathLst>
            </a:custGeom>
            <a:grpFill/>
            <a:ln w="8653" cap="flat">
              <a:noFill/>
              <a:prstDash val="solid"/>
              <a:miter/>
            </a:ln>
          </p:spPr>
          <p:txBody>
            <a:bodyPr rtlCol="0" anchor="ctr"/>
            <a:lstStyle/>
            <a:p>
              <a:endParaRPr lang="en-US"/>
            </a:p>
          </p:txBody>
        </p:sp>
        <p:sp>
          <p:nvSpPr>
            <p:cNvPr id="432" name="Freeform: Shape 431">
              <a:extLst>
                <a:ext uri="{FF2B5EF4-FFF2-40B4-BE49-F238E27FC236}">
                  <a16:creationId xmlns:a16="http://schemas.microsoft.com/office/drawing/2014/main" id="{955F8CFF-FEF6-4E2F-862E-AC73DD5DBDB7}"/>
                </a:ext>
              </a:extLst>
            </p:cNvPr>
            <p:cNvSpPr/>
            <p:nvPr/>
          </p:nvSpPr>
          <p:spPr>
            <a:xfrm>
              <a:off x="6170629" y="3375475"/>
              <a:ext cx="164523" cy="233795"/>
            </a:xfrm>
            <a:custGeom>
              <a:avLst/>
              <a:gdLst>
                <a:gd name="connsiteX0" fmla="*/ 5900 w 164522"/>
                <a:gd name="connsiteY0" fmla="*/ 5900 h 233795"/>
                <a:gd name="connsiteX1" fmla="*/ 5900 w 164522"/>
                <a:gd name="connsiteY1" fmla="*/ 228439 h 233795"/>
                <a:gd name="connsiteX2" fmla="*/ 161764 w 164522"/>
                <a:gd name="connsiteY2" fmla="*/ 228439 h 233795"/>
                <a:gd name="connsiteX3" fmla="*/ 161764 w 164522"/>
                <a:gd name="connsiteY3" fmla="*/ 5900 h 233795"/>
                <a:gd name="connsiteX4" fmla="*/ 5900 w 164522"/>
                <a:gd name="connsiteY4" fmla="*/ 5900 h 233795"/>
                <a:gd name="connsiteX5" fmla="*/ 138384 w 164522"/>
                <a:gd name="connsiteY5" fmla="*/ 96821 h 233795"/>
                <a:gd name="connsiteX6" fmla="*/ 30146 w 164522"/>
                <a:gd name="connsiteY6" fmla="*/ 96821 h 233795"/>
                <a:gd name="connsiteX7" fmla="*/ 30146 w 164522"/>
                <a:gd name="connsiteY7" fmla="*/ 21486 h 233795"/>
                <a:gd name="connsiteX8" fmla="*/ 138384 w 164522"/>
                <a:gd name="connsiteY8" fmla="*/ 21486 h 233795"/>
                <a:gd name="connsiteX9" fmla="*/ 138384 w 164522"/>
                <a:gd name="connsiteY9" fmla="*/ 9682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22" h="233795">
                  <a:moveTo>
                    <a:pt x="5900" y="5900"/>
                  </a:moveTo>
                  <a:lnTo>
                    <a:pt x="5900" y="228439"/>
                  </a:lnTo>
                  <a:lnTo>
                    <a:pt x="161764" y="228439"/>
                  </a:lnTo>
                  <a:lnTo>
                    <a:pt x="161764" y="5900"/>
                  </a:lnTo>
                  <a:lnTo>
                    <a:pt x="5900" y="5900"/>
                  </a:lnTo>
                  <a:close/>
                  <a:moveTo>
                    <a:pt x="138384" y="96821"/>
                  </a:moveTo>
                  <a:lnTo>
                    <a:pt x="30146" y="96821"/>
                  </a:lnTo>
                  <a:lnTo>
                    <a:pt x="30146" y="21486"/>
                  </a:lnTo>
                  <a:lnTo>
                    <a:pt x="138384" y="21486"/>
                  </a:lnTo>
                  <a:lnTo>
                    <a:pt x="138384" y="96821"/>
                  </a:lnTo>
                  <a:close/>
                </a:path>
              </a:pathLst>
            </a:custGeom>
            <a:grpFill/>
            <a:ln w="8653" cap="flat">
              <a:noFill/>
              <a:prstDash val="solid"/>
              <a:miter/>
            </a:ln>
          </p:spPr>
          <p:txBody>
            <a:bodyPr rtlCol="0" anchor="ctr"/>
            <a:lstStyle/>
            <a:p>
              <a:endParaRPr lang="en-US"/>
            </a:p>
          </p:txBody>
        </p:sp>
      </p:grpSp>
      <p:grpSp>
        <p:nvGrpSpPr>
          <p:cNvPr id="433" name="Group 432">
            <a:extLst>
              <a:ext uri="{FF2B5EF4-FFF2-40B4-BE49-F238E27FC236}">
                <a16:creationId xmlns:a16="http://schemas.microsoft.com/office/drawing/2014/main" id="{F99D67AA-5B31-4E70-80ED-5B4768740D63}"/>
              </a:ext>
            </a:extLst>
          </p:cNvPr>
          <p:cNvGrpSpPr/>
          <p:nvPr/>
        </p:nvGrpSpPr>
        <p:grpSpPr>
          <a:xfrm>
            <a:off x="3506583" y="3875082"/>
            <a:ext cx="288530" cy="301079"/>
            <a:chOff x="3749666" y="1066172"/>
            <a:chExt cx="4817919" cy="5027469"/>
          </a:xfrm>
          <a:gradFill>
            <a:gsLst>
              <a:gs pos="23000">
                <a:srgbClr val="368B98"/>
              </a:gs>
              <a:gs pos="67000">
                <a:srgbClr val="0CD3D5"/>
              </a:gs>
            </a:gsLst>
            <a:lin ang="2700000" scaled="0"/>
          </a:gradFill>
        </p:grpSpPr>
        <p:sp>
          <p:nvSpPr>
            <p:cNvPr id="434" name="Freeform: Shape 433">
              <a:extLst>
                <a:ext uri="{FF2B5EF4-FFF2-40B4-BE49-F238E27FC236}">
                  <a16:creationId xmlns:a16="http://schemas.microsoft.com/office/drawing/2014/main" id="{70475999-3042-4C30-AFBC-E59E85B971CB}"/>
                </a:ext>
              </a:extLst>
            </p:cNvPr>
            <p:cNvSpPr/>
            <p:nvPr/>
          </p:nvSpPr>
          <p:spPr>
            <a:xfrm>
              <a:off x="3749666" y="1461027"/>
              <a:ext cx="372341" cy="4632614"/>
            </a:xfrm>
            <a:custGeom>
              <a:avLst/>
              <a:gdLst>
                <a:gd name="connsiteX0" fmla="*/ 344471 w 372340"/>
                <a:gd name="connsiteY0" fmla="*/ 32743 h 4632613"/>
                <a:gd name="connsiteX1" fmla="*/ 280393 w 372340"/>
                <a:gd name="connsiteY1" fmla="*/ 5900 h 4632613"/>
                <a:gd name="connsiteX2" fmla="*/ 96821 w 372340"/>
                <a:gd name="connsiteY2" fmla="*/ 5900 h 4632613"/>
                <a:gd name="connsiteX3" fmla="*/ 32743 w 372340"/>
                <a:gd name="connsiteY3" fmla="*/ 32743 h 4632613"/>
                <a:gd name="connsiteX4" fmla="*/ 5900 w 372340"/>
                <a:gd name="connsiteY4" fmla="*/ 96821 h 4632613"/>
                <a:gd name="connsiteX5" fmla="*/ 5900 w 372340"/>
                <a:gd name="connsiteY5" fmla="*/ 990439 h 4632613"/>
                <a:gd name="connsiteX6" fmla="*/ 5900 w 372340"/>
                <a:gd name="connsiteY6" fmla="*/ 3692075 h 4632613"/>
                <a:gd name="connsiteX7" fmla="*/ 5900 w 372340"/>
                <a:gd name="connsiteY7" fmla="*/ 4538934 h 4632613"/>
                <a:gd name="connsiteX8" fmla="*/ 32743 w 372340"/>
                <a:gd name="connsiteY8" fmla="*/ 4603012 h 4632613"/>
                <a:gd name="connsiteX9" fmla="*/ 96821 w 372340"/>
                <a:gd name="connsiteY9" fmla="*/ 4629855 h 4632613"/>
                <a:gd name="connsiteX10" fmla="*/ 280393 w 372340"/>
                <a:gd name="connsiteY10" fmla="*/ 4629855 h 4632613"/>
                <a:gd name="connsiteX11" fmla="*/ 344471 w 372340"/>
                <a:gd name="connsiteY11" fmla="*/ 4603012 h 4632613"/>
                <a:gd name="connsiteX12" fmla="*/ 371314 w 372340"/>
                <a:gd name="connsiteY12" fmla="*/ 4538934 h 4632613"/>
                <a:gd name="connsiteX13" fmla="*/ 371314 w 372340"/>
                <a:gd name="connsiteY13" fmla="*/ 3692075 h 4632613"/>
                <a:gd name="connsiteX14" fmla="*/ 371314 w 372340"/>
                <a:gd name="connsiteY14" fmla="*/ 990439 h 4632613"/>
                <a:gd name="connsiteX15" fmla="*/ 371314 w 372340"/>
                <a:gd name="connsiteY15" fmla="*/ 97686 h 4632613"/>
                <a:gd name="connsiteX16" fmla="*/ 344471 w 372340"/>
                <a:gd name="connsiteY16" fmla="*/ 32743 h 46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2340" h="4632613">
                  <a:moveTo>
                    <a:pt x="344471" y="32743"/>
                  </a:moveTo>
                  <a:cubicBezTo>
                    <a:pt x="326286" y="14559"/>
                    <a:pt x="304639" y="5900"/>
                    <a:pt x="280393" y="5900"/>
                  </a:cubicBezTo>
                  <a:lnTo>
                    <a:pt x="96821" y="5900"/>
                  </a:lnTo>
                  <a:cubicBezTo>
                    <a:pt x="71709" y="5900"/>
                    <a:pt x="50927" y="14559"/>
                    <a:pt x="32743" y="32743"/>
                  </a:cubicBezTo>
                  <a:cubicBezTo>
                    <a:pt x="14559" y="50927"/>
                    <a:pt x="5900" y="72575"/>
                    <a:pt x="5900" y="96821"/>
                  </a:cubicBezTo>
                  <a:lnTo>
                    <a:pt x="5900" y="990439"/>
                  </a:lnTo>
                  <a:lnTo>
                    <a:pt x="5900" y="3692075"/>
                  </a:lnTo>
                  <a:lnTo>
                    <a:pt x="5900" y="4538934"/>
                  </a:lnTo>
                  <a:cubicBezTo>
                    <a:pt x="5900" y="4564046"/>
                    <a:pt x="14559" y="4584827"/>
                    <a:pt x="32743" y="4603012"/>
                  </a:cubicBezTo>
                  <a:cubicBezTo>
                    <a:pt x="50927" y="4621196"/>
                    <a:pt x="72575" y="4629855"/>
                    <a:pt x="96821" y="4629855"/>
                  </a:cubicBezTo>
                  <a:lnTo>
                    <a:pt x="280393" y="4629855"/>
                  </a:lnTo>
                  <a:cubicBezTo>
                    <a:pt x="305505" y="4629855"/>
                    <a:pt x="326286" y="4621196"/>
                    <a:pt x="344471" y="4603012"/>
                  </a:cubicBezTo>
                  <a:cubicBezTo>
                    <a:pt x="362655" y="4584827"/>
                    <a:pt x="371314" y="4563180"/>
                    <a:pt x="371314" y="4538934"/>
                  </a:cubicBezTo>
                  <a:lnTo>
                    <a:pt x="371314" y="3692075"/>
                  </a:lnTo>
                  <a:lnTo>
                    <a:pt x="371314" y="990439"/>
                  </a:lnTo>
                  <a:lnTo>
                    <a:pt x="371314" y="97686"/>
                  </a:lnTo>
                  <a:cubicBezTo>
                    <a:pt x="372180" y="72575"/>
                    <a:pt x="362655" y="50927"/>
                    <a:pt x="344471" y="32743"/>
                  </a:cubicBezTo>
                  <a:close/>
                </a:path>
              </a:pathLst>
            </a:custGeom>
            <a:grpFill/>
            <a:ln w="8653" cap="flat">
              <a:noFill/>
              <a:prstDash val="solid"/>
              <a:miter/>
            </a:ln>
          </p:spPr>
          <p:txBody>
            <a:bodyPr rtlCol="0" anchor="ctr"/>
            <a:lstStyle/>
            <a:p>
              <a:endParaRPr lang="en-US"/>
            </a:p>
          </p:txBody>
        </p:sp>
        <p:sp>
          <p:nvSpPr>
            <p:cNvPr id="435" name="Freeform: Shape 434">
              <a:extLst>
                <a:ext uri="{FF2B5EF4-FFF2-40B4-BE49-F238E27FC236}">
                  <a16:creationId xmlns:a16="http://schemas.microsoft.com/office/drawing/2014/main" id="{EE1D7B91-14FF-4B60-A3F7-317B118CC0C0}"/>
                </a:ext>
              </a:extLst>
            </p:cNvPr>
            <p:cNvSpPr/>
            <p:nvPr/>
          </p:nvSpPr>
          <p:spPr>
            <a:xfrm>
              <a:off x="4341948" y="1066172"/>
              <a:ext cx="4225637" cy="2935432"/>
            </a:xfrm>
            <a:custGeom>
              <a:avLst/>
              <a:gdLst>
                <a:gd name="connsiteX0" fmla="*/ 4222878 w 4225636"/>
                <a:gd name="connsiteY0" fmla="*/ 188607 h 2935431"/>
                <a:gd name="connsiteX1" fmla="*/ 4222878 w 4225636"/>
                <a:gd name="connsiteY1" fmla="*/ 2374162 h 2935431"/>
                <a:gd name="connsiteX2" fmla="*/ 4187376 w 4225636"/>
                <a:gd name="connsiteY2" fmla="*/ 2484132 h 2935431"/>
                <a:gd name="connsiteX3" fmla="*/ 4073941 w 4225636"/>
                <a:gd name="connsiteY3" fmla="*/ 2562930 h 2935431"/>
                <a:gd name="connsiteX4" fmla="*/ 3016666 w 4225636"/>
                <a:gd name="connsiteY4" fmla="*/ 2895439 h 2935431"/>
                <a:gd name="connsiteX5" fmla="*/ 2662509 w 4225636"/>
                <a:gd name="connsiteY5" fmla="*/ 2832228 h 2935431"/>
                <a:gd name="connsiteX6" fmla="*/ 2351648 w 4225636"/>
                <a:gd name="connsiteY6" fmla="*/ 2694548 h 2935431"/>
                <a:gd name="connsiteX7" fmla="*/ 2020871 w 4225636"/>
                <a:gd name="connsiteY7" fmla="*/ 2556868 h 2935431"/>
                <a:gd name="connsiteX8" fmla="*/ 1613027 w 4225636"/>
                <a:gd name="connsiteY8" fmla="*/ 2493657 h 2935431"/>
                <a:gd name="connsiteX9" fmla="*/ 283857 w 4225636"/>
                <a:gd name="connsiteY9" fmla="*/ 2911891 h 2935431"/>
                <a:gd name="connsiteX10" fmla="*/ 189473 w 4225636"/>
                <a:gd name="connsiteY10" fmla="*/ 2937868 h 2935431"/>
                <a:gd name="connsiteX11" fmla="*/ 60452 w 4225636"/>
                <a:gd name="connsiteY11" fmla="*/ 2883316 h 2935431"/>
                <a:gd name="connsiteX12" fmla="*/ 5900 w 4225636"/>
                <a:gd name="connsiteY12" fmla="*/ 2754296 h 2935431"/>
                <a:gd name="connsiteX13" fmla="*/ 5900 w 4225636"/>
                <a:gd name="connsiteY13" fmla="*/ 630221 h 2935431"/>
                <a:gd name="connsiteX14" fmla="*/ 95089 w 4225636"/>
                <a:gd name="connsiteY14" fmla="*/ 472625 h 2935431"/>
                <a:gd name="connsiteX15" fmla="*/ 321091 w 4225636"/>
                <a:gd name="connsiteY15" fmla="*/ 349666 h 2935431"/>
                <a:gd name="connsiteX16" fmla="*/ 1527302 w 4225636"/>
                <a:gd name="connsiteY16" fmla="*/ 5900 h 2935431"/>
                <a:gd name="connsiteX17" fmla="*/ 2100535 w 4225636"/>
                <a:gd name="connsiteY17" fmla="*/ 89027 h 2935431"/>
                <a:gd name="connsiteX18" fmla="*/ 2727453 w 4225636"/>
                <a:gd name="connsiteY18" fmla="*/ 341007 h 2935431"/>
                <a:gd name="connsiteX19" fmla="*/ 2979432 w 4225636"/>
                <a:gd name="connsiteY19" fmla="*/ 395559 h 2935431"/>
                <a:gd name="connsiteX20" fmla="*/ 3316271 w 4225636"/>
                <a:gd name="connsiteY20" fmla="*/ 335811 h 2935431"/>
                <a:gd name="connsiteX21" fmla="*/ 3631462 w 4225636"/>
                <a:gd name="connsiteY21" fmla="*/ 201596 h 2935431"/>
                <a:gd name="connsiteX22" fmla="*/ 3883441 w 4225636"/>
                <a:gd name="connsiteY22" fmla="*/ 67380 h 2935431"/>
                <a:gd name="connsiteX23" fmla="*/ 4039305 w 4225636"/>
                <a:gd name="connsiteY23" fmla="*/ 7632 h 2935431"/>
                <a:gd name="connsiteX24" fmla="*/ 4168325 w 4225636"/>
                <a:gd name="connsiteY24" fmla="*/ 62184 h 2935431"/>
                <a:gd name="connsiteX25" fmla="*/ 4222878 w 4225636"/>
                <a:gd name="connsiteY25" fmla="*/ 188607 h 2935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25636" h="2935431">
                  <a:moveTo>
                    <a:pt x="4222878" y="188607"/>
                  </a:moveTo>
                  <a:lnTo>
                    <a:pt x="4222878" y="2374162"/>
                  </a:lnTo>
                  <a:cubicBezTo>
                    <a:pt x="4222878" y="2421787"/>
                    <a:pt x="4210755" y="2459021"/>
                    <a:pt x="4187376" y="2484132"/>
                  </a:cubicBezTo>
                  <a:cubicBezTo>
                    <a:pt x="4163130" y="2510109"/>
                    <a:pt x="4125896" y="2536087"/>
                    <a:pt x="4073941" y="2562930"/>
                  </a:cubicBezTo>
                  <a:cubicBezTo>
                    <a:pt x="3663501" y="2784603"/>
                    <a:pt x="3311075" y="2895439"/>
                    <a:pt x="3016666" y="2895439"/>
                  </a:cubicBezTo>
                  <a:cubicBezTo>
                    <a:pt x="2899769" y="2895439"/>
                    <a:pt x="2782005" y="2874657"/>
                    <a:pt x="2662509" y="2832228"/>
                  </a:cubicBezTo>
                  <a:cubicBezTo>
                    <a:pt x="2543014" y="2789798"/>
                    <a:pt x="2439971" y="2744771"/>
                    <a:pt x="2351648" y="2694548"/>
                  </a:cubicBezTo>
                  <a:cubicBezTo>
                    <a:pt x="2264191" y="2645191"/>
                    <a:pt x="2153355" y="2599298"/>
                    <a:pt x="2020871" y="2556868"/>
                  </a:cubicBezTo>
                  <a:cubicBezTo>
                    <a:pt x="1888387" y="2514439"/>
                    <a:pt x="1752439" y="2493657"/>
                    <a:pt x="1613027" y="2493657"/>
                  </a:cubicBezTo>
                  <a:cubicBezTo>
                    <a:pt x="1246748" y="2493657"/>
                    <a:pt x="803402" y="2633068"/>
                    <a:pt x="283857" y="2911891"/>
                  </a:cubicBezTo>
                  <a:cubicBezTo>
                    <a:pt x="251818" y="2929209"/>
                    <a:pt x="219780" y="2937868"/>
                    <a:pt x="189473" y="2937868"/>
                  </a:cubicBezTo>
                  <a:cubicBezTo>
                    <a:pt x="140116" y="2937868"/>
                    <a:pt x="96821" y="2919684"/>
                    <a:pt x="60452" y="2883316"/>
                  </a:cubicBezTo>
                  <a:cubicBezTo>
                    <a:pt x="24084" y="2846948"/>
                    <a:pt x="5900" y="2803652"/>
                    <a:pt x="5900" y="2754296"/>
                  </a:cubicBezTo>
                  <a:lnTo>
                    <a:pt x="5900" y="630221"/>
                  </a:lnTo>
                  <a:cubicBezTo>
                    <a:pt x="5900" y="568741"/>
                    <a:pt x="35341" y="516786"/>
                    <a:pt x="95089" y="472625"/>
                  </a:cubicBezTo>
                  <a:cubicBezTo>
                    <a:pt x="134920" y="445782"/>
                    <a:pt x="210255" y="405084"/>
                    <a:pt x="321091" y="349666"/>
                  </a:cubicBezTo>
                  <a:cubicBezTo>
                    <a:pt x="771364" y="120200"/>
                    <a:pt x="1174012" y="5900"/>
                    <a:pt x="1527302" y="5900"/>
                  </a:cubicBezTo>
                  <a:cubicBezTo>
                    <a:pt x="1731657" y="5900"/>
                    <a:pt x="1923023" y="33609"/>
                    <a:pt x="2100535" y="89027"/>
                  </a:cubicBezTo>
                  <a:cubicBezTo>
                    <a:pt x="2278046" y="144446"/>
                    <a:pt x="2487596" y="228439"/>
                    <a:pt x="2727453" y="341007"/>
                  </a:cubicBezTo>
                  <a:cubicBezTo>
                    <a:pt x="2800189" y="377375"/>
                    <a:pt x="2884182" y="395559"/>
                    <a:pt x="2979432" y="395559"/>
                  </a:cubicBezTo>
                  <a:cubicBezTo>
                    <a:pt x="3082475" y="395559"/>
                    <a:pt x="3195044" y="375643"/>
                    <a:pt x="3316271" y="335811"/>
                  </a:cubicBezTo>
                  <a:cubicBezTo>
                    <a:pt x="3437498" y="295980"/>
                    <a:pt x="3542273" y="250952"/>
                    <a:pt x="3631462" y="201596"/>
                  </a:cubicBezTo>
                  <a:cubicBezTo>
                    <a:pt x="3720650" y="152239"/>
                    <a:pt x="3804644" y="107211"/>
                    <a:pt x="3883441" y="67380"/>
                  </a:cubicBezTo>
                  <a:cubicBezTo>
                    <a:pt x="3963105" y="27548"/>
                    <a:pt x="4015059" y="7632"/>
                    <a:pt x="4039305" y="7632"/>
                  </a:cubicBezTo>
                  <a:cubicBezTo>
                    <a:pt x="4088662" y="7632"/>
                    <a:pt x="4131957" y="25816"/>
                    <a:pt x="4168325" y="62184"/>
                  </a:cubicBezTo>
                  <a:cubicBezTo>
                    <a:pt x="4204694" y="95955"/>
                    <a:pt x="4222878" y="139250"/>
                    <a:pt x="4222878" y="188607"/>
                  </a:cubicBezTo>
                  <a:close/>
                </a:path>
              </a:pathLst>
            </a:custGeom>
            <a:grpFill/>
            <a:ln w="8653" cap="flat">
              <a:noFill/>
              <a:prstDash val="solid"/>
              <a:miter/>
            </a:ln>
          </p:spPr>
          <p:txBody>
            <a:bodyPr rtlCol="0" anchor="ctr"/>
            <a:lstStyle/>
            <a:p>
              <a:endParaRPr lang="en-US"/>
            </a:p>
          </p:txBody>
        </p:sp>
      </p:grpSp>
      <p:grpSp>
        <p:nvGrpSpPr>
          <p:cNvPr id="436" name="Graphic 82">
            <a:extLst>
              <a:ext uri="{FF2B5EF4-FFF2-40B4-BE49-F238E27FC236}">
                <a16:creationId xmlns:a16="http://schemas.microsoft.com/office/drawing/2014/main" id="{FA58D79F-DD30-47B6-B121-97F2D8566F75}"/>
              </a:ext>
            </a:extLst>
          </p:cNvPr>
          <p:cNvGrpSpPr/>
          <p:nvPr/>
        </p:nvGrpSpPr>
        <p:grpSpPr>
          <a:xfrm>
            <a:off x="3294102" y="4843113"/>
            <a:ext cx="253712" cy="245254"/>
            <a:chOff x="92532" y="1270378"/>
            <a:chExt cx="3579505" cy="3460180"/>
          </a:xfrm>
          <a:gradFill>
            <a:gsLst>
              <a:gs pos="23000">
                <a:srgbClr val="FF9505"/>
              </a:gs>
              <a:gs pos="67000">
                <a:srgbClr val="FFC70C"/>
              </a:gs>
            </a:gsLst>
            <a:lin ang="2700000" scaled="0"/>
          </a:gradFill>
        </p:grpSpPr>
        <p:sp>
          <p:nvSpPr>
            <p:cNvPr id="437" name="Freeform: Shape 436">
              <a:extLst>
                <a:ext uri="{FF2B5EF4-FFF2-40B4-BE49-F238E27FC236}">
                  <a16:creationId xmlns:a16="http://schemas.microsoft.com/office/drawing/2014/main" id="{E8287B52-BCFC-4351-A87B-9F5366B1CA9F}"/>
                </a:ext>
              </a:extLst>
            </p:cNvPr>
            <p:cNvSpPr/>
            <p:nvPr/>
          </p:nvSpPr>
          <p:spPr>
            <a:xfrm>
              <a:off x="1446448" y="1270378"/>
              <a:ext cx="1981200" cy="504825"/>
            </a:xfrm>
            <a:custGeom>
              <a:avLst/>
              <a:gdLst>
                <a:gd name="connsiteX0" fmla="*/ 1874593 w 1981200"/>
                <a:gd name="connsiteY0" fmla="*/ 8096 h 504825"/>
                <a:gd name="connsiteX1" fmla="*/ 1977463 w 1981200"/>
                <a:gd name="connsiteY1" fmla="*/ 164306 h 504825"/>
                <a:gd name="connsiteX2" fmla="*/ 1976511 w 1981200"/>
                <a:gd name="connsiteY2" fmla="*/ 379571 h 504825"/>
                <a:gd name="connsiteX3" fmla="*/ 1854591 w 1981200"/>
                <a:gd name="connsiteY3" fmla="*/ 502444 h 504825"/>
                <a:gd name="connsiteX4" fmla="*/ 1525978 w 1981200"/>
                <a:gd name="connsiteY4" fmla="*/ 502444 h 504825"/>
                <a:gd name="connsiteX5" fmla="*/ 155331 w 1981200"/>
                <a:gd name="connsiteY5" fmla="*/ 503396 h 504825"/>
                <a:gd name="connsiteX6" fmla="*/ 7693 w 1981200"/>
                <a:gd name="connsiteY6" fmla="*/ 356711 h 504825"/>
                <a:gd name="connsiteX7" fmla="*/ 7693 w 1981200"/>
                <a:gd name="connsiteY7" fmla="*/ 169069 h 504825"/>
                <a:gd name="connsiteX8" fmla="*/ 103896 w 1981200"/>
                <a:gd name="connsiteY8" fmla="*/ 7144 h 504825"/>
                <a:gd name="connsiteX9" fmla="*/ 1874593 w 1981200"/>
                <a:gd name="connsiteY9" fmla="*/ 8096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1200" h="504825">
                  <a:moveTo>
                    <a:pt x="1874593" y="8096"/>
                  </a:moveTo>
                  <a:cubicBezTo>
                    <a:pt x="1953651" y="30956"/>
                    <a:pt x="1981273" y="85249"/>
                    <a:pt x="1977463" y="164306"/>
                  </a:cubicBezTo>
                  <a:cubicBezTo>
                    <a:pt x="1973653" y="235744"/>
                    <a:pt x="1977463" y="308134"/>
                    <a:pt x="1976511" y="379571"/>
                  </a:cubicBezTo>
                  <a:cubicBezTo>
                    <a:pt x="1975558" y="454819"/>
                    <a:pt x="1929838" y="502444"/>
                    <a:pt x="1854591" y="502444"/>
                  </a:cubicBezTo>
                  <a:cubicBezTo>
                    <a:pt x="1745053" y="503396"/>
                    <a:pt x="1635516" y="502444"/>
                    <a:pt x="1525978" y="502444"/>
                  </a:cubicBezTo>
                  <a:cubicBezTo>
                    <a:pt x="1068778" y="502444"/>
                    <a:pt x="612531" y="500539"/>
                    <a:pt x="155331" y="503396"/>
                  </a:cubicBezTo>
                  <a:cubicBezTo>
                    <a:pt x="55318" y="504349"/>
                    <a:pt x="1978" y="447199"/>
                    <a:pt x="7693" y="356711"/>
                  </a:cubicBezTo>
                  <a:cubicBezTo>
                    <a:pt x="11503" y="293846"/>
                    <a:pt x="11503" y="230981"/>
                    <a:pt x="7693" y="169069"/>
                  </a:cubicBezTo>
                  <a:cubicBezTo>
                    <a:pt x="2931" y="90964"/>
                    <a:pt x="28648" y="35719"/>
                    <a:pt x="103896" y="7144"/>
                  </a:cubicBezTo>
                  <a:cubicBezTo>
                    <a:pt x="694446" y="8096"/>
                    <a:pt x="1284996" y="8096"/>
                    <a:pt x="1874593" y="8096"/>
                  </a:cubicBezTo>
                  <a:close/>
                </a:path>
              </a:pathLst>
            </a:custGeom>
            <a:grpFill/>
            <a:ln w="9525" cap="flat">
              <a:noFill/>
              <a:prstDash val="solid"/>
              <a:miter/>
            </a:ln>
          </p:spPr>
          <p:txBody>
            <a:bodyPr rtlCol="0" anchor="ctr"/>
            <a:lstStyle/>
            <a:p>
              <a:endParaRPr lang="en-US"/>
            </a:p>
          </p:txBody>
        </p:sp>
        <p:sp>
          <p:nvSpPr>
            <p:cNvPr id="438" name="Freeform: Shape 437">
              <a:extLst>
                <a:ext uri="{FF2B5EF4-FFF2-40B4-BE49-F238E27FC236}">
                  <a16:creationId xmlns:a16="http://schemas.microsoft.com/office/drawing/2014/main" id="{CBE7223A-A37D-4352-A661-937218C2E6C5}"/>
                </a:ext>
              </a:extLst>
            </p:cNvPr>
            <p:cNvSpPr/>
            <p:nvPr/>
          </p:nvSpPr>
          <p:spPr>
            <a:xfrm>
              <a:off x="1691790" y="2745800"/>
              <a:ext cx="1495425" cy="1000125"/>
            </a:xfrm>
            <a:custGeom>
              <a:avLst/>
              <a:gdLst>
                <a:gd name="connsiteX0" fmla="*/ 745331 w 1495425"/>
                <a:gd name="connsiteY0" fmla="*/ 998696 h 1000125"/>
                <a:gd name="connsiteX1" fmla="*/ 63341 w 1495425"/>
                <a:gd name="connsiteY1" fmla="*/ 998696 h 1000125"/>
                <a:gd name="connsiteX2" fmla="*/ 7144 w 1495425"/>
                <a:gd name="connsiteY2" fmla="*/ 944404 h 1000125"/>
                <a:gd name="connsiteX3" fmla="*/ 7144 w 1495425"/>
                <a:gd name="connsiteY3" fmla="*/ 58579 h 1000125"/>
                <a:gd name="connsiteX4" fmla="*/ 58579 w 1495425"/>
                <a:gd name="connsiteY4" fmla="*/ 7144 h 1000125"/>
                <a:gd name="connsiteX5" fmla="*/ 1437799 w 1495425"/>
                <a:gd name="connsiteY5" fmla="*/ 7144 h 1000125"/>
                <a:gd name="connsiteX6" fmla="*/ 1488281 w 1495425"/>
                <a:gd name="connsiteY6" fmla="*/ 59531 h 1000125"/>
                <a:gd name="connsiteX7" fmla="*/ 1488281 w 1495425"/>
                <a:gd name="connsiteY7" fmla="*/ 945356 h 1000125"/>
                <a:gd name="connsiteX8" fmla="*/ 1434941 w 1495425"/>
                <a:gd name="connsiteY8" fmla="*/ 997744 h 1000125"/>
                <a:gd name="connsiteX9" fmla="*/ 745331 w 1495425"/>
                <a:gd name="connsiteY9" fmla="*/ 998696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5425" h="1000125">
                  <a:moveTo>
                    <a:pt x="745331" y="998696"/>
                  </a:moveTo>
                  <a:cubicBezTo>
                    <a:pt x="517684" y="998696"/>
                    <a:pt x="290989" y="998696"/>
                    <a:pt x="63341" y="998696"/>
                  </a:cubicBezTo>
                  <a:cubicBezTo>
                    <a:pt x="10001" y="998696"/>
                    <a:pt x="7144" y="996791"/>
                    <a:pt x="7144" y="944404"/>
                  </a:cubicBezTo>
                  <a:cubicBezTo>
                    <a:pt x="7144" y="649129"/>
                    <a:pt x="7144" y="353854"/>
                    <a:pt x="7144" y="58579"/>
                  </a:cubicBezTo>
                  <a:cubicBezTo>
                    <a:pt x="7144" y="10954"/>
                    <a:pt x="10954" y="7144"/>
                    <a:pt x="58579" y="7144"/>
                  </a:cubicBezTo>
                  <a:cubicBezTo>
                    <a:pt x="518636" y="7144"/>
                    <a:pt x="977741" y="7144"/>
                    <a:pt x="1437799" y="7144"/>
                  </a:cubicBezTo>
                  <a:cubicBezTo>
                    <a:pt x="1484471" y="7144"/>
                    <a:pt x="1488281" y="11906"/>
                    <a:pt x="1488281" y="59531"/>
                  </a:cubicBezTo>
                  <a:cubicBezTo>
                    <a:pt x="1488281" y="354806"/>
                    <a:pt x="1488281" y="650081"/>
                    <a:pt x="1488281" y="945356"/>
                  </a:cubicBezTo>
                  <a:cubicBezTo>
                    <a:pt x="1488281" y="994886"/>
                    <a:pt x="1485424" y="997744"/>
                    <a:pt x="1434941" y="997744"/>
                  </a:cubicBezTo>
                  <a:cubicBezTo>
                    <a:pt x="1204436" y="999649"/>
                    <a:pt x="974884" y="998696"/>
                    <a:pt x="745331" y="998696"/>
                  </a:cubicBezTo>
                  <a:close/>
                </a:path>
              </a:pathLst>
            </a:custGeom>
            <a:grpFill/>
            <a:ln w="9525" cap="flat">
              <a:noFill/>
              <a:prstDash val="solid"/>
              <a:miter/>
            </a:ln>
          </p:spPr>
          <p:txBody>
            <a:bodyPr rtlCol="0" anchor="ctr"/>
            <a:lstStyle/>
            <a:p>
              <a:endParaRPr lang="en-US"/>
            </a:p>
          </p:txBody>
        </p:sp>
        <p:sp>
          <p:nvSpPr>
            <p:cNvPr id="439" name="Freeform: Shape 438">
              <a:extLst>
                <a:ext uri="{FF2B5EF4-FFF2-40B4-BE49-F238E27FC236}">
                  <a16:creationId xmlns:a16="http://schemas.microsoft.com/office/drawing/2014/main" id="{87D3B6C8-1980-44B9-A174-2A792616F706}"/>
                </a:ext>
              </a:extLst>
            </p:cNvPr>
            <p:cNvSpPr/>
            <p:nvPr/>
          </p:nvSpPr>
          <p:spPr>
            <a:xfrm>
              <a:off x="953389" y="3978083"/>
              <a:ext cx="1495425" cy="752475"/>
            </a:xfrm>
            <a:custGeom>
              <a:avLst/>
              <a:gdLst>
                <a:gd name="connsiteX0" fmla="*/ 745545 w 1495425"/>
                <a:gd name="connsiteY0" fmla="*/ 748441 h 752475"/>
                <a:gd name="connsiteX1" fmla="*/ 373117 w 1495425"/>
                <a:gd name="connsiteY1" fmla="*/ 748441 h 752475"/>
                <a:gd name="connsiteX2" fmla="*/ 8310 w 1495425"/>
                <a:gd name="connsiteY2" fmla="*/ 417923 h 752475"/>
                <a:gd name="connsiteX3" fmla="*/ 342637 w 1495425"/>
                <a:gd name="connsiteY3" fmla="*/ 12158 h 752475"/>
                <a:gd name="connsiteX4" fmla="*/ 836032 w 1495425"/>
                <a:gd name="connsiteY4" fmla="*/ 7396 h 752475"/>
                <a:gd name="connsiteX5" fmla="*/ 1153215 w 1495425"/>
                <a:gd name="connsiteY5" fmla="*/ 12158 h 752475"/>
                <a:gd name="connsiteX6" fmla="*/ 1482780 w 1495425"/>
                <a:gd name="connsiteY6" fmla="*/ 313148 h 752475"/>
                <a:gd name="connsiteX7" fmla="*/ 1113210 w 1495425"/>
                <a:gd name="connsiteY7" fmla="*/ 749393 h 752475"/>
                <a:gd name="connsiteX8" fmla="*/ 745545 w 1495425"/>
                <a:gd name="connsiteY8" fmla="*/ 748441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5425" h="752475">
                  <a:moveTo>
                    <a:pt x="745545" y="748441"/>
                  </a:moveTo>
                  <a:cubicBezTo>
                    <a:pt x="621720" y="748441"/>
                    <a:pt x="497895" y="748441"/>
                    <a:pt x="373117" y="748441"/>
                  </a:cubicBezTo>
                  <a:cubicBezTo>
                    <a:pt x="187380" y="748441"/>
                    <a:pt x="19740" y="593183"/>
                    <a:pt x="8310" y="417923"/>
                  </a:cubicBezTo>
                  <a:cubicBezTo>
                    <a:pt x="-9788" y="161701"/>
                    <a:pt x="186427" y="16921"/>
                    <a:pt x="342637" y="12158"/>
                  </a:cubicBezTo>
                  <a:cubicBezTo>
                    <a:pt x="507420" y="7396"/>
                    <a:pt x="671250" y="7396"/>
                    <a:pt x="836032" y="7396"/>
                  </a:cubicBezTo>
                  <a:cubicBezTo>
                    <a:pt x="941760" y="7396"/>
                    <a:pt x="1047487" y="5491"/>
                    <a:pt x="1153215" y="12158"/>
                  </a:cubicBezTo>
                  <a:cubicBezTo>
                    <a:pt x="1317997" y="22636"/>
                    <a:pt x="1451347" y="152176"/>
                    <a:pt x="1482780" y="313148"/>
                  </a:cubicBezTo>
                  <a:cubicBezTo>
                    <a:pt x="1527547" y="539843"/>
                    <a:pt x="1334190" y="755108"/>
                    <a:pt x="1113210" y="749393"/>
                  </a:cubicBezTo>
                  <a:cubicBezTo>
                    <a:pt x="991290" y="746536"/>
                    <a:pt x="868417" y="748441"/>
                    <a:pt x="745545" y="748441"/>
                  </a:cubicBezTo>
                  <a:close/>
                </a:path>
              </a:pathLst>
            </a:custGeom>
            <a:grpFill/>
            <a:ln w="9525" cap="flat">
              <a:noFill/>
              <a:prstDash val="solid"/>
              <a:miter/>
            </a:ln>
          </p:spPr>
          <p:txBody>
            <a:bodyPr rtlCol="0" anchor="ctr"/>
            <a:lstStyle/>
            <a:p>
              <a:endParaRPr lang="en-US"/>
            </a:p>
          </p:txBody>
        </p:sp>
        <p:sp>
          <p:nvSpPr>
            <p:cNvPr id="440" name="Freeform: Shape 439">
              <a:extLst>
                <a:ext uri="{FF2B5EF4-FFF2-40B4-BE49-F238E27FC236}">
                  <a16:creationId xmlns:a16="http://schemas.microsoft.com/office/drawing/2014/main" id="{1E0E64CB-64D2-4B6E-8734-8A325B7866EC}"/>
                </a:ext>
              </a:extLst>
            </p:cNvPr>
            <p:cNvSpPr/>
            <p:nvPr/>
          </p:nvSpPr>
          <p:spPr>
            <a:xfrm>
              <a:off x="2386162" y="1889436"/>
              <a:ext cx="1285875" cy="2838450"/>
            </a:xfrm>
            <a:custGeom>
              <a:avLst/>
              <a:gdLst>
                <a:gd name="connsiteX0" fmla="*/ 7144 w 1285875"/>
                <a:gd name="connsiteY0" fmla="*/ 2837089 h 2838450"/>
                <a:gd name="connsiteX1" fmla="*/ 153829 w 1285875"/>
                <a:gd name="connsiteY1" fmla="*/ 2608489 h 2838450"/>
                <a:gd name="connsiteX2" fmla="*/ 189071 w 1285875"/>
                <a:gd name="connsiteY2" fmla="*/ 2588486 h 2838450"/>
                <a:gd name="connsiteX3" fmla="*/ 780574 w 1285875"/>
                <a:gd name="connsiteY3" fmla="*/ 2587533 h 2838450"/>
                <a:gd name="connsiteX4" fmla="*/ 1032986 w 1285875"/>
                <a:gd name="connsiteY4" fmla="*/ 2342741 h 2838450"/>
                <a:gd name="connsiteX5" fmla="*/ 1033939 w 1285875"/>
                <a:gd name="connsiteY5" fmla="*/ 940661 h 2838450"/>
                <a:gd name="connsiteX6" fmla="*/ 1033939 w 1285875"/>
                <a:gd name="connsiteY6" fmla="*/ 642528 h 2838450"/>
                <a:gd name="connsiteX7" fmla="*/ 835819 w 1285875"/>
                <a:gd name="connsiteY7" fmla="*/ 384401 h 2838450"/>
                <a:gd name="connsiteX8" fmla="*/ 545306 w 1285875"/>
                <a:gd name="connsiteY8" fmla="*/ 72933 h 2838450"/>
                <a:gd name="connsiteX9" fmla="*/ 599599 w 1285875"/>
                <a:gd name="connsiteY9" fmla="*/ 7211 h 2838450"/>
                <a:gd name="connsiteX10" fmla="*/ 760571 w 1285875"/>
                <a:gd name="connsiteY10" fmla="*/ 8163 h 2838450"/>
                <a:gd name="connsiteX11" fmla="*/ 792004 w 1285875"/>
                <a:gd name="connsiteY11" fmla="*/ 31023 h 2838450"/>
                <a:gd name="connsiteX12" fmla="*/ 902494 w 1285875"/>
                <a:gd name="connsiteY12" fmla="*/ 142466 h 2838450"/>
                <a:gd name="connsiteX13" fmla="*/ 1130142 w 1285875"/>
                <a:gd name="connsiteY13" fmla="*/ 264386 h 2838450"/>
                <a:gd name="connsiteX14" fmla="*/ 1284446 w 1285875"/>
                <a:gd name="connsiteY14" fmla="*/ 620621 h 2838450"/>
                <a:gd name="connsiteX15" fmla="*/ 1284446 w 1285875"/>
                <a:gd name="connsiteY15" fmla="*/ 2344646 h 2838450"/>
                <a:gd name="connsiteX16" fmla="*/ 787242 w 1285875"/>
                <a:gd name="connsiteY16" fmla="*/ 2839946 h 2838450"/>
                <a:gd name="connsiteX17" fmla="*/ 58579 w 1285875"/>
                <a:gd name="connsiteY17" fmla="*/ 2839946 h 2838450"/>
                <a:gd name="connsiteX18" fmla="*/ 7144 w 1285875"/>
                <a:gd name="connsiteY18" fmla="*/ 2837089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85875" h="2838450">
                  <a:moveTo>
                    <a:pt x="7144" y="2837089"/>
                  </a:moveTo>
                  <a:cubicBezTo>
                    <a:pt x="76676" y="2766603"/>
                    <a:pt x="127159" y="2695166"/>
                    <a:pt x="153829" y="2608489"/>
                  </a:cubicBezTo>
                  <a:cubicBezTo>
                    <a:pt x="156686" y="2598964"/>
                    <a:pt x="176689" y="2588486"/>
                    <a:pt x="189071" y="2588486"/>
                  </a:cubicBezTo>
                  <a:cubicBezTo>
                    <a:pt x="386239" y="2587533"/>
                    <a:pt x="583406" y="2587533"/>
                    <a:pt x="780574" y="2587533"/>
                  </a:cubicBezTo>
                  <a:cubicBezTo>
                    <a:pt x="928211" y="2587533"/>
                    <a:pt x="1032034" y="2490378"/>
                    <a:pt x="1032986" y="2342741"/>
                  </a:cubicBezTo>
                  <a:cubicBezTo>
                    <a:pt x="1034892" y="1875064"/>
                    <a:pt x="1033939" y="1408338"/>
                    <a:pt x="1033939" y="940661"/>
                  </a:cubicBezTo>
                  <a:cubicBezTo>
                    <a:pt x="1033939" y="841601"/>
                    <a:pt x="1033939" y="742541"/>
                    <a:pt x="1033939" y="642528"/>
                  </a:cubicBezTo>
                  <a:cubicBezTo>
                    <a:pt x="1033939" y="504416"/>
                    <a:pt x="970121" y="420596"/>
                    <a:pt x="835819" y="384401"/>
                  </a:cubicBezTo>
                  <a:cubicBezTo>
                    <a:pt x="674846" y="340586"/>
                    <a:pt x="575786" y="238668"/>
                    <a:pt x="545306" y="72933"/>
                  </a:cubicBezTo>
                  <a:cubicBezTo>
                    <a:pt x="534829" y="14831"/>
                    <a:pt x="541496" y="6258"/>
                    <a:pt x="599599" y="7211"/>
                  </a:cubicBezTo>
                  <a:cubicBezTo>
                    <a:pt x="652939" y="8163"/>
                    <a:pt x="707231" y="6258"/>
                    <a:pt x="760571" y="8163"/>
                  </a:cubicBezTo>
                  <a:cubicBezTo>
                    <a:pt x="772001" y="9116"/>
                    <a:pt x="791051" y="21498"/>
                    <a:pt x="792004" y="31023"/>
                  </a:cubicBezTo>
                  <a:cubicBezTo>
                    <a:pt x="800576" y="97698"/>
                    <a:pt x="844392" y="127226"/>
                    <a:pt x="902494" y="142466"/>
                  </a:cubicBezTo>
                  <a:cubicBezTo>
                    <a:pt x="988219" y="164373"/>
                    <a:pt x="1067276" y="201521"/>
                    <a:pt x="1130142" y="264386"/>
                  </a:cubicBezTo>
                  <a:cubicBezTo>
                    <a:pt x="1229201" y="361541"/>
                    <a:pt x="1284446" y="479651"/>
                    <a:pt x="1284446" y="620621"/>
                  </a:cubicBezTo>
                  <a:cubicBezTo>
                    <a:pt x="1285399" y="1194978"/>
                    <a:pt x="1285399" y="1770288"/>
                    <a:pt x="1284446" y="2344646"/>
                  </a:cubicBezTo>
                  <a:cubicBezTo>
                    <a:pt x="1284446" y="2623728"/>
                    <a:pt x="1065371" y="2839946"/>
                    <a:pt x="787242" y="2839946"/>
                  </a:cubicBezTo>
                  <a:cubicBezTo>
                    <a:pt x="544354" y="2839946"/>
                    <a:pt x="301466" y="2839946"/>
                    <a:pt x="58579" y="2839946"/>
                  </a:cubicBezTo>
                  <a:cubicBezTo>
                    <a:pt x="45244" y="2837089"/>
                    <a:pt x="30956" y="2837089"/>
                    <a:pt x="7144" y="2837089"/>
                  </a:cubicBezTo>
                  <a:close/>
                </a:path>
              </a:pathLst>
            </a:custGeom>
            <a:grpFill/>
            <a:ln w="9525" cap="flat">
              <a:noFill/>
              <a:prstDash val="solid"/>
              <a:miter/>
            </a:ln>
          </p:spPr>
          <p:txBody>
            <a:bodyPr rtlCol="0" anchor="ctr"/>
            <a:lstStyle/>
            <a:p>
              <a:endParaRPr lang="en-US"/>
            </a:p>
          </p:txBody>
        </p:sp>
        <p:sp>
          <p:nvSpPr>
            <p:cNvPr id="441" name="Freeform: Shape 440">
              <a:extLst>
                <a:ext uri="{FF2B5EF4-FFF2-40B4-BE49-F238E27FC236}">
                  <a16:creationId xmlns:a16="http://schemas.microsoft.com/office/drawing/2014/main" id="{0F777D74-0F6C-4769-8AEB-A1F869884342}"/>
                </a:ext>
              </a:extLst>
            </p:cNvPr>
            <p:cNvSpPr/>
            <p:nvPr/>
          </p:nvSpPr>
          <p:spPr>
            <a:xfrm>
              <a:off x="92532" y="3524711"/>
              <a:ext cx="1409700" cy="1085850"/>
            </a:xfrm>
            <a:custGeom>
              <a:avLst/>
              <a:gdLst>
                <a:gd name="connsiteX0" fmla="*/ 1303506 w 1409700"/>
                <a:gd name="connsiteY0" fmla="*/ 341705 h 1085850"/>
                <a:gd name="connsiteX1" fmla="*/ 996801 w 1409700"/>
                <a:gd name="connsiteY1" fmla="*/ 407428 h 1085850"/>
                <a:gd name="connsiteX2" fmla="*/ 753914 w 1409700"/>
                <a:gd name="connsiteY2" fmla="*/ 888440 h 1085850"/>
                <a:gd name="connsiteX3" fmla="*/ 713909 w 1409700"/>
                <a:gd name="connsiteY3" fmla="*/ 957973 h 1085850"/>
                <a:gd name="connsiteX4" fmla="*/ 452924 w 1409700"/>
                <a:gd name="connsiteY4" fmla="*/ 1070368 h 1085850"/>
                <a:gd name="connsiteX5" fmla="*/ 7154 w 1409700"/>
                <a:gd name="connsiteY5" fmla="*/ 720801 h 1085850"/>
                <a:gd name="connsiteX6" fmla="*/ 209084 w 1409700"/>
                <a:gd name="connsiteY6" fmla="*/ 380758 h 1085850"/>
                <a:gd name="connsiteX7" fmla="*/ 882501 w 1409700"/>
                <a:gd name="connsiteY7" fmla="*/ 43573 h 1085850"/>
                <a:gd name="connsiteX8" fmla="*/ 1399709 w 1409700"/>
                <a:gd name="connsiteY8" fmla="*/ 295033 h 1085850"/>
                <a:gd name="connsiteX9" fmla="*/ 1358751 w 1409700"/>
                <a:gd name="connsiteY9" fmla="*/ 342658 h 1085850"/>
                <a:gd name="connsiteX10" fmla="*/ 1303506 w 1409700"/>
                <a:gd name="connsiteY10" fmla="*/ 341705 h 108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9700" h="1085850">
                  <a:moveTo>
                    <a:pt x="1303506" y="341705"/>
                  </a:moveTo>
                  <a:cubicBezTo>
                    <a:pt x="1188254" y="335038"/>
                    <a:pt x="1087289" y="351230"/>
                    <a:pt x="996801" y="407428"/>
                  </a:cubicBezTo>
                  <a:cubicBezTo>
                    <a:pt x="819636" y="517918"/>
                    <a:pt x="734864" y="677938"/>
                    <a:pt x="753914" y="888440"/>
                  </a:cubicBezTo>
                  <a:cubicBezTo>
                    <a:pt x="757724" y="925588"/>
                    <a:pt x="746294" y="943686"/>
                    <a:pt x="713909" y="957973"/>
                  </a:cubicBezTo>
                  <a:cubicBezTo>
                    <a:pt x="627231" y="995120"/>
                    <a:pt x="543411" y="1045603"/>
                    <a:pt x="452924" y="1070368"/>
                  </a:cubicBezTo>
                  <a:cubicBezTo>
                    <a:pt x="233849" y="1129423"/>
                    <a:pt x="10011" y="947495"/>
                    <a:pt x="7154" y="720801"/>
                  </a:cubicBezTo>
                  <a:cubicBezTo>
                    <a:pt x="6201" y="566495"/>
                    <a:pt x="72876" y="451243"/>
                    <a:pt x="209084" y="380758"/>
                  </a:cubicBezTo>
                  <a:cubicBezTo>
                    <a:pt x="431969" y="265505"/>
                    <a:pt x="656759" y="152158"/>
                    <a:pt x="882501" y="43573"/>
                  </a:cubicBezTo>
                  <a:cubicBezTo>
                    <a:pt x="1094909" y="-59297"/>
                    <a:pt x="1345416" y="65480"/>
                    <a:pt x="1399709" y="295033"/>
                  </a:cubicBezTo>
                  <a:cubicBezTo>
                    <a:pt x="1409234" y="334086"/>
                    <a:pt x="1398756" y="344563"/>
                    <a:pt x="1358751" y="342658"/>
                  </a:cubicBezTo>
                  <a:cubicBezTo>
                    <a:pt x="1336844" y="340753"/>
                    <a:pt x="1314936" y="341705"/>
                    <a:pt x="1303506" y="341705"/>
                  </a:cubicBezTo>
                  <a:close/>
                </a:path>
              </a:pathLst>
            </a:custGeom>
            <a:grpFill/>
            <a:ln w="9525" cap="flat">
              <a:noFill/>
              <a:prstDash val="solid"/>
              <a:miter/>
            </a:ln>
          </p:spPr>
          <p:txBody>
            <a:bodyPr rtlCol="0" anchor="ctr"/>
            <a:lstStyle/>
            <a:p>
              <a:endParaRPr lang="en-US"/>
            </a:p>
          </p:txBody>
        </p:sp>
        <p:sp>
          <p:nvSpPr>
            <p:cNvPr id="442" name="Freeform: Shape 441">
              <a:extLst>
                <a:ext uri="{FF2B5EF4-FFF2-40B4-BE49-F238E27FC236}">
                  <a16:creationId xmlns:a16="http://schemas.microsoft.com/office/drawing/2014/main" id="{A2A41EA5-D26E-471C-AB1F-D7BF21AA5B83}"/>
                </a:ext>
              </a:extLst>
            </p:cNvPr>
            <p:cNvSpPr/>
            <p:nvPr/>
          </p:nvSpPr>
          <p:spPr>
            <a:xfrm>
              <a:off x="1198157" y="1889265"/>
              <a:ext cx="752475" cy="1647825"/>
            </a:xfrm>
            <a:custGeom>
              <a:avLst/>
              <a:gdLst>
                <a:gd name="connsiteX0" fmla="*/ 502682 w 752475"/>
                <a:gd name="connsiteY0" fmla="*/ 7382 h 1647825"/>
                <a:gd name="connsiteX1" fmla="*/ 732234 w 752475"/>
                <a:gd name="connsiteY1" fmla="*/ 8334 h 1647825"/>
                <a:gd name="connsiteX2" fmla="*/ 750332 w 752475"/>
                <a:gd name="connsiteY2" fmla="*/ 51197 h 1647825"/>
                <a:gd name="connsiteX3" fmla="*/ 476012 w 752475"/>
                <a:gd name="connsiteY3" fmla="*/ 377904 h 1647825"/>
                <a:gd name="connsiteX4" fmla="*/ 285512 w 752475"/>
                <a:gd name="connsiteY4" fmla="*/ 518874 h 1647825"/>
                <a:gd name="connsiteX5" fmla="*/ 258842 w 752475"/>
                <a:gd name="connsiteY5" fmla="*/ 639842 h 1647825"/>
                <a:gd name="connsiteX6" fmla="*/ 257889 w 752475"/>
                <a:gd name="connsiteY6" fmla="*/ 1599009 h 1647825"/>
                <a:gd name="connsiteX7" fmla="*/ 257889 w 752475"/>
                <a:gd name="connsiteY7" fmla="*/ 1647587 h 1647825"/>
                <a:gd name="connsiteX8" fmla="*/ 26432 w 752475"/>
                <a:gd name="connsiteY8" fmla="*/ 1534239 h 1647825"/>
                <a:gd name="connsiteX9" fmla="*/ 8334 w 752475"/>
                <a:gd name="connsiteY9" fmla="*/ 1498045 h 1647825"/>
                <a:gd name="connsiteX10" fmla="*/ 7382 w 752475"/>
                <a:gd name="connsiteY10" fmla="*/ 1216104 h 1647825"/>
                <a:gd name="connsiteX11" fmla="*/ 7382 w 752475"/>
                <a:gd name="connsiteY11" fmla="*/ 644604 h 1647825"/>
                <a:gd name="connsiteX12" fmla="*/ 391239 w 752475"/>
                <a:gd name="connsiteY12" fmla="*/ 144542 h 1647825"/>
                <a:gd name="connsiteX13" fmla="*/ 502682 w 752475"/>
                <a:gd name="connsiteY13" fmla="*/ 7382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2475" h="1647825">
                  <a:moveTo>
                    <a:pt x="502682" y="7382"/>
                  </a:moveTo>
                  <a:cubicBezTo>
                    <a:pt x="580787" y="7382"/>
                    <a:pt x="656034" y="6429"/>
                    <a:pt x="732234" y="8334"/>
                  </a:cubicBezTo>
                  <a:cubicBezTo>
                    <a:pt x="761762" y="9287"/>
                    <a:pt x="752237" y="35004"/>
                    <a:pt x="750332" y="51197"/>
                  </a:cubicBezTo>
                  <a:cubicBezTo>
                    <a:pt x="735092" y="204549"/>
                    <a:pt x="624602" y="336947"/>
                    <a:pt x="476012" y="377904"/>
                  </a:cubicBezTo>
                  <a:cubicBezTo>
                    <a:pt x="394097" y="400764"/>
                    <a:pt x="320754" y="436007"/>
                    <a:pt x="285512" y="518874"/>
                  </a:cubicBezTo>
                  <a:cubicBezTo>
                    <a:pt x="270272" y="556022"/>
                    <a:pt x="259794" y="598884"/>
                    <a:pt x="258842" y="639842"/>
                  </a:cubicBezTo>
                  <a:cubicBezTo>
                    <a:pt x="256937" y="959882"/>
                    <a:pt x="257889" y="1279922"/>
                    <a:pt x="257889" y="1599009"/>
                  </a:cubicBezTo>
                  <a:cubicBezTo>
                    <a:pt x="257889" y="1612345"/>
                    <a:pt x="257889" y="1626632"/>
                    <a:pt x="257889" y="1647587"/>
                  </a:cubicBezTo>
                  <a:cubicBezTo>
                    <a:pt x="184547" y="1590437"/>
                    <a:pt x="111204" y="1550432"/>
                    <a:pt x="26432" y="1534239"/>
                  </a:cubicBezTo>
                  <a:cubicBezTo>
                    <a:pt x="17859" y="1532334"/>
                    <a:pt x="8334" y="1510427"/>
                    <a:pt x="8334" y="1498045"/>
                  </a:cubicBezTo>
                  <a:cubicBezTo>
                    <a:pt x="6429" y="1403747"/>
                    <a:pt x="7382" y="1310402"/>
                    <a:pt x="7382" y="1216104"/>
                  </a:cubicBezTo>
                  <a:cubicBezTo>
                    <a:pt x="7382" y="1025604"/>
                    <a:pt x="7382" y="835104"/>
                    <a:pt x="7382" y="644604"/>
                  </a:cubicBezTo>
                  <a:cubicBezTo>
                    <a:pt x="7382" y="395049"/>
                    <a:pt x="150257" y="208359"/>
                    <a:pt x="391239" y="144542"/>
                  </a:cubicBezTo>
                  <a:cubicBezTo>
                    <a:pt x="461724" y="123587"/>
                    <a:pt x="497919" y="81677"/>
                    <a:pt x="502682" y="7382"/>
                  </a:cubicBezTo>
                  <a:close/>
                </a:path>
              </a:pathLst>
            </a:custGeom>
            <a:grpFill/>
            <a:ln w="9525" cap="flat">
              <a:noFill/>
              <a:prstDash val="solid"/>
              <a:miter/>
            </a:ln>
          </p:spPr>
          <p:txBody>
            <a:bodyPr rtlCol="0" anchor="ctr"/>
            <a:lstStyle/>
            <a:p>
              <a:endParaRPr lang="en-US"/>
            </a:p>
          </p:txBody>
        </p:sp>
      </p:grpSp>
      <p:sp>
        <p:nvSpPr>
          <p:cNvPr id="443" name="Freeform: Shape 442">
            <a:extLst>
              <a:ext uri="{FF2B5EF4-FFF2-40B4-BE49-F238E27FC236}">
                <a16:creationId xmlns:a16="http://schemas.microsoft.com/office/drawing/2014/main" id="{33FC440E-D173-4939-9F8D-D9510044CF76}"/>
              </a:ext>
            </a:extLst>
          </p:cNvPr>
          <p:cNvSpPr/>
          <p:nvPr/>
        </p:nvSpPr>
        <p:spPr>
          <a:xfrm>
            <a:off x="3761892" y="4850141"/>
            <a:ext cx="289441" cy="261340"/>
          </a:xfrm>
          <a:custGeom>
            <a:avLst/>
            <a:gdLst>
              <a:gd name="connsiteX0" fmla="*/ 494144 w 981075"/>
              <a:gd name="connsiteY0" fmla="*/ 108194 h 885825"/>
              <a:gd name="connsiteX1" fmla="*/ 557009 w 981075"/>
              <a:gd name="connsiteY1" fmla="*/ 53902 h 885825"/>
              <a:gd name="connsiteX2" fmla="*/ 747509 w 981075"/>
              <a:gd name="connsiteY2" fmla="*/ 10087 h 885825"/>
              <a:gd name="connsiteX3" fmla="*/ 973252 w 981075"/>
              <a:gd name="connsiteY3" fmla="*/ 211064 h 885825"/>
              <a:gd name="connsiteX4" fmla="*/ 897052 w 981075"/>
              <a:gd name="connsiteY4" fmla="*/ 478717 h 885825"/>
              <a:gd name="connsiteX5" fmla="*/ 686550 w 981075"/>
              <a:gd name="connsiteY5" fmla="*/ 691124 h 885825"/>
              <a:gd name="connsiteX6" fmla="*/ 502717 w 981075"/>
              <a:gd name="connsiteY6" fmla="*/ 875909 h 885825"/>
              <a:gd name="connsiteX7" fmla="*/ 491287 w 981075"/>
              <a:gd name="connsiteY7" fmla="*/ 886387 h 885825"/>
              <a:gd name="connsiteX8" fmla="*/ 486525 w 981075"/>
              <a:gd name="connsiteY8" fmla="*/ 882577 h 885825"/>
              <a:gd name="connsiteX9" fmla="*/ 408419 w 981075"/>
              <a:gd name="connsiteY9" fmla="*/ 797804 h 885825"/>
              <a:gd name="connsiteX10" fmla="*/ 97905 w 981075"/>
              <a:gd name="connsiteY10" fmla="*/ 485384 h 885825"/>
              <a:gd name="connsiteX11" fmla="*/ 9322 w 981075"/>
              <a:gd name="connsiteY11" fmla="*/ 312982 h 885825"/>
              <a:gd name="connsiteX12" fmla="*/ 71234 w 981075"/>
              <a:gd name="connsiteY12" fmla="*/ 104384 h 885825"/>
              <a:gd name="connsiteX13" fmla="*/ 274117 w 981075"/>
              <a:gd name="connsiteY13" fmla="*/ 8182 h 885825"/>
              <a:gd name="connsiteX14" fmla="*/ 458902 w 981075"/>
              <a:gd name="connsiteY14" fmla="*/ 77714 h 885825"/>
              <a:gd name="connsiteX15" fmla="*/ 494144 w 981075"/>
              <a:gd name="connsiteY15" fmla="*/ 108194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5" h="885825">
                <a:moveTo>
                  <a:pt x="494144" y="108194"/>
                </a:moveTo>
                <a:cubicBezTo>
                  <a:pt x="516052" y="90097"/>
                  <a:pt x="535102" y="70094"/>
                  <a:pt x="557009" y="53902"/>
                </a:cubicBezTo>
                <a:cubicBezTo>
                  <a:pt x="614159" y="13897"/>
                  <a:pt x="678930" y="562"/>
                  <a:pt x="747509" y="10087"/>
                </a:cubicBezTo>
                <a:cubicBezTo>
                  <a:pt x="855142" y="24374"/>
                  <a:pt x="947534" y="106289"/>
                  <a:pt x="973252" y="211064"/>
                </a:cubicBezTo>
                <a:cubicBezTo>
                  <a:pt x="998017" y="313934"/>
                  <a:pt x="971347" y="403469"/>
                  <a:pt x="897052" y="478717"/>
                </a:cubicBezTo>
                <a:cubicBezTo>
                  <a:pt x="827519" y="550154"/>
                  <a:pt x="757034" y="620639"/>
                  <a:pt x="686550" y="691124"/>
                </a:cubicBezTo>
                <a:cubicBezTo>
                  <a:pt x="625590" y="753037"/>
                  <a:pt x="564630" y="813997"/>
                  <a:pt x="502717" y="875909"/>
                </a:cubicBezTo>
                <a:cubicBezTo>
                  <a:pt x="498907" y="879719"/>
                  <a:pt x="495097" y="882577"/>
                  <a:pt x="491287" y="886387"/>
                </a:cubicBezTo>
                <a:cubicBezTo>
                  <a:pt x="489382" y="884482"/>
                  <a:pt x="487477" y="883529"/>
                  <a:pt x="486525" y="882577"/>
                </a:cubicBezTo>
                <a:cubicBezTo>
                  <a:pt x="460807" y="854002"/>
                  <a:pt x="435090" y="825427"/>
                  <a:pt x="408419" y="797804"/>
                </a:cubicBezTo>
                <a:cubicBezTo>
                  <a:pt x="305550" y="693029"/>
                  <a:pt x="200775" y="589207"/>
                  <a:pt x="97905" y="485384"/>
                </a:cubicBezTo>
                <a:cubicBezTo>
                  <a:pt x="50279" y="437759"/>
                  <a:pt x="17895" y="380609"/>
                  <a:pt x="9322" y="312982"/>
                </a:cubicBezTo>
                <a:cubicBezTo>
                  <a:pt x="-203" y="234877"/>
                  <a:pt x="21704" y="164392"/>
                  <a:pt x="71234" y="104384"/>
                </a:cubicBezTo>
                <a:cubicBezTo>
                  <a:pt x="123622" y="41519"/>
                  <a:pt x="192202" y="11992"/>
                  <a:pt x="274117" y="8182"/>
                </a:cubicBezTo>
                <a:cubicBezTo>
                  <a:pt x="346507" y="4372"/>
                  <a:pt x="405562" y="32947"/>
                  <a:pt x="458902" y="77714"/>
                </a:cubicBezTo>
                <a:cubicBezTo>
                  <a:pt x="471284" y="88192"/>
                  <a:pt x="482715" y="98669"/>
                  <a:pt x="494144" y="108194"/>
                </a:cubicBezTo>
                <a:close/>
              </a:path>
            </a:pathLst>
          </a:custGeom>
          <a:gradFill>
            <a:gsLst>
              <a:gs pos="23000">
                <a:srgbClr val="FF9505"/>
              </a:gs>
              <a:gs pos="67000">
                <a:srgbClr val="FFC70C"/>
              </a:gs>
            </a:gsLst>
            <a:lin ang="2700000" scaled="0"/>
          </a:gradFill>
          <a:ln w="9525" cap="flat">
            <a:noFill/>
            <a:prstDash val="solid"/>
            <a:miter/>
          </a:ln>
        </p:spPr>
        <p:txBody>
          <a:bodyPr rtlCol="0" anchor="ctr"/>
          <a:lstStyle/>
          <a:p>
            <a:endParaRPr lang="en-US"/>
          </a:p>
        </p:txBody>
      </p:sp>
      <p:grpSp>
        <p:nvGrpSpPr>
          <p:cNvPr id="444" name="Group 443">
            <a:extLst>
              <a:ext uri="{FF2B5EF4-FFF2-40B4-BE49-F238E27FC236}">
                <a16:creationId xmlns:a16="http://schemas.microsoft.com/office/drawing/2014/main" id="{903AACE4-A888-4065-9EE7-30DDFA8F09AD}"/>
              </a:ext>
            </a:extLst>
          </p:cNvPr>
          <p:cNvGrpSpPr/>
          <p:nvPr/>
        </p:nvGrpSpPr>
        <p:grpSpPr>
          <a:xfrm>
            <a:off x="4276309" y="4840267"/>
            <a:ext cx="306864" cy="250100"/>
            <a:chOff x="3385508" y="1288476"/>
            <a:chExt cx="1040130" cy="847725"/>
          </a:xfrm>
          <a:gradFill>
            <a:gsLst>
              <a:gs pos="23000">
                <a:srgbClr val="FF9505"/>
              </a:gs>
              <a:gs pos="67000">
                <a:srgbClr val="FFC70C"/>
              </a:gs>
            </a:gsLst>
            <a:lin ang="2700000" scaled="0"/>
          </a:gradFill>
        </p:grpSpPr>
        <p:sp>
          <p:nvSpPr>
            <p:cNvPr id="445" name="Freeform: Shape 444">
              <a:extLst>
                <a:ext uri="{FF2B5EF4-FFF2-40B4-BE49-F238E27FC236}">
                  <a16:creationId xmlns:a16="http://schemas.microsoft.com/office/drawing/2014/main" id="{2A7959F3-9D18-4BA2-87FD-BC6D6BCA2BD2}"/>
                </a:ext>
              </a:extLst>
            </p:cNvPr>
            <p:cNvSpPr/>
            <p:nvPr/>
          </p:nvSpPr>
          <p:spPr>
            <a:xfrm>
              <a:off x="3385508" y="1431351"/>
              <a:ext cx="152400" cy="704850"/>
            </a:xfrm>
            <a:custGeom>
              <a:avLst/>
              <a:gdLst>
                <a:gd name="connsiteX0" fmla="*/ 7144 w 152400"/>
                <a:gd name="connsiteY0" fmla="*/ 107156 h 704850"/>
                <a:gd name="connsiteX1" fmla="*/ 12859 w 152400"/>
                <a:gd name="connsiteY1" fmla="*/ 89059 h 704850"/>
                <a:gd name="connsiteX2" fmla="*/ 115729 w 152400"/>
                <a:gd name="connsiteY2" fmla="*/ 9049 h 704850"/>
                <a:gd name="connsiteX3" fmla="*/ 146209 w 152400"/>
                <a:gd name="connsiteY3" fmla="*/ 7144 h 704850"/>
                <a:gd name="connsiteX4" fmla="*/ 153829 w 152400"/>
                <a:gd name="connsiteY4" fmla="*/ 14764 h 704850"/>
                <a:gd name="connsiteX5" fmla="*/ 153829 w 152400"/>
                <a:gd name="connsiteY5" fmla="*/ 19526 h 704850"/>
                <a:gd name="connsiteX6" fmla="*/ 153829 w 152400"/>
                <a:gd name="connsiteY6" fmla="*/ 685324 h 704850"/>
                <a:gd name="connsiteX7" fmla="*/ 141446 w 152400"/>
                <a:gd name="connsiteY7" fmla="*/ 697706 h 704850"/>
                <a:gd name="connsiteX8" fmla="*/ 9049 w 152400"/>
                <a:gd name="connsiteY8" fmla="*/ 596741 h 704850"/>
                <a:gd name="connsiteX9" fmla="*/ 7144 w 152400"/>
                <a:gd name="connsiteY9" fmla="*/ 594836 h 704850"/>
                <a:gd name="connsiteX10" fmla="*/ 7144 w 152400"/>
                <a:gd name="connsiteY10" fmla="*/ 107156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400" h="704850">
                  <a:moveTo>
                    <a:pt x="7144" y="107156"/>
                  </a:moveTo>
                  <a:cubicBezTo>
                    <a:pt x="10954" y="101441"/>
                    <a:pt x="10001" y="94774"/>
                    <a:pt x="12859" y="89059"/>
                  </a:cubicBezTo>
                  <a:cubicBezTo>
                    <a:pt x="30956" y="42386"/>
                    <a:pt x="65246" y="15716"/>
                    <a:pt x="115729" y="9049"/>
                  </a:cubicBezTo>
                  <a:cubicBezTo>
                    <a:pt x="126206" y="8096"/>
                    <a:pt x="135731" y="7144"/>
                    <a:pt x="146209" y="7144"/>
                  </a:cubicBezTo>
                  <a:cubicBezTo>
                    <a:pt x="151924" y="7144"/>
                    <a:pt x="154781" y="8096"/>
                    <a:pt x="153829" y="14764"/>
                  </a:cubicBezTo>
                  <a:cubicBezTo>
                    <a:pt x="153829" y="16669"/>
                    <a:pt x="153829" y="17621"/>
                    <a:pt x="153829" y="19526"/>
                  </a:cubicBezTo>
                  <a:cubicBezTo>
                    <a:pt x="153829" y="241459"/>
                    <a:pt x="153829" y="463391"/>
                    <a:pt x="153829" y="685324"/>
                  </a:cubicBezTo>
                  <a:cubicBezTo>
                    <a:pt x="153829" y="695801"/>
                    <a:pt x="150971" y="696754"/>
                    <a:pt x="141446" y="697706"/>
                  </a:cubicBezTo>
                  <a:cubicBezTo>
                    <a:pt x="81439" y="701516"/>
                    <a:pt x="15716" y="647224"/>
                    <a:pt x="9049" y="596741"/>
                  </a:cubicBezTo>
                  <a:cubicBezTo>
                    <a:pt x="9049" y="595789"/>
                    <a:pt x="8096" y="595789"/>
                    <a:pt x="7144" y="594836"/>
                  </a:cubicBezTo>
                  <a:cubicBezTo>
                    <a:pt x="7144" y="431959"/>
                    <a:pt x="7144" y="270034"/>
                    <a:pt x="7144" y="107156"/>
                  </a:cubicBezTo>
                  <a:close/>
                </a:path>
              </a:pathLst>
            </a:custGeom>
            <a:grpFill/>
            <a:ln w="9525" cap="flat">
              <a:noFill/>
              <a:prstDash val="solid"/>
              <a:miter/>
            </a:ln>
          </p:spPr>
          <p:txBody>
            <a:bodyPr rtlCol="0" anchor="ctr"/>
            <a:lstStyle/>
            <a:p>
              <a:endParaRPr lang="en-US"/>
            </a:p>
          </p:txBody>
        </p:sp>
        <p:sp>
          <p:nvSpPr>
            <p:cNvPr id="446" name="Freeform: Shape 445">
              <a:extLst>
                <a:ext uri="{FF2B5EF4-FFF2-40B4-BE49-F238E27FC236}">
                  <a16:creationId xmlns:a16="http://schemas.microsoft.com/office/drawing/2014/main" id="{FA3E4C62-C541-4C01-B33B-F5F2559EC9DB}"/>
                </a:ext>
              </a:extLst>
            </p:cNvPr>
            <p:cNvSpPr/>
            <p:nvPr/>
          </p:nvSpPr>
          <p:spPr>
            <a:xfrm>
              <a:off x="4263713" y="1431351"/>
              <a:ext cx="161925" cy="704850"/>
            </a:xfrm>
            <a:custGeom>
              <a:avLst/>
              <a:gdLst>
                <a:gd name="connsiteX0" fmla="*/ 7144 w 161925"/>
                <a:gd name="connsiteY0" fmla="*/ 351949 h 704850"/>
                <a:gd name="connsiteX1" fmla="*/ 7144 w 161925"/>
                <a:gd name="connsiteY1" fmla="*/ 19526 h 704850"/>
                <a:gd name="connsiteX2" fmla="*/ 19526 w 161925"/>
                <a:gd name="connsiteY2" fmla="*/ 7144 h 704850"/>
                <a:gd name="connsiteX3" fmla="*/ 130016 w 161925"/>
                <a:gd name="connsiteY3" fmla="*/ 55721 h 704850"/>
                <a:gd name="connsiteX4" fmla="*/ 153829 w 161925"/>
                <a:gd name="connsiteY4" fmla="*/ 130016 h 704850"/>
                <a:gd name="connsiteX5" fmla="*/ 154781 w 161925"/>
                <a:gd name="connsiteY5" fmla="*/ 571024 h 704850"/>
                <a:gd name="connsiteX6" fmla="*/ 12859 w 161925"/>
                <a:gd name="connsiteY6" fmla="*/ 697706 h 704850"/>
                <a:gd name="connsiteX7" fmla="*/ 7144 w 161925"/>
                <a:gd name="connsiteY7" fmla="*/ 691991 h 704850"/>
                <a:gd name="connsiteX8" fmla="*/ 7144 w 161925"/>
                <a:gd name="connsiteY8" fmla="*/ 684371 h 704850"/>
                <a:gd name="connsiteX9" fmla="*/ 7144 w 161925"/>
                <a:gd name="connsiteY9" fmla="*/ 351949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925" h="704850">
                  <a:moveTo>
                    <a:pt x="7144" y="351949"/>
                  </a:moveTo>
                  <a:cubicBezTo>
                    <a:pt x="7144" y="241459"/>
                    <a:pt x="7144" y="130016"/>
                    <a:pt x="7144" y="19526"/>
                  </a:cubicBezTo>
                  <a:cubicBezTo>
                    <a:pt x="7144" y="9049"/>
                    <a:pt x="10001" y="7144"/>
                    <a:pt x="19526" y="7144"/>
                  </a:cubicBezTo>
                  <a:cubicBezTo>
                    <a:pt x="63341" y="7144"/>
                    <a:pt x="101441" y="20479"/>
                    <a:pt x="130016" y="55721"/>
                  </a:cubicBezTo>
                  <a:cubicBezTo>
                    <a:pt x="147161" y="77629"/>
                    <a:pt x="153829" y="102394"/>
                    <a:pt x="153829" y="130016"/>
                  </a:cubicBezTo>
                  <a:cubicBezTo>
                    <a:pt x="153829" y="276701"/>
                    <a:pt x="151924" y="424339"/>
                    <a:pt x="154781" y="571024"/>
                  </a:cubicBezTo>
                  <a:cubicBezTo>
                    <a:pt x="155734" y="645319"/>
                    <a:pt x="80486" y="704374"/>
                    <a:pt x="12859" y="697706"/>
                  </a:cubicBezTo>
                  <a:cubicBezTo>
                    <a:pt x="8096" y="697706"/>
                    <a:pt x="7144" y="695801"/>
                    <a:pt x="7144" y="691991"/>
                  </a:cubicBezTo>
                  <a:cubicBezTo>
                    <a:pt x="7144" y="689134"/>
                    <a:pt x="7144" y="686276"/>
                    <a:pt x="7144" y="684371"/>
                  </a:cubicBezTo>
                  <a:cubicBezTo>
                    <a:pt x="7144" y="572929"/>
                    <a:pt x="7144" y="462439"/>
                    <a:pt x="7144" y="351949"/>
                  </a:cubicBezTo>
                  <a:close/>
                </a:path>
              </a:pathLst>
            </a:custGeom>
            <a:grpFill/>
            <a:ln w="9525" cap="flat">
              <a:noFill/>
              <a:prstDash val="solid"/>
              <a:miter/>
            </a:ln>
          </p:spPr>
          <p:txBody>
            <a:bodyPr rtlCol="0" anchor="ctr"/>
            <a:lstStyle/>
            <a:p>
              <a:endParaRPr lang="en-US"/>
            </a:p>
          </p:txBody>
        </p:sp>
        <p:sp>
          <p:nvSpPr>
            <p:cNvPr id="447" name="Freeform: Shape 446">
              <a:extLst>
                <a:ext uri="{FF2B5EF4-FFF2-40B4-BE49-F238E27FC236}">
                  <a16:creationId xmlns:a16="http://schemas.microsoft.com/office/drawing/2014/main" id="{73FEF2E3-1244-4E66-81F6-E8D0E913A219}"/>
                </a:ext>
              </a:extLst>
            </p:cNvPr>
            <p:cNvSpPr/>
            <p:nvPr/>
          </p:nvSpPr>
          <p:spPr>
            <a:xfrm>
              <a:off x="3583628" y="1288476"/>
              <a:ext cx="638175" cy="847725"/>
            </a:xfrm>
            <a:custGeom>
              <a:avLst/>
              <a:gdLst>
                <a:gd name="connsiteX0" fmla="*/ 634841 w 638175"/>
                <a:gd name="connsiteY0" fmla="*/ 159544 h 847725"/>
                <a:gd name="connsiteX1" fmla="*/ 625316 w 638175"/>
                <a:gd name="connsiteY1" fmla="*/ 150019 h 847725"/>
                <a:gd name="connsiteX2" fmla="*/ 552926 w 638175"/>
                <a:gd name="connsiteY2" fmla="*/ 150019 h 847725"/>
                <a:gd name="connsiteX3" fmla="*/ 542449 w 638175"/>
                <a:gd name="connsiteY3" fmla="*/ 139541 h 847725"/>
                <a:gd name="connsiteX4" fmla="*/ 542449 w 638175"/>
                <a:gd name="connsiteY4" fmla="*/ 64294 h 847725"/>
                <a:gd name="connsiteX5" fmla="*/ 529114 w 638175"/>
                <a:gd name="connsiteY5" fmla="*/ 30004 h 847725"/>
                <a:gd name="connsiteX6" fmla="*/ 477679 w 638175"/>
                <a:gd name="connsiteY6" fmla="*/ 7144 h 847725"/>
                <a:gd name="connsiteX7" fmla="*/ 158591 w 638175"/>
                <a:gd name="connsiteY7" fmla="*/ 7144 h 847725"/>
                <a:gd name="connsiteX8" fmla="*/ 97631 w 638175"/>
                <a:gd name="connsiteY8" fmla="*/ 67151 h 847725"/>
                <a:gd name="connsiteX9" fmla="*/ 98584 w 638175"/>
                <a:gd name="connsiteY9" fmla="*/ 140494 h 847725"/>
                <a:gd name="connsiteX10" fmla="*/ 89059 w 638175"/>
                <a:gd name="connsiteY10" fmla="*/ 150019 h 847725"/>
                <a:gd name="connsiteX11" fmla="*/ 19526 w 638175"/>
                <a:gd name="connsiteY11" fmla="*/ 150019 h 847725"/>
                <a:gd name="connsiteX12" fmla="*/ 7144 w 638175"/>
                <a:gd name="connsiteY12" fmla="*/ 162401 h 847725"/>
                <a:gd name="connsiteX13" fmla="*/ 7144 w 638175"/>
                <a:gd name="connsiteY13" fmla="*/ 493871 h 847725"/>
                <a:gd name="connsiteX14" fmla="*/ 7144 w 638175"/>
                <a:gd name="connsiteY14" fmla="*/ 829151 h 847725"/>
                <a:gd name="connsiteX15" fmla="*/ 18574 w 638175"/>
                <a:gd name="connsiteY15" fmla="*/ 840581 h 847725"/>
                <a:gd name="connsiteX16" fmla="*/ 623411 w 638175"/>
                <a:gd name="connsiteY16" fmla="*/ 840581 h 847725"/>
                <a:gd name="connsiteX17" fmla="*/ 633889 w 638175"/>
                <a:gd name="connsiteY17" fmla="*/ 831056 h 847725"/>
                <a:gd name="connsiteX18" fmla="*/ 634841 w 638175"/>
                <a:gd name="connsiteY18" fmla="*/ 159544 h 847725"/>
                <a:gd name="connsiteX19" fmla="*/ 173831 w 638175"/>
                <a:gd name="connsiteY19" fmla="*/ 87154 h 847725"/>
                <a:gd name="connsiteX20" fmla="*/ 181451 w 638175"/>
                <a:gd name="connsiteY20" fmla="*/ 78581 h 847725"/>
                <a:gd name="connsiteX21" fmla="*/ 462439 w 638175"/>
                <a:gd name="connsiteY21" fmla="*/ 78581 h 847725"/>
                <a:gd name="connsiteX22" fmla="*/ 470059 w 638175"/>
                <a:gd name="connsiteY22" fmla="*/ 86201 h 847725"/>
                <a:gd name="connsiteX23" fmla="*/ 470059 w 638175"/>
                <a:gd name="connsiteY23" fmla="*/ 141446 h 847725"/>
                <a:gd name="connsiteX24" fmla="*/ 460534 w 638175"/>
                <a:gd name="connsiteY24" fmla="*/ 150971 h 847725"/>
                <a:gd name="connsiteX25" fmla="*/ 321469 w 638175"/>
                <a:gd name="connsiteY25" fmla="*/ 150971 h 847725"/>
                <a:gd name="connsiteX26" fmla="*/ 184309 w 638175"/>
                <a:gd name="connsiteY26" fmla="*/ 150971 h 847725"/>
                <a:gd name="connsiteX27" fmla="*/ 173831 w 638175"/>
                <a:gd name="connsiteY27" fmla="*/ 140494 h 847725"/>
                <a:gd name="connsiteX28" fmla="*/ 173831 w 638175"/>
                <a:gd name="connsiteY28" fmla="*/ 87154 h 847725"/>
                <a:gd name="connsiteX29" fmla="*/ 519589 w 638175"/>
                <a:gd name="connsiteY29" fmla="*/ 560546 h 847725"/>
                <a:gd name="connsiteX30" fmla="*/ 406241 w 638175"/>
                <a:gd name="connsiteY30" fmla="*/ 560546 h 847725"/>
                <a:gd name="connsiteX31" fmla="*/ 395764 w 638175"/>
                <a:gd name="connsiteY31" fmla="*/ 570071 h 847725"/>
                <a:gd name="connsiteX32" fmla="*/ 395764 w 638175"/>
                <a:gd name="connsiteY32" fmla="*/ 673894 h 847725"/>
                <a:gd name="connsiteX33" fmla="*/ 373856 w 638175"/>
                <a:gd name="connsiteY33" fmla="*/ 695801 h 847725"/>
                <a:gd name="connsiteX34" fmla="*/ 266224 w 638175"/>
                <a:gd name="connsiteY34" fmla="*/ 695801 h 847725"/>
                <a:gd name="connsiteX35" fmla="*/ 246221 w 638175"/>
                <a:gd name="connsiteY35" fmla="*/ 675799 h 847725"/>
                <a:gd name="connsiteX36" fmla="*/ 246221 w 638175"/>
                <a:gd name="connsiteY36" fmla="*/ 571024 h 847725"/>
                <a:gd name="connsiteX37" fmla="*/ 235744 w 638175"/>
                <a:gd name="connsiteY37" fmla="*/ 560546 h 847725"/>
                <a:gd name="connsiteX38" fmla="*/ 123349 w 638175"/>
                <a:gd name="connsiteY38" fmla="*/ 560546 h 847725"/>
                <a:gd name="connsiteX39" fmla="*/ 100489 w 638175"/>
                <a:gd name="connsiteY39" fmla="*/ 537686 h 847725"/>
                <a:gd name="connsiteX40" fmla="*/ 100489 w 638175"/>
                <a:gd name="connsiteY40" fmla="*/ 444341 h 847725"/>
                <a:gd name="connsiteX41" fmla="*/ 119539 w 638175"/>
                <a:gd name="connsiteY41" fmla="*/ 425291 h 847725"/>
                <a:gd name="connsiteX42" fmla="*/ 177641 w 638175"/>
                <a:gd name="connsiteY42" fmla="*/ 425291 h 847725"/>
                <a:gd name="connsiteX43" fmla="*/ 234791 w 638175"/>
                <a:gd name="connsiteY43" fmla="*/ 425291 h 847725"/>
                <a:gd name="connsiteX44" fmla="*/ 245269 w 638175"/>
                <a:gd name="connsiteY44" fmla="*/ 414814 h 847725"/>
                <a:gd name="connsiteX45" fmla="*/ 245269 w 638175"/>
                <a:gd name="connsiteY45" fmla="*/ 311944 h 847725"/>
                <a:gd name="connsiteX46" fmla="*/ 269081 w 638175"/>
                <a:gd name="connsiteY46" fmla="*/ 289084 h 847725"/>
                <a:gd name="connsiteX47" fmla="*/ 371951 w 638175"/>
                <a:gd name="connsiteY47" fmla="*/ 289084 h 847725"/>
                <a:gd name="connsiteX48" fmla="*/ 395764 w 638175"/>
                <a:gd name="connsiteY48" fmla="*/ 312896 h 847725"/>
                <a:gd name="connsiteX49" fmla="*/ 395764 w 638175"/>
                <a:gd name="connsiteY49" fmla="*/ 415766 h 847725"/>
                <a:gd name="connsiteX50" fmla="*/ 405289 w 638175"/>
                <a:gd name="connsiteY50" fmla="*/ 425291 h 847725"/>
                <a:gd name="connsiteX51" fmla="*/ 519589 w 638175"/>
                <a:gd name="connsiteY51" fmla="*/ 425291 h 847725"/>
                <a:gd name="connsiteX52" fmla="*/ 541496 w 638175"/>
                <a:gd name="connsiteY52" fmla="*/ 447199 h 847725"/>
                <a:gd name="connsiteX53" fmla="*/ 541496 w 638175"/>
                <a:gd name="connsiteY53" fmla="*/ 538639 h 847725"/>
                <a:gd name="connsiteX54" fmla="*/ 519589 w 638175"/>
                <a:gd name="connsiteY54" fmla="*/ 560546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38175" h="847725">
                  <a:moveTo>
                    <a:pt x="634841" y="159544"/>
                  </a:moveTo>
                  <a:cubicBezTo>
                    <a:pt x="634841" y="151924"/>
                    <a:pt x="632936" y="150019"/>
                    <a:pt x="625316" y="150019"/>
                  </a:cubicBezTo>
                  <a:cubicBezTo>
                    <a:pt x="601504" y="150971"/>
                    <a:pt x="577691" y="150019"/>
                    <a:pt x="552926" y="150019"/>
                  </a:cubicBezTo>
                  <a:cubicBezTo>
                    <a:pt x="544354" y="150019"/>
                    <a:pt x="542449" y="147161"/>
                    <a:pt x="542449" y="139541"/>
                  </a:cubicBezTo>
                  <a:cubicBezTo>
                    <a:pt x="543401" y="114776"/>
                    <a:pt x="542449" y="89059"/>
                    <a:pt x="542449" y="64294"/>
                  </a:cubicBezTo>
                  <a:cubicBezTo>
                    <a:pt x="542449" y="50959"/>
                    <a:pt x="537686" y="40481"/>
                    <a:pt x="529114" y="30004"/>
                  </a:cubicBezTo>
                  <a:cubicBezTo>
                    <a:pt x="515779" y="14764"/>
                    <a:pt x="498634" y="7144"/>
                    <a:pt x="477679" y="7144"/>
                  </a:cubicBezTo>
                  <a:cubicBezTo>
                    <a:pt x="370999" y="8096"/>
                    <a:pt x="265271" y="8096"/>
                    <a:pt x="158591" y="7144"/>
                  </a:cubicBezTo>
                  <a:cubicBezTo>
                    <a:pt x="130969" y="7144"/>
                    <a:pt x="94774" y="38576"/>
                    <a:pt x="97631" y="67151"/>
                  </a:cubicBezTo>
                  <a:cubicBezTo>
                    <a:pt x="100489" y="90964"/>
                    <a:pt x="97631" y="115729"/>
                    <a:pt x="98584" y="140494"/>
                  </a:cubicBezTo>
                  <a:cubicBezTo>
                    <a:pt x="98584" y="148114"/>
                    <a:pt x="96679" y="150019"/>
                    <a:pt x="89059" y="150019"/>
                  </a:cubicBezTo>
                  <a:cubicBezTo>
                    <a:pt x="66199" y="150019"/>
                    <a:pt x="42386" y="150019"/>
                    <a:pt x="19526" y="150019"/>
                  </a:cubicBezTo>
                  <a:cubicBezTo>
                    <a:pt x="9049" y="150019"/>
                    <a:pt x="7144" y="152876"/>
                    <a:pt x="7144" y="162401"/>
                  </a:cubicBezTo>
                  <a:cubicBezTo>
                    <a:pt x="7144" y="272891"/>
                    <a:pt x="7144" y="383381"/>
                    <a:pt x="7144" y="493871"/>
                  </a:cubicBezTo>
                  <a:cubicBezTo>
                    <a:pt x="7144" y="605314"/>
                    <a:pt x="7144" y="716756"/>
                    <a:pt x="7144" y="829151"/>
                  </a:cubicBezTo>
                  <a:cubicBezTo>
                    <a:pt x="7144" y="838676"/>
                    <a:pt x="10001" y="840581"/>
                    <a:pt x="18574" y="840581"/>
                  </a:cubicBezTo>
                  <a:cubicBezTo>
                    <a:pt x="220504" y="840581"/>
                    <a:pt x="421481" y="840581"/>
                    <a:pt x="623411" y="840581"/>
                  </a:cubicBezTo>
                  <a:cubicBezTo>
                    <a:pt x="631031" y="840581"/>
                    <a:pt x="633889" y="839629"/>
                    <a:pt x="633889" y="831056"/>
                  </a:cubicBezTo>
                  <a:cubicBezTo>
                    <a:pt x="634841" y="607219"/>
                    <a:pt x="634841" y="383381"/>
                    <a:pt x="634841" y="159544"/>
                  </a:cubicBezTo>
                  <a:close/>
                  <a:moveTo>
                    <a:pt x="173831" y="87154"/>
                  </a:moveTo>
                  <a:cubicBezTo>
                    <a:pt x="173831" y="81439"/>
                    <a:pt x="174784" y="78581"/>
                    <a:pt x="181451" y="78581"/>
                  </a:cubicBezTo>
                  <a:cubicBezTo>
                    <a:pt x="274796" y="78581"/>
                    <a:pt x="369094" y="78581"/>
                    <a:pt x="462439" y="78581"/>
                  </a:cubicBezTo>
                  <a:cubicBezTo>
                    <a:pt x="468154" y="78581"/>
                    <a:pt x="470059" y="80486"/>
                    <a:pt x="470059" y="86201"/>
                  </a:cubicBezTo>
                  <a:cubicBezTo>
                    <a:pt x="470059" y="104299"/>
                    <a:pt x="469106" y="122396"/>
                    <a:pt x="470059" y="141446"/>
                  </a:cubicBezTo>
                  <a:cubicBezTo>
                    <a:pt x="470059" y="149066"/>
                    <a:pt x="468154" y="150971"/>
                    <a:pt x="460534" y="150971"/>
                  </a:cubicBezTo>
                  <a:cubicBezTo>
                    <a:pt x="413861" y="150971"/>
                    <a:pt x="367189" y="150971"/>
                    <a:pt x="321469" y="150971"/>
                  </a:cubicBezTo>
                  <a:cubicBezTo>
                    <a:pt x="275749" y="150971"/>
                    <a:pt x="230029" y="150971"/>
                    <a:pt x="184309" y="150971"/>
                  </a:cubicBezTo>
                  <a:cubicBezTo>
                    <a:pt x="175736" y="150971"/>
                    <a:pt x="172879" y="149066"/>
                    <a:pt x="173831" y="140494"/>
                  </a:cubicBezTo>
                  <a:cubicBezTo>
                    <a:pt x="173831" y="122396"/>
                    <a:pt x="173831" y="105251"/>
                    <a:pt x="173831" y="87154"/>
                  </a:cubicBezTo>
                  <a:close/>
                  <a:moveTo>
                    <a:pt x="519589" y="560546"/>
                  </a:moveTo>
                  <a:cubicBezTo>
                    <a:pt x="481489" y="560546"/>
                    <a:pt x="444341" y="560546"/>
                    <a:pt x="406241" y="560546"/>
                  </a:cubicBezTo>
                  <a:cubicBezTo>
                    <a:pt x="398621" y="560546"/>
                    <a:pt x="395764" y="562451"/>
                    <a:pt x="395764" y="570071"/>
                  </a:cubicBezTo>
                  <a:cubicBezTo>
                    <a:pt x="396716" y="604361"/>
                    <a:pt x="395764" y="639604"/>
                    <a:pt x="395764" y="673894"/>
                  </a:cubicBezTo>
                  <a:cubicBezTo>
                    <a:pt x="395764" y="689134"/>
                    <a:pt x="388144" y="695801"/>
                    <a:pt x="373856" y="695801"/>
                  </a:cubicBezTo>
                  <a:cubicBezTo>
                    <a:pt x="337661" y="695801"/>
                    <a:pt x="302419" y="695801"/>
                    <a:pt x="266224" y="695801"/>
                  </a:cubicBezTo>
                  <a:cubicBezTo>
                    <a:pt x="252889" y="695801"/>
                    <a:pt x="246221" y="689134"/>
                    <a:pt x="246221" y="675799"/>
                  </a:cubicBezTo>
                  <a:cubicBezTo>
                    <a:pt x="246221" y="640556"/>
                    <a:pt x="246221" y="605314"/>
                    <a:pt x="246221" y="571024"/>
                  </a:cubicBezTo>
                  <a:cubicBezTo>
                    <a:pt x="246221" y="562451"/>
                    <a:pt x="244316" y="560546"/>
                    <a:pt x="235744" y="560546"/>
                  </a:cubicBezTo>
                  <a:cubicBezTo>
                    <a:pt x="198596" y="561499"/>
                    <a:pt x="161449" y="560546"/>
                    <a:pt x="123349" y="560546"/>
                  </a:cubicBezTo>
                  <a:cubicBezTo>
                    <a:pt x="106204" y="560546"/>
                    <a:pt x="100489" y="554831"/>
                    <a:pt x="100489" y="537686"/>
                  </a:cubicBezTo>
                  <a:cubicBezTo>
                    <a:pt x="100489" y="506254"/>
                    <a:pt x="100489" y="474821"/>
                    <a:pt x="100489" y="444341"/>
                  </a:cubicBezTo>
                  <a:cubicBezTo>
                    <a:pt x="100489" y="431959"/>
                    <a:pt x="106204" y="425291"/>
                    <a:pt x="119539" y="425291"/>
                  </a:cubicBezTo>
                  <a:cubicBezTo>
                    <a:pt x="138589" y="425291"/>
                    <a:pt x="158591" y="425291"/>
                    <a:pt x="177641" y="425291"/>
                  </a:cubicBezTo>
                  <a:cubicBezTo>
                    <a:pt x="196691" y="425291"/>
                    <a:pt x="215741" y="425291"/>
                    <a:pt x="234791" y="425291"/>
                  </a:cubicBezTo>
                  <a:cubicBezTo>
                    <a:pt x="243364" y="425291"/>
                    <a:pt x="246221" y="423386"/>
                    <a:pt x="245269" y="414814"/>
                  </a:cubicBezTo>
                  <a:cubicBezTo>
                    <a:pt x="244316" y="380524"/>
                    <a:pt x="245269" y="346234"/>
                    <a:pt x="245269" y="311944"/>
                  </a:cubicBezTo>
                  <a:cubicBezTo>
                    <a:pt x="245269" y="294799"/>
                    <a:pt x="250984" y="289084"/>
                    <a:pt x="269081" y="289084"/>
                  </a:cubicBezTo>
                  <a:cubicBezTo>
                    <a:pt x="303371" y="289084"/>
                    <a:pt x="337661" y="289084"/>
                    <a:pt x="371951" y="289084"/>
                  </a:cubicBezTo>
                  <a:cubicBezTo>
                    <a:pt x="389096" y="289084"/>
                    <a:pt x="395764" y="295751"/>
                    <a:pt x="395764" y="312896"/>
                  </a:cubicBezTo>
                  <a:cubicBezTo>
                    <a:pt x="395764" y="347186"/>
                    <a:pt x="395764" y="381476"/>
                    <a:pt x="395764" y="415766"/>
                  </a:cubicBezTo>
                  <a:cubicBezTo>
                    <a:pt x="395764" y="423386"/>
                    <a:pt x="397669" y="425291"/>
                    <a:pt x="405289" y="425291"/>
                  </a:cubicBezTo>
                  <a:cubicBezTo>
                    <a:pt x="443389" y="425291"/>
                    <a:pt x="481489" y="425291"/>
                    <a:pt x="519589" y="425291"/>
                  </a:cubicBezTo>
                  <a:cubicBezTo>
                    <a:pt x="533876" y="425291"/>
                    <a:pt x="541496" y="431959"/>
                    <a:pt x="541496" y="447199"/>
                  </a:cubicBezTo>
                  <a:cubicBezTo>
                    <a:pt x="541496" y="477679"/>
                    <a:pt x="541496" y="508159"/>
                    <a:pt x="541496" y="538639"/>
                  </a:cubicBezTo>
                  <a:cubicBezTo>
                    <a:pt x="542449" y="552926"/>
                    <a:pt x="534829" y="560546"/>
                    <a:pt x="519589" y="560546"/>
                  </a:cubicBezTo>
                  <a:close/>
                </a:path>
              </a:pathLst>
            </a:custGeom>
            <a:grpFill/>
            <a:ln w="9525" cap="flat">
              <a:noFill/>
              <a:prstDash val="solid"/>
              <a:miter/>
            </a:ln>
          </p:spPr>
          <p:txBody>
            <a:bodyPr rtlCol="0" anchor="ctr"/>
            <a:lstStyle/>
            <a:p>
              <a:endParaRPr lang="en-US"/>
            </a:p>
          </p:txBody>
        </p:sp>
      </p:grpSp>
      <p:grpSp>
        <p:nvGrpSpPr>
          <p:cNvPr id="448" name="Group 447">
            <a:extLst>
              <a:ext uri="{FF2B5EF4-FFF2-40B4-BE49-F238E27FC236}">
                <a16:creationId xmlns:a16="http://schemas.microsoft.com/office/drawing/2014/main" id="{CD706004-7C91-4C80-AF25-653345655AD0}"/>
              </a:ext>
            </a:extLst>
          </p:cNvPr>
          <p:cNvGrpSpPr/>
          <p:nvPr/>
        </p:nvGrpSpPr>
        <p:grpSpPr>
          <a:xfrm>
            <a:off x="4790011" y="4823182"/>
            <a:ext cx="336642" cy="287797"/>
            <a:chOff x="5115957" y="1323306"/>
            <a:chExt cx="918070" cy="784862"/>
          </a:xfrm>
          <a:gradFill>
            <a:gsLst>
              <a:gs pos="23000">
                <a:srgbClr val="FF9505"/>
              </a:gs>
              <a:gs pos="67000">
                <a:srgbClr val="FFC70C"/>
              </a:gs>
            </a:gsLst>
            <a:lin ang="2700000" scaled="0"/>
          </a:gradFill>
        </p:grpSpPr>
        <p:grpSp>
          <p:nvGrpSpPr>
            <p:cNvPr id="449" name="Group 448">
              <a:extLst>
                <a:ext uri="{FF2B5EF4-FFF2-40B4-BE49-F238E27FC236}">
                  <a16:creationId xmlns:a16="http://schemas.microsoft.com/office/drawing/2014/main" id="{334EE9AC-9369-4AED-BBCC-DDAFC01A39A5}"/>
                </a:ext>
              </a:extLst>
            </p:cNvPr>
            <p:cNvGrpSpPr/>
            <p:nvPr/>
          </p:nvGrpSpPr>
          <p:grpSpPr>
            <a:xfrm>
              <a:off x="5115957" y="1323306"/>
              <a:ext cx="395682" cy="784862"/>
              <a:chOff x="4755472" y="1284405"/>
              <a:chExt cx="655176" cy="1299585"/>
            </a:xfrm>
            <a:grpFill/>
          </p:grpSpPr>
          <p:sp>
            <p:nvSpPr>
              <p:cNvPr id="453" name="Freeform: Shape 452">
                <a:extLst>
                  <a:ext uri="{FF2B5EF4-FFF2-40B4-BE49-F238E27FC236}">
                    <a16:creationId xmlns:a16="http://schemas.microsoft.com/office/drawing/2014/main" id="{E258FFA2-EF23-422A-B159-7EC37FD8DA0D}"/>
                  </a:ext>
                </a:extLst>
              </p:cNvPr>
              <p:cNvSpPr/>
              <p:nvPr/>
            </p:nvSpPr>
            <p:spPr>
              <a:xfrm>
                <a:off x="4755472" y="1564815"/>
                <a:ext cx="333375" cy="1019175"/>
              </a:xfrm>
              <a:custGeom>
                <a:avLst/>
                <a:gdLst>
                  <a:gd name="connsiteX0" fmla="*/ 169494 w 333375"/>
                  <a:gd name="connsiteY0" fmla="*/ 357301 h 1019175"/>
                  <a:gd name="connsiteX1" fmla="*/ 134252 w 333375"/>
                  <a:gd name="connsiteY1" fmla="*/ 465886 h 1019175"/>
                  <a:gd name="connsiteX2" fmla="*/ 69482 w 333375"/>
                  <a:gd name="connsiteY2" fmla="*/ 517321 h 1019175"/>
                  <a:gd name="connsiteX3" fmla="*/ 22809 w 333375"/>
                  <a:gd name="connsiteY3" fmla="*/ 493508 h 1019175"/>
                  <a:gd name="connsiteX4" fmla="*/ 15189 w 333375"/>
                  <a:gd name="connsiteY4" fmla="*/ 419213 h 1019175"/>
                  <a:gd name="connsiteX5" fmla="*/ 59004 w 333375"/>
                  <a:gd name="connsiteY5" fmla="*/ 289673 h 1019175"/>
                  <a:gd name="connsiteX6" fmla="*/ 132347 w 333375"/>
                  <a:gd name="connsiteY6" fmla="*/ 62978 h 1019175"/>
                  <a:gd name="connsiteX7" fmla="*/ 203784 w 333375"/>
                  <a:gd name="connsiteY7" fmla="*/ 10591 h 1019175"/>
                  <a:gd name="connsiteX8" fmla="*/ 239027 w 333375"/>
                  <a:gd name="connsiteY8" fmla="*/ 10591 h 1019175"/>
                  <a:gd name="connsiteX9" fmla="*/ 215214 w 333375"/>
                  <a:gd name="connsiteY9" fmla="*/ 83933 h 1019175"/>
                  <a:gd name="connsiteX10" fmla="*/ 203784 w 333375"/>
                  <a:gd name="connsiteY10" fmla="*/ 102031 h 1019175"/>
                  <a:gd name="connsiteX11" fmla="*/ 200927 w 333375"/>
                  <a:gd name="connsiteY11" fmla="*/ 129653 h 1019175"/>
                  <a:gd name="connsiteX12" fmla="*/ 234264 w 333375"/>
                  <a:gd name="connsiteY12" fmla="*/ 140131 h 1019175"/>
                  <a:gd name="connsiteX13" fmla="*/ 242837 w 333375"/>
                  <a:gd name="connsiteY13" fmla="*/ 101078 h 1019175"/>
                  <a:gd name="connsiteX14" fmla="*/ 234264 w 333375"/>
                  <a:gd name="connsiteY14" fmla="*/ 61073 h 1019175"/>
                  <a:gd name="connsiteX15" fmla="*/ 246647 w 333375"/>
                  <a:gd name="connsiteY15" fmla="*/ 28688 h 1019175"/>
                  <a:gd name="connsiteX16" fmla="*/ 285700 w 333375"/>
                  <a:gd name="connsiteY16" fmla="*/ 7733 h 1019175"/>
                  <a:gd name="connsiteX17" fmla="*/ 312369 w 333375"/>
                  <a:gd name="connsiteY17" fmla="*/ 11543 h 1019175"/>
                  <a:gd name="connsiteX18" fmla="*/ 327609 w 333375"/>
                  <a:gd name="connsiteY18" fmla="*/ 29641 h 1019175"/>
                  <a:gd name="connsiteX19" fmla="*/ 325704 w 333375"/>
                  <a:gd name="connsiteY19" fmla="*/ 131558 h 1019175"/>
                  <a:gd name="connsiteX20" fmla="*/ 326657 w 333375"/>
                  <a:gd name="connsiteY20" fmla="*/ 365873 h 1019175"/>
                  <a:gd name="connsiteX21" fmla="*/ 319037 w 333375"/>
                  <a:gd name="connsiteY21" fmla="*/ 583996 h 1019175"/>
                  <a:gd name="connsiteX22" fmla="*/ 315227 w 333375"/>
                  <a:gd name="connsiteY22" fmla="*/ 923086 h 1019175"/>
                  <a:gd name="connsiteX23" fmla="*/ 260934 w 333375"/>
                  <a:gd name="connsiteY23" fmla="*/ 1010716 h 1019175"/>
                  <a:gd name="connsiteX24" fmla="*/ 218072 w 333375"/>
                  <a:gd name="connsiteY24" fmla="*/ 1005953 h 1019175"/>
                  <a:gd name="connsiteX25" fmla="*/ 179972 w 333375"/>
                  <a:gd name="connsiteY25" fmla="*/ 921181 h 1019175"/>
                  <a:gd name="connsiteX26" fmla="*/ 181877 w 333375"/>
                  <a:gd name="connsiteY26" fmla="*/ 749731 h 1019175"/>
                  <a:gd name="connsiteX27" fmla="*/ 179972 w 333375"/>
                  <a:gd name="connsiteY27" fmla="*/ 626858 h 1019175"/>
                  <a:gd name="connsiteX28" fmla="*/ 181877 w 333375"/>
                  <a:gd name="connsiteY28" fmla="*/ 601141 h 1019175"/>
                  <a:gd name="connsiteX29" fmla="*/ 171400 w 333375"/>
                  <a:gd name="connsiteY29" fmla="*/ 581138 h 1019175"/>
                  <a:gd name="connsiteX30" fmla="*/ 159017 w 333375"/>
                  <a:gd name="connsiteY30" fmla="*/ 558278 h 1019175"/>
                  <a:gd name="connsiteX31" fmla="*/ 170447 w 333375"/>
                  <a:gd name="connsiteY31" fmla="*/ 399211 h 1019175"/>
                  <a:gd name="connsiteX32" fmla="*/ 169494 w 333375"/>
                  <a:gd name="connsiteY32" fmla="*/ 357301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375" h="1019175">
                    <a:moveTo>
                      <a:pt x="169494" y="357301"/>
                    </a:moveTo>
                    <a:cubicBezTo>
                      <a:pt x="155207" y="392543"/>
                      <a:pt x="145682" y="429691"/>
                      <a:pt x="134252" y="465886"/>
                    </a:cubicBezTo>
                    <a:cubicBezTo>
                      <a:pt x="123775" y="500176"/>
                      <a:pt x="100914" y="518273"/>
                      <a:pt x="69482" y="517321"/>
                    </a:cubicBezTo>
                    <a:cubicBezTo>
                      <a:pt x="50432" y="516368"/>
                      <a:pt x="35192" y="507796"/>
                      <a:pt x="22809" y="493508"/>
                    </a:cubicBezTo>
                    <a:cubicBezTo>
                      <a:pt x="1854" y="469696"/>
                      <a:pt x="4712" y="443978"/>
                      <a:pt x="15189" y="419213"/>
                    </a:cubicBezTo>
                    <a:cubicBezTo>
                      <a:pt x="34239" y="377303"/>
                      <a:pt x="44717" y="332536"/>
                      <a:pt x="59004" y="289673"/>
                    </a:cubicBezTo>
                    <a:cubicBezTo>
                      <a:pt x="82817" y="214426"/>
                      <a:pt x="107582" y="138226"/>
                      <a:pt x="132347" y="62978"/>
                    </a:cubicBezTo>
                    <a:cubicBezTo>
                      <a:pt x="145682" y="21068"/>
                      <a:pt x="159017" y="12496"/>
                      <a:pt x="203784" y="10591"/>
                    </a:cubicBezTo>
                    <a:cubicBezTo>
                      <a:pt x="215214" y="10591"/>
                      <a:pt x="225692" y="10591"/>
                      <a:pt x="239027" y="10591"/>
                    </a:cubicBezTo>
                    <a:cubicBezTo>
                      <a:pt x="224739" y="34403"/>
                      <a:pt x="224739" y="60121"/>
                      <a:pt x="215214" y="83933"/>
                    </a:cubicBezTo>
                    <a:cubicBezTo>
                      <a:pt x="212357" y="90601"/>
                      <a:pt x="208547" y="97268"/>
                      <a:pt x="203784" y="102031"/>
                    </a:cubicBezTo>
                    <a:cubicBezTo>
                      <a:pt x="194259" y="113461"/>
                      <a:pt x="193307" y="120128"/>
                      <a:pt x="200927" y="129653"/>
                    </a:cubicBezTo>
                    <a:cubicBezTo>
                      <a:pt x="209500" y="141083"/>
                      <a:pt x="222834" y="144893"/>
                      <a:pt x="234264" y="140131"/>
                    </a:cubicBezTo>
                    <a:cubicBezTo>
                      <a:pt x="253314" y="131558"/>
                      <a:pt x="257125" y="116318"/>
                      <a:pt x="242837" y="101078"/>
                    </a:cubicBezTo>
                    <a:cubicBezTo>
                      <a:pt x="232359" y="89648"/>
                      <a:pt x="230455" y="75361"/>
                      <a:pt x="234264" y="61073"/>
                    </a:cubicBezTo>
                    <a:cubicBezTo>
                      <a:pt x="238075" y="49643"/>
                      <a:pt x="241884" y="39166"/>
                      <a:pt x="246647" y="28688"/>
                    </a:cubicBezTo>
                    <a:cubicBezTo>
                      <a:pt x="254267" y="12496"/>
                      <a:pt x="267602" y="4876"/>
                      <a:pt x="285700" y="7733"/>
                    </a:cubicBezTo>
                    <a:cubicBezTo>
                      <a:pt x="294272" y="8686"/>
                      <a:pt x="303797" y="9638"/>
                      <a:pt x="312369" y="11543"/>
                    </a:cubicBezTo>
                    <a:cubicBezTo>
                      <a:pt x="325704" y="13448"/>
                      <a:pt x="329515" y="16306"/>
                      <a:pt x="327609" y="29641"/>
                    </a:cubicBezTo>
                    <a:cubicBezTo>
                      <a:pt x="323800" y="62978"/>
                      <a:pt x="325704" y="97268"/>
                      <a:pt x="325704" y="131558"/>
                    </a:cubicBezTo>
                    <a:cubicBezTo>
                      <a:pt x="325704" y="209663"/>
                      <a:pt x="326657" y="287768"/>
                      <a:pt x="326657" y="365873"/>
                    </a:cubicBezTo>
                    <a:cubicBezTo>
                      <a:pt x="326657" y="438263"/>
                      <a:pt x="322847" y="510653"/>
                      <a:pt x="319037" y="583996"/>
                    </a:cubicBezTo>
                    <a:cubicBezTo>
                      <a:pt x="314275" y="697343"/>
                      <a:pt x="315227" y="809738"/>
                      <a:pt x="315227" y="923086"/>
                    </a:cubicBezTo>
                    <a:cubicBezTo>
                      <a:pt x="315227" y="963091"/>
                      <a:pt x="301892" y="995476"/>
                      <a:pt x="260934" y="1010716"/>
                    </a:cubicBezTo>
                    <a:cubicBezTo>
                      <a:pt x="246647" y="1016431"/>
                      <a:pt x="231407" y="1015478"/>
                      <a:pt x="218072" y="1005953"/>
                    </a:cubicBezTo>
                    <a:cubicBezTo>
                      <a:pt x="189497" y="984998"/>
                      <a:pt x="179972" y="954518"/>
                      <a:pt x="179972" y="921181"/>
                    </a:cubicBezTo>
                    <a:cubicBezTo>
                      <a:pt x="179972" y="864031"/>
                      <a:pt x="181877" y="806881"/>
                      <a:pt x="181877" y="749731"/>
                    </a:cubicBezTo>
                    <a:cubicBezTo>
                      <a:pt x="181877" y="708773"/>
                      <a:pt x="180925" y="667816"/>
                      <a:pt x="179972" y="626858"/>
                    </a:cubicBezTo>
                    <a:cubicBezTo>
                      <a:pt x="179972" y="618286"/>
                      <a:pt x="179972" y="609713"/>
                      <a:pt x="181877" y="601141"/>
                    </a:cubicBezTo>
                    <a:cubicBezTo>
                      <a:pt x="183782" y="592568"/>
                      <a:pt x="181877" y="584948"/>
                      <a:pt x="171400" y="581138"/>
                    </a:cubicBezTo>
                    <a:cubicBezTo>
                      <a:pt x="160922" y="578281"/>
                      <a:pt x="158064" y="569708"/>
                      <a:pt x="159017" y="558278"/>
                    </a:cubicBezTo>
                    <a:cubicBezTo>
                      <a:pt x="163780" y="504938"/>
                      <a:pt x="167589" y="452551"/>
                      <a:pt x="170447" y="399211"/>
                    </a:cubicBezTo>
                    <a:cubicBezTo>
                      <a:pt x="172352" y="383971"/>
                      <a:pt x="170447" y="370636"/>
                      <a:pt x="169494" y="357301"/>
                    </a:cubicBezTo>
                    <a:close/>
                  </a:path>
                </a:pathLst>
              </a:custGeom>
              <a:grpFill/>
              <a:ln w="9525" cap="flat">
                <a:noFill/>
                <a:prstDash val="solid"/>
                <a:miter/>
              </a:ln>
            </p:spPr>
            <p:txBody>
              <a:bodyPr rtlCol="0" anchor="ctr"/>
              <a:lstStyle/>
              <a:p>
                <a:endParaRPr lang="en-US"/>
              </a:p>
            </p:txBody>
          </p:sp>
          <p:sp>
            <p:nvSpPr>
              <p:cNvPr id="454" name="Freeform: Shape 453">
                <a:extLst>
                  <a:ext uri="{FF2B5EF4-FFF2-40B4-BE49-F238E27FC236}">
                    <a16:creationId xmlns:a16="http://schemas.microsoft.com/office/drawing/2014/main" id="{93EC9916-D0A0-4C40-A6B1-205156D46448}"/>
                  </a:ext>
                </a:extLst>
              </p:cNvPr>
              <p:cNvSpPr/>
              <p:nvPr/>
            </p:nvSpPr>
            <p:spPr>
              <a:xfrm>
                <a:off x="5086798" y="1563214"/>
                <a:ext cx="323850" cy="1019175"/>
              </a:xfrm>
              <a:custGeom>
                <a:avLst/>
                <a:gdLst>
                  <a:gd name="connsiteX0" fmla="*/ 64863 w 323850"/>
                  <a:gd name="connsiteY0" fmla="*/ 9334 h 1019175"/>
                  <a:gd name="connsiteX1" fmla="*/ 141063 w 323850"/>
                  <a:gd name="connsiteY1" fmla="*/ 8381 h 1019175"/>
                  <a:gd name="connsiteX2" fmla="*/ 201071 w 323850"/>
                  <a:gd name="connsiteY2" fmla="*/ 57911 h 1019175"/>
                  <a:gd name="connsiteX3" fmla="*/ 257268 w 323850"/>
                  <a:gd name="connsiteY3" fmla="*/ 236029 h 1019175"/>
                  <a:gd name="connsiteX4" fmla="*/ 320133 w 323850"/>
                  <a:gd name="connsiteY4" fmla="*/ 437006 h 1019175"/>
                  <a:gd name="connsiteX5" fmla="*/ 274413 w 323850"/>
                  <a:gd name="connsiteY5" fmla="*/ 517016 h 1019175"/>
                  <a:gd name="connsiteX6" fmla="*/ 205833 w 323850"/>
                  <a:gd name="connsiteY6" fmla="*/ 481774 h 1019175"/>
                  <a:gd name="connsiteX7" fmla="*/ 174401 w 323850"/>
                  <a:gd name="connsiteY7" fmla="*/ 384619 h 1019175"/>
                  <a:gd name="connsiteX8" fmla="*/ 158208 w 323850"/>
                  <a:gd name="connsiteY8" fmla="*/ 366521 h 1019175"/>
                  <a:gd name="connsiteX9" fmla="*/ 165828 w 323850"/>
                  <a:gd name="connsiteY9" fmla="*/ 435101 h 1019175"/>
                  <a:gd name="connsiteX10" fmla="*/ 181068 w 323850"/>
                  <a:gd name="connsiteY10" fmla="*/ 556069 h 1019175"/>
                  <a:gd name="connsiteX11" fmla="*/ 161066 w 323850"/>
                  <a:gd name="connsiteY11" fmla="*/ 578929 h 1019175"/>
                  <a:gd name="connsiteX12" fmla="*/ 146778 w 323850"/>
                  <a:gd name="connsiteY12" fmla="*/ 595121 h 1019175"/>
                  <a:gd name="connsiteX13" fmla="*/ 148683 w 323850"/>
                  <a:gd name="connsiteY13" fmla="*/ 666559 h 1019175"/>
                  <a:gd name="connsiteX14" fmla="*/ 147731 w 323850"/>
                  <a:gd name="connsiteY14" fmla="*/ 866584 h 1019175"/>
                  <a:gd name="connsiteX15" fmla="*/ 148683 w 323850"/>
                  <a:gd name="connsiteY15" fmla="*/ 934211 h 1019175"/>
                  <a:gd name="connsiteX16" fmla="*/ 130586 w 323850"/>
                  <a:gd name="connsiteY16" fmla="*/ 987551 h 1019175"/>
                  <a:gd name="connsiteX17" fmla="*/ 25811 w 323850"/>
                  <a:gd name="connsiteY17" fmla="*/ 978026 h 1019175"/>
                  <a:gd name="connsiteX18" fmla="*/ 14381 w 323850"/>
                  <a:gd name="connsiteY18" fmla="*/ 931354 h 1019175"/>
                  <a:gd name="connsiteX19" fmla="*/ 17238 w 323850"/>
                  <a:gd name="connsiteY19" fmla="*/ 765619 h 1019175"/>
                  <a:gd name="connsiteX20" fmla="*/ 9618 w 323850"/>
                  <a:gd name="connsiteY20" fmla="*/ 528446 h 1019175"/>
                  <a:gd name="connsiteX21" fmla="*/ 7713 w 323850"/>
                  <a:gd name="connsiteY21" fmla="*/ 311276 h 1019175"/>
                  <a:gd name="connsiteX22" fmla="*/ 10571 w 323850"/>
                  <a:gd name="connsiteY22" fmla="*/ 66484 h 1019175"/>
                  <a:gd name="connsiteX23" fmla="*/ 8666 w 323850"/>
                  <a:gd name="connsiteY23" fmla="*/ 35051 h 1019175"/>
                  <a:gd name="connsiteX24" fmla="*/ 15333 w 323850"/>
                  <a:gd name="connsiteY24" fmla="*/ 13144 h 1019175"/>
                  <a:gd name="connsiteX25" fmla="*/ 45813 w 323850"/>
                  <a:gd name="connsiteY25" fmla="*/ 13144 h 1019175"/>
                  <a:gd name="connsiteX26" fmla="*/ 61053 w 323850"/>
                  <a:gd name="connsiteY26" fmla="*/ 31241 h 1019175"/>
                  <a:gd name="connsiteX27" fmla="*/ 82008 w 323850"/>
                  <a:gd name="connsiteY27" fmla="*/ 130301 h 1019175"/>
                  <a:gd name="connsiteX28" fmla="*/ 73436 w 323850"/>
                  <a:gd name="connsiteY28" fmla="*/ 147446 h 1019175"/>
                  <a:gd name="connsiteX29" fmla="*/ 48671 w 323850"/>
                  <a:gd name="connsiteY29" fmla="*/ 205549 h 1019175"/>
                  <a:gd name="connsiteX30" fmla="*/ 51528 w 323850"/>
                  <a:gd name="connsiteY30" fmla="*/ 246506 h 1019175"/>
                  <a:gd name="connsiteX31" fmla="*/ 59148 w 323850"/>
                  <a:gd name="connsiteY31" fmla="*/ 261746 h 1019175"/>
                  <a:gd name="connsiteX32" fmla="*/ 75341 w 323850"/>
                  <a:gd name="connsiteY32" fmla="*/ 258889 h 1019175"/>
                  <a:gd name="connsiteX33" fmla="*/ 76293 w 323850"/>
                  <a:gd name="connsiteY33" fmla="*/ 242696 h 1019175"/>
                  <a:gd name="connsiteX34" fmla="*/ 64863 w 323850"/>
                  <a:gd name="connsiteY34" fmla="*/ 177926 h 1019175"/>
                  <a:gd name="connsiteX35" fmla="*/ 88676 w 323850"/>
                  <a:gd name="connsiteY35" fmla="*/ 160781 h 1019175"/>
                  <a:gd name="connsiteX36" fmla="*/ 108678 w 323850"/>
                  <a:gd name="connsiteY36" fmla="*/ 178879 h 1019175"/>
                  <a:gd name="connsiteX37" fmla="*/ 99153 w 323850"/>
                  <a:gd name="connsiteY37" fmla="*/ 241744 h 1019175"/>
                  <a:gd name="connsiteX38" fmla="*/ 98201 w 323850"/>
                  <a:gd name="connsiteY38" fmla="*/ 256984 h 1019175"/>
                  <a:gd name="connsiteX39" fmla="*/ 112488 w 323850"/>
                  <a:gd name="connsiteY39" fmla="*/ 260794 h 1019175"/>
                  <a:gd name="connsiteX40" fmla="*/ 122966 w 323850"/>
                  <a:gd name="connsiteY40" fmla="*/ 246506 h 1019175"/>
                  <a:gd name="connsiteX41" fmla="*/ 124871 w 323850"/>
                  <a:gd name="connsiteY41" fmla="*/ 189356 h 1019175"/>
                  <a:gd name="connsiteX42" fmla="*/ 105821 w 323850"/>
                  <a:gd name="connsiteY42" fmla="*/ 152209 h 1019175"/>
                  <a:gd name="connsiteX43" fmla="*/ 97248 w 323850"/>
                  <a:gd name="connsiteY43" fmla="*/ 134111 h 1019175"/>
                  <a:gd name="connsiteX44" fmla="*/ 71531 w 323850"/>
                  <a:gd name="connsiteY44" fmla="*/ 20764 h 1019175"/>
                  <a:gd name="connsiteX45" fmla="*/ 64863 w 323850"/>
                  <a:gd name="connsiteY45" fmla="*/ 9334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3850" h="1019175">
                    <a:moveTo>
                      <a:pt x="64863" y="9334"/>
                    </a:moveTo>
                    <a:cubicBezTo>
                      <a:pt x="91533" y="8381"/>
                      <a:pt x="116298" y="5524"/>
                      <a:pt x="141063" y="8381"/>
                    </a:cubicBezTo>
                    <a:cubicBezTo>
                      <a:pt x="174401" y="12191"/>
                      <a:pt x="190593" y="25526"/>
                      <a:pt x="201071" y="57911"/>
                    </a:cubicBezTo>
                    <a:cubicBezTo>
                      <a:pt x="220121" y="116966"/>
                      <a:pt x="238218" y="176974"/>
                      <a:pt x="257268" y="236029"/>
                    </a:cubicBezTo>
                    <a:cubicBezTo>
                      <a:pt x="278223" y="302704"/>
                      <a:pt x="299178" y="370331"/>
                      <a:pt x="320133" y="437006"/>
                    </a:cubicBezTo>
                    <a:cubicBezTo>
                      <a:pt x="332516" y="476059"/>
                      <a:pt x="313466" y="507491"/>
                      <a:pt x="274413" y="517016"/>
                    </a:cubicBezTo>
                    <a:cubicBezTo>
                      <a:pt x="244886" y="523684"/>
                      <a:pt x="218216" y="510349"/>
                      <a:pt x="205833" y="481774"/>
                    </a:cubicBezTo>
                    <a:cubicBezTo>
                      <a:pt x="192498" y="450341"/>
                      <a:pt x="183926" y="417004"/>
                      <a:pt x="174401" y="384619"/>
                    </a:cubicBezTo>
                    <a:cubicBezTo>
                      <a:pt x="171543" y="376999"/>
                      <a:pt x="169638" y="368426"/>
                      <a:pt x="158208" y="366521"/>
                    </a:cubicBezTo>
                    <a:cubicBezTo>
                      <a:pt x="161066" y="389381"/>
                      <a:pt x="162971" y="412241"/>
                      <a:pt x="165828" y="435101"/>
                    </a:cubicBezTo>
                    <a:cubicBezTo>
                      <a:pt x="170591" y="475106"/>
                      <a:pt x="176306" y="516064"/>
                      <a:pt x="181068" y="556069"/>
                    </a:cubicBezTo>
                    <a:cubicBezTo>
                      <a:pt x="182973" y="573214"/>
                      <a:pt x="180116" y="577024"/>
                      <a:pt x="161066" y="578929"/>
                    </a:cubicBezTo>
                    <a:cubicBezTo>
                      <a:pt x="150588" y="579881"/>
                      <a:pt x="144873" y="584644"/>
                      <a:pt x="146778" y="595121"/>
                    </a:cubicBezTo>
                    <a:cubicBezTo>
                      <a:pt x="150588" y="618934"/>
                      <a:pt x="148683" y="642746"/>
                      <a:pt x="148683" y="666559"/>
                    </a:cubicBezTo>
                    <a:cubicBezTo>
                      <a:pt x="146778" y="733234"/>
                      <a:pt x="147731" y="799909"/>
                      <a:pt x="147731" y="866584"/>
                    </a:cubicBezTo>
                    <a:cubicBezTo>
                      <a:pt x="147731" y="889444"/>
                      <a:pt x="148683" y="911351"/>
                      <a:pt x="148683" y="934211"/>
                    </a:cubicBezTo>
                    <a:cubicBezTo>
                      <a:pt x="148683" y="953261"/>
                      <a:pt x="143921" y="972311"/>
                      <a:pt x="130586" y="987551"/>
                    </a:cubicBezTo>
                    <a:cubicBezTo>
                      <a:pt x="98201" y="1025651"/>
                      <a:pt x="51528" y="1022794"/>
                      <a:pt x="25811" y="978026"/>
                    </a:cubicBezTo>
                    <a:cubicBezTo>
                      <a:pt x="17238" y="963739"/>
                      <a:pt x="13428" y="947546"/>
                      <a:pt x="14381" y="931354"/>
                    </a:cubicBezTo>
                    <a:cubicBezTo>
                      <a:pt x="15333" y="876109"/>
                      <a:pt x="15333" y="820864"/>
                      <a:pt x="17238" y="765619"/>
                    </a:cubicBezTo>
                    <a:cubicBezTo>
                      <a:pt x="19143" y="686561"/>
                      <a:pt x="13428" y="607504"/>
                      <a:pt x="9618" y="528446"/>
                    </a:cubicBezTo>
                    <a:cubicBezTo>
                      <a:pt x="6761" y="456056"/>
                      <a:pt x="6761" y="383666"/>
                      <a:pt x="7713" y="311276"/>
                    </a:cubicBezTo>
                    <a:cubicBezTo>
                      <a:pt x="9618" y="229361"/>
                      <a:pt x="10571" y="148399"/>
                      <a:pt x="10571" y="66484"/>
                    </a:cubicBezTo>
                    <a:cubicBezTo>
                      <a:pt x="10571" y="56006"/>
                      <a:pt x="9618" y="45529"/>
                      <a:pt x="8666" y="35051"/>
                    </a:cubicBezTo>
                    <a:cubicBezTo>
                      <a:pt x="7713" y="26479"/>
                      <a:pt x="6761" y="17906"/>
                      <a:pt x="15333" y="13144"/>
                    </a:cubicBezTo>
                    <a:cubicBezTo>
                      <a:pt x="24858" y="8381"/>
                      <a:pt x="35336" y="7429"/>
                      <a:pt x="45813" y="13144"/>
                    </a:cubicBezTo>
                    <a:cubicBezTo>
                      <a:pt x="52481" y="17906"/>
                      <a:pt x="57243" y="24574"/>
                      <a:pt x="61053" y="31241"/>
                    </a:cubicBezTo>
                    <a:cubicBezTo>
                      <a:pt x="78198" y="61721"/>
                      <a:pt x="83913" y="95059"/>
                      <a:pt x="82008" y="130301"/>
                    </a:cubicBezTo>
                    <a:cubicBezTo>
                      <a:pt x="82008" y="136969"/>
                      <a:pt x="80103" y="143636"/>
                      <a:pt x="73436" y="147446"/>
                    </a:cubicBezTo>
                    <a:cubicBezTo>
                      <a:pt x="48671" y="159829"/>
                      <a:pt x="45813" y="181736"/>
                      <a:pt x="48671" y="205549"/>
                    </a:cubicBezTo>
                    <a:cubicBezTo>
                      <a:pt x="50576" y="218884"/>
                      <a:pt x="53433" y="232219"/>
                      <a:pt x="51528" y="246506"/>
                    </a:cubicBezTo>
                    <a:cubicBezTo>
                      <a:pt x="50576" y="253174"/>
                      <a:pt x="52481" y="258889"/>
                      <a:pt x="59148" y="261746"/>
                    </a:cubicBezTo>
                    <a:cubicBezTo>
                      <a:pt x="64863" y="264604"/>
                      <a:pt x="70578" y="262699"/>
                      <a:pt x="75341" y="258889"/>
                    </a:cubicBezTo>
                    <a:cubicBezTo>
                      <a:pt x="81056" y="254126"/>
                      <a:pt x="79151" y="247459"/>
                      <a:pt x="76293" y="242696"/>
                    </a:cubicBezTo>
                    <a:cubicBezTo>
                      <a:pt x="65816" y="222694"/>
                      <a:pt x="61053" y="200786"/>
                      <a:pt x="64863" y="177926"/>
                    </a:cubicBezTo>
                    <a:cubicBezTo>
                      <a:pt x="66768" y="165544"/>
                      <a:pt x="74388" y="159829"/>
                      <a:pt x="88676" y="160781"/>
                    </a:cubicBezTo>
                    <a:cubicBezTo>
                      <a:pt x="101058" y="160781"/>
                      <a:pt x="107726" y="166496"/>
                      <a:pt x="108678" y="178879"/>
                    </a:cubicBezTo>
                    <a:cubicBezTo>
                      <a:pt x="110583" y="200786"/>
                      <a:pt x="110583" y="221741"/>
                      <a:pt x="99153" y="241744"/>
                    </a:cubicBezTo>
                    <a:cubicBezTo>
                      <a:pt x="96296" y="246506"/>
                      <a:pt x="92486" y="251269"/>
                      <a:pt x="98201" y="256984"/>
                    </a:cubicBezTo>
                    <a:cubicBezTo>
                      <a:pt x="102011" y="260794"/>
                      <a:pt x="107726" y="262699"/>
                      <a:pt x="112488" y="260794"/>
                    </a:cubicBezTo>
                    <a:cubicBezTo>
                      <a:pt x="119156" y="258889"/>
                      <a:pt x="122966" y="253174"/>
                      <a:pt x="122966" y="246506"/>
                    </a:cubicBezTo>
                    <a:cubicBezTo>
                      <a:pt x="121061" y="227456"/>
                      <a:pt x="123918" y="208406"/>
                      <a:pt x="124871" y="189356"/>
                    </a:cubicBezTo>
                    <a:cubicBezTo>
                      <a:pt x="125823" y="173164"/>
                      <a:pt x="119156" y="160781"/>
                      <a:pt x="105821" y="152209"/>
                    </a:cubicBezTo>
                    <a:cubicBezTo>
                      <a:pt x="99153" y="147446"/>
                      <a:pt x="97248" y="142684"/>
                      <a:pt x="97248" y="134111"/>
                    </a:cubicBezTo>
                    <a:cubicBezTo>
                      <a:pt x="101058" y="93154"/>
                      <a:pt x="90581" y="56006"/>
                      <a:pt x="71531" y="20764"/>
                    </a:cubicBezTo>
                    <a:cubicBezTo>
                      <a:pt x="68673" y="16954"/>
                      <a:pt x="66768" y="14096"/>
                      <a:pt x="64863" y="9334"/>
                    </a:cubicBezTo>
                    <a:close/>
                  </a:path>
                </a:pathLst>
              </a:custGeom>
              <a:grpFill/>
              <a:ln w="9525" cap="flat">
                <a:noFill/>
                <a:prstDash val="solid"/>
                <a:miter/>
              </a:ln>
            </p:spPr>
            <p:txBody>
              <a:bodyPr rtlCol="0" anchor="ctr"/>
              <a:lstStyle/>
              <a:p>
                <a:endParaRPr lang="en-US"/>
              </a:p>
            </p:txBody>
          </p:sp>
          <p:sp>
            <p:nvSpPr>
              <p:cNvPr id="455" name="Freeform: Shape 454">
                <a:extLst>
                  <a:ext uri="{FF2B5EF4-FFF2-40B4-BE49-F238E27FC236}">
                    <a16:creationId xmlns:a16="http://schemas.microsoft.com/office/drawing/2014/main" id="{650DB541-B525-4164-8E5D-733FD0A77414}"/>
                  </a:ext>
                </a:extLst>
              </p:cNvPr>
              <p:cNvSpPr/>
              <p:nvPr/>
            </p:nvSpPr>
            <p:spPr>
              <a:xfrm>
                <a:off x="4953065" y="1284405"/>
                <a:ext cx="257175" cy="257175"/>
              </a:xfrm>
              <a:custGeom>
                <a:avLst/>
                <a:gdLst>
                  <a:gd name="connsiteX0" fmla="*/ 131921 w 257175"/>
                  <a:gd name="connsiteY0" fmla="*/ 255758 h 257175"/>
                  <a:gd name="connsiteX1" fmla="*/ 7144 w 257175"/>
                  <a:gd name="connsiteY1" fmla="*/ 131933 h 257175"/>
                  <a:gd name="connsiteX2" fmla="*/ 133826 w 257175"/>
                  <a:gd name="connsiteY2" fmla="*/ 7156 h 257175"/>
                  <a:gd name="connsiteX3" fmla="*/ 254794 w 257175"/>
                  <a:gd name="connsiteY3" fmla="*/ 134791 h 257175"/>
                  <a:gd name="connsiteX4" fmla="*/ 131921 w 257175"/>
                  <a:gd name="connsiteY4" fmla="*/ 255758 h 25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257175">
                    <a:moveTo>
                      <a:pt x="131921" y="255758"/>
                    </a:moveTo>
                    <a:cubicBezTo>
                      <a:pt x="63341" y="254806"/>
                      <a:pt x="7144" y="206228"/>
                      <a:pt x="7144" y="131933"/>
                    </a:cubicBezTo>
                    <a:cubicBezTo>
                      <a:pt x="7144" y="62401"/>
                      <a:pt x="65246" y="6203"/>
                      <a:pt x="133826" y="7156"/>
                    </a:cubicBezTo>
                    <a:cubicBezTo>
                      <a:pt x="200501" y="8108"/>
                      <a:pt x="255746" y="65258"/>
                      <a:pt x="254794" y="134791"/>
                    </a:cubicBezTo>
                    <a:cubicBezTo>
                      <a:pt x="254794" y="203371"/>
                      <a:pt x="200501" y="256711"/>
                      <a:pt x="131921" y="255758"/>
                    </a:cubicBezTo>
                    <a:close/>
                  </a:path>
                </a:pathLst>
              </a:custGeom>
              <a:grpFill/>
              <a:ln w="9525" cap="flat">
                <a:noFill/>
                <a:prstDash val="solid"/>
                <a:miter/>
              </a:ln>
            </p:spPr>
            <p:txBody>
              <a:bodyPr rtlCol="0" anchor="ctr"/>
              <a:lstStyle/>
              <a:p>
                <a:endParaRPr lang="en-US"/>
              </a:p>
            </p:txBody>
          </p:sp>
        </p:grpSp>
        <p:grpSp>
          <p:nvGrpSpPr>
            <p:cNvPr id="450" name="Group 449">
              <a:extLst>
                <a:ext uri="{FF2B5EF4-FFF2-40B4-BE49-F238E27FC236}">
                  <a16:creationId xmlns:a16="http://schemas.microsoft.com/office/drawing/2014/main" id="{2EF0D412-C8C6-4FDC-BB19-A5A25B413407}"/>
                </a:ext>
              </a:extLst>
            </p:cNvPr>
            <p:cNvGrpSpPr/>
            <p:nvPr/>
          </p:nvGrpSpPr>
          <p:grpSpPr>
            <a:xfrm>
              <a:off x="5642860" y="1323306"/>
              <a:ext cx="391167" cy="777732"/>
              <a:chOff x="5540158" y="1277749"/>
              <a:chExt cx="647700" cy="1287780"/>
            </a:xfrm>
            <a:grpFill/>
          </p:grpSpPr>
          <p:sp>
            <p:nvSpPr>
              <p:cNvPr id="451" name="Freeform: Shape 450">
                <a:extLst>
                  <a:ext uri="{FF2B5EF4-FFF2-40B4-BE49-F238E27FC236}">
                    <a16:creationId xmlns:a16="http://schemas.microsoft.com/office/drawing/2014/main" id="{56625F5D-9A30-494C-B85E-6FFD013172F7}"/>
                  </a:ext>
                </a:extLst>
              </p:cNvPr>
              <p:cNvSpPr/>
              <p:nvPr/>
            </p:nvSpPr>
            <p:spPr>
              <a:xfrm>
                <a:off x="5540158" y="1565404"/>
                <a:ext cx="647700" cy="1000125"/>
              </a:xfrm>
              <a:custGeom>
                <a:avLst/>
                <a:gdLst>
                  <a:gd name="connsiteX0" fmla="*/ 171574 w 647700"/>
                  <a:gd name="connsiteY0" fmla="*/ 315754 h 1000125"/>
                  <a:gd name="connsiteX1" fmla="*/ 127758 w 647700"/>
                  <a:gd name="connsiteY1" fmla="*/ 462439 h 1000125"/>
                  <a:gd name="connsiteX2" fmla="*/ 47749 w 647700"/>
                  <a:gd name="connsiteY2" fmla="*/ 505301 h 1000125"/>
                  <a:gd name="connsiteX3" fmla="*/ 10601 w 647700"/>
                  <a:gd name="connsiteY3" fmla="*/ 427196 h 1000125"/>
                  <a:gd name="connsiteX4" fmla="*/ 106804 w 647700"/>
                  <a:gd name="connsiteY4" fmla="*/ 121444 h 1000125"/>
                  <a:gd name="connsiteX5" fmla="*/ 126806 w 647700"/>
                  <a:gd name="connsiteY5" fmla="*/ 58579 h 1000125"/>
                  <a:gd name="connsiteX6" fmla="*/ 196339 w 647700"/>
                  <a:gd name="connsiteY6" fmla="*/ 7144 h 1000125"/>
                  <a:gd name="connsiteX7" fmla="*/ 441131 w 647700"/>
                  <a:gd name="connsiteY7" fmla="*/ 7144 h 1000125"/>
                  <a:gd name="connsiteX8" fmla="*/ 528761 w 647700"/>
                  <a:gd name="connsiteY8" fmla="*/ 70961 h 1000125"/>
                  <a:gd name="connsiteX9" fmla="*/ 637346 w 647700"/>
                  <a:gd name="connsiteY9" fmla="*/ 406241 h 1000125"/>
                  <a:gd name="connsiteX10" fmla="*/ 646871 w 647700"/>
                  <a:gd name="connsiteY10" fmla="*/ 453866 h 1000125"/>
                  <a:gd name="connsiteX11" fmla="*/ 603056 w 647700"/>
                  <a:gd name="connsiteY11" fmla="*/ 509111 h 1000125"/>
                  <a:gd name="connsiteX12" fmla="*/ 539239 w 647700"/>
                  <a:gd name="connsiteY12" fmla="*/ 487204 h 1000125"/>
                  <a:gd name="connsiteX13" fmla="*/ 522093 w 647700"/>
                  <a:gd name="connsiteY13" fmla="*/ 447199 h 1000125"/>
                  <a:gd name="connsiteX14" fmla="*/ 483041 w 647700"/>
                  <a:gd name="connsiteY14" fmla="*/ 324326 h 1000125"/>
                  <a:gd name="connsiteX15" fmla="*/ 479231 w 647700"/>
                  <a:gd name="connsiteY15" fmla="*/ 324326 h 1000125"/>
                  <a:gd name="connsiteX16" fmla="*/ 479231 w 647700"/>
                  <a:gd name="connsiteY16" fmla="*/ 370999 h 1000125"/>
                  <a:gd name="connsiteX17" fmla="*/ 476374 w 647700"/>
                  <a:gd name="connsiteY17" fmla="*/ 912971 h 1000125"/>
                  <a:gd name="connsiteX18" fmla="*/ 474468 w 647700"/>
                  <a:gd name="connsiteY18" fmla="*/ 943451 h 1000125"/>
                  <a:gd name="connsiteX19" fmla="*/ 449704 w 647700"/>
                  <a:gd name="connsiteY19" fmla="*/ 982504 h 1000125"/>
                  <a:gd name="connsiteX20" fmla="*/ 412556 w 647700"/>
                  <a:gd name="connsiteY20" fmla="*/ 997744 h 1000125"/>
                  <a:gd name="connsiteX21" fmla="*/ 344929 w 647700"/>
                  <a:gd name="connsiteY21" fmla="*/ 947261 h 1000125"/>
                  <a:gd name="connsiteX22" fmla="*/ 342071 w 647700"/>
                  <a:gd name="connsiteY22" fmla="*/ 877729 h 1000125"/>
                  <a:gd name="connsiteX23" fmla="*/ 343024 w 647700"/>
                  <a:gd name="connsiteY23" fmla="*/ 751046 h 1000125"/>
                  <a:gd name="connsiteX24" fmla="*/ 342071 w 647700"/>
                  <a:gd name="connsiteY24" fmla="*/ 574834 h 1000125"/>
                  <a:gd name="connsiteX25" fmla="*/ 343024 w 647700"/>
                  <a:gd name="connsiteY25" fmla="*/ 547211 h 1000125"/>
                  <a:gd name="connsiteX26" fmla="*/ 326831 w 647700"/>
                  <a:gd name="connsiteY26" fmla="*/ 534829 h 1000125"/>
                  <a:gd name="connsiteX27" fmla="*/ 311591 w 647700"/>
                  <a:gd name="connsiteY27" fmla="*/ 548164 h 1000125"/>
                  <a:gd name="connsiteX28" fmla="*/ 313496 w 647700"/>
                  <a:gd name="connsiteY28" fmla="*/ 888206 h 1000125"/>
                  <a:gd name="connsiteX29" fmla="*/ 308733 w 647700"/>
                  <a:gd name="connsiteY29" fmla="*/ 944404 h 1000125"/>
                  <a:gd name="connsiteX30" fmla="*/ 224914 w 647700"/>
                  <a:gd name="connsiteY30" fmla="*/ 995839 h 1000125"/>
                  <a:gd name="connsiteX31" fmla="*/ 201101 w 647700"/>
                  <a:gd name="connsiteY31" fmla="*/ 978694 h 1000125"/>
                  <a:gd name="connsiteX32" fmla="*/ 177289 w 647700"/>
                  <a:gd name="connsiteY32" fmla="*/ 912019 h 1000125"/>
                  <a:gd name="connsiteX33" fmla="*/ 177289 w 647700"/>
                  <a:gd name="connsiteY33" fmla="*/ 565309 h 1000125"/>
                  <a:gd name="connsiteX34" fmla="*/ 174431 w 647700"/>
                  <a:gd name="connsiteY34" fmla="*/ 359569 h 1000125"/>
                  <a:gd name="connsiteX35" fmla="*/ 174431 w 647700"/>
                  <a:gd name="connsiteY35" fmla="*/ 314801 h 1000125"/>
                  <a:gd name="connsiteX36" fmla="*/ 171574 w 647700"/>
                  <a:gd name="connsiteY36" fmla="*/ 315754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47700" h="1000125">
                    <a:moveTo>
                      <a:pt x="171574" y="315754"/>
                    </a:moveTo>
                    <a:cubicBezTo>
                      <a:pt x="157286" y="364331"/>
                      <a:pt x="141093" y="413861"/>
                      <a:pt x="127758" y="462439"/>
                    </a:cubicBezTo>
                    <a:cubicBezTo>
                      <a:pt x="116329" y="504349"/>
                      <a:pt x="82991" y="513874"/>
                      <a:pt x="47749" y="505301"/>
                    </a:cubicBezTo>
                    <a:cubicBezTo>
                      <a:pt x="21079" y="498634"/>
                      <a:pt x="-1782" y="465296"/>
                      <a:pt x="10601" y="427196"/>
                    </a:cubicBezTo>
                    <a:cubicBezTo>
                      <a:pt x="42986" y="325279"/>
                      <a:pt x="75371" y="223361"/>
                      <a:pt x="106804" y="121444"/>
                    </a:cubicBezTo>
                    <a:cubicBezTo>
                      <a:pt x="113471" y="100489"/>
                      <a:pt x="120139" y="79534"/>
                      <a:pt x="126806" y="58579"/>
                    </a:cubicBezTo>
                    <a:cubicBezTo>
                      <a:pt x="137283" y="23336"/>
                      <a:pt x="160143" y="7144"/>
                      <a:pt x="196339" y="7144"/>
                    </a:cubicBezTo>
                    <a:cubicBezTo>
                      <a:pt x="278254" y="7144"/>
                      <a:pt x="359216" y="7144"/>
                      <a:pt x="441131" y="7144"/>
                    </a:cubicBezTo>
                    <a:cubicBezTo>
                      <a:pt x="488756" y="7144"/>
                      <a:pt x="513521" y="25241"/>
                      <a:pt x="528761" y="70961"/>
                    </a:cubicBezTo>
                    <a:cubicBezTo>
                      <a:pt x="564956" y="182404"/>
                      <a:pt x="600199" y="293846"/>
                      <a:pt x="637346" y="406241"/>
                    </a:cubicBezTo>
                    <a:cubicBezTo>
                      <a:pt x="642108" y="421481"/>
                      <a:pt x="647824" y="436721"/>
                      <a:pt x="646871" y="453866"/>
                    </a:cubicBezTo>
                    <a:cubicBezTo>
                      <a:pt x="645918" y="476726"/>
                      <a:pt x="627821" y="501491"/>
                      <a:pt x="603056" y="509111"/>
                    </a:cubicBezTo>
                    <a:cubicBezTo>
                      <a:pt x="580196" y="515779"/>
                      <a:pt x="553526" y="506254"/>
                      <a:pt x="539239" y="487204"/>
                    </a:cubicBezTo>
                    <a:cubicBezTo>
                      <a:pt x="530666" y="474821"/>
                      <a:pt x="525904" y="460534"/>
                      <a:pt x="522093" y="447199"/>
                    </a:cubicBezTo>
                    <a:cubicBezTo>
                      <a:pt x="508758" y="406241"/>
                      <a:pt x="495424" y="365284"/>
                      <a:pt x="483041" y="324326"/>
                    </a:cubicBezTo>
                    <a:cubicBezTo>
                      <a:pt x="482089" y="324326"/>
                      <a:pt x="480183" y="324326"/>
                      <a:pt x="479231" y="324326"/>
                    </a:cubicBezTo>
                    <a:cubicBezTo>
                      <a:pt x="479231" y="339566"/>
                      <a:pt x="479231" y="355759"/>
                      <a:pt x="479231" y="370999"/>
                    </a:cubicBezTo>
                    <a:cubicBezTo>
                      <a:pt x="476374" y="551974"/>
                      <a:pt x="476374" y="731996"/>
                      <a:pt x="476374" y="912971"/>
                    </a:cubicBezTo>
                    <a:cubicBezTo>
                      <a:pt x="476374" y="923449"/>
                      <a:pt x="475421" y="933926"/>
                      <a:pt x="474468" y="943451"/>
                    </a:cubicBezTo>
                    <a:cubicBezTo>
                      <a:pt x="472564" y="959644"/>
                      <a:pt x="464943" y="973931"/>
                      <a:pt x="449704" y="982504"/>
                    </a:cubicBezTo>
                    <a:cubicBezTo>
                      <a:pt x="438274" y="989171"/>
                      <a:pt x="425891" y="995839"/>
                      <a:pt x="412556" y="997744"/>
                    </a:cubicBezTo>
                    <a:cubicBezTo>
                      <a:pt x="377314" y="1001554"/>
                      <a:pt x="350643" y="971074"/>
                      <a:pt x="344929" y="947261"/>
                    </a:cubicBezTo>
                    <a:cubicBezTo>
                      <a:pt x="339214" y="924401"/>
                      <a:pt x="341118" y="901541"/>
                      <a:pt x="342071" y="877729"/>
                    </a:cubicBezTo>
                    <a:cubicBezTo>
                      <a:pt x="343024" y="835819"/>
                      <a:pt x="343024" y="792956"/>
                      <a:pt x="343024" y="751046"/>
                    </a:cubicBezTo>
                    <a:cubicBezTo>
                      <a:pt x="343024" y="691991"/>
                      <a:pt x="342071" y="633889"/>
                      <a:pt x="342071" y="574834"/>
                    </a:cubicBezTo>
                    <a:cubicBezTo>
                      <a:pt x="342071" y="565309"/>
                      <a:pt x="343024" y="556736"/>
                      <a:pt x="343024" y="547211"/>
                    </a:cubicBezTo>
                    <a:cubicBezTo>
                      <a:pt x="343976" y="535781"/>
                      <a:pt x="335404" y="534829"/>
                      <a:pt x="326831" y="534829"/>
                    </a:cubicBezTo>
                    <a:cubicBezTo>
                      <a:pt x="318258" y="534829"/>
                      <a:pt x="310639" y="537686"/>
                      <a:pt x="311591" y="548164"/>
                    </a:cubicBezTo>
                    <a:cubicBezTo>
                      <a:pt x="314449" y="661511"/>
                      <a:pt x="311591" y="774859"/>
                      <a:pt x="313496" y="888206"/>
                    </a:cubicBezTo>
                    <a:cubicBezTo>
                      <a:pt x="313496" y="907256"/>
                      <a:pt x="314449" y="926306"/>
                      <a:pt x="308733" y="944404"/>
                    </a:cubicBezTo>
                    <a:cubicBezTo>
                      <a:pt x="299208" y="979646"/>
                      <a:pt x="265871" y="1002506"/>
                      <a:pt x="224914" y="995839"/>
                    </a:cubicBezTo>
                    <a:cubicBezTo>
                      <a:pt x="215389" y="994886"/>
                      <a:pt x="207768" y="986314"/>
                      <a:pt x="201101" y="978694"/>
                    </a:cubicBezTo>
                    <a:cubicBezTo>
                      <a:pt x="183956" y="959644"/>
                      <a:pt x="177289" y="936784"/>
                      <a:pt x="177289" y="912019"/>
                    </a:cubicBezTo>
                    <a:cubicBezTo>
                      <a:pt x="177289" y="796766"/>
                      <a:pt x="177289" y="681514"/>
                      <a:pt x="177289" y="565309"/>
                    </a:cubicBezTo>
                    <a:cubicBezTo>
                      <a:pt x="177289" y="496729"/>
                      <a:pt x="175383" y="428149"/>
                      <a:pt x="174431" y="359569"/>
                    </a:cubicBezTo>
                    <a:cubicBezTo>
                      <a:pt x="174431" y="344329"/>
                      <a:pt x="174431" y="330041"/>
                      <a:pt x="174431" y="314801"/>
                    </a:cubicBezTo>
                    <a:cubicBezTo>
                      <a:pt x="173479" y="315754"/>
                      <a:pt x="172526" y="315754"/>
                      <a:pt x="171574" y="315754"/>
                    </a:cubicBezTo>
                    <a:close/>
                  </a:path>
                </a:pathLst>
              </a:custGeom>
              <a:grpFill/>
              <a:ln w="9525" cap="flat">
                <a:noFill/>
                <a:prstDash val="solid"/>
                <a:miter/>
              </a:ln>
            </p:spPr>
            <p:txBody>
              <a:bodyPr rtlCol="0" anchor="ctr"/>
              <a:lstStyle/>
              <a:p>
                <a:endParaRPr lang="en-US"/>
              </a:p>
            </p:txBody>
          </p:sp>
          <p:sp>
            <p:nvSpPr>
              <p:cNvPr id="452" name="Freeform: Shape 451">
                <a:extLst>
                  <a:ext uri="{FF2B5EF4-FFF2-40B4-BE49-F238E27FC236}">
                    <a16:creationId xmlns:a16="http://schemas.microsoft.com/office/drawing/2014/main" id="{DFF61BD5-0523-4E4A-B31B-007E1D8B1AD5}"/>
                  </a:ext>
                </a:extLst>
              </p:cNvPr>
              <p:cNvSpPr/>
              <p:nvPr/>
            </p:nvSpPr>
            <p:spPr>
              <a:xfrm>
                <a:off x="5734103" y="1277749"/>
                <a:ext cx="247650" cy="257175"/>
              </a:xfrm>
              <a:custGeom>
                <a:avLst/>
                <a:gdLst>
                  <a:gd name="connsiteX0" fmla="*/ 127172 w 247650"/>
                  <a:gd name="connsiteY0" fmla="*/ 7144 h 257175"/>
                  <a:gd name="connsiteX1" fmla="*/ 249091 w 247650"/>
                  <a:gd name="connsiteY1" fmla="*/ 130969 h 257175"/>
                  <a:gd name="connsiteX2" fmla="*/ 127172 w 247650"/>
                  <a:gd name="connsiteY2" fmla="*/ 252889 h 257175"/>
                  <a:gd name="connsiteX3" fmla="*/ 7157 w 247650"/>
                  <a:gd name="connsiteY3" fmla="*/ 130016 h 257175"/>
                  <a:gd name="connsiteX4" fmla="*/ 127172 w 247650"/>
                  <a:gd name="connsiteY4" fmla="*/ 7144 h 25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257175">
                    <a:moveTo>
                      <a:pt x="127172" y="7144"/>
                    </a:moveTo>
                    <a:cubicBezTo>
                      <a:pt x="194799" y="7144"/>
                      <a:pt x="249091" y="61436"/>
                      <a:pt x="249091" y="130969"/>
                    </a:cubicBezTo>
                    <a:cubicBezTo>
                      <a:pt x="249091" y="198596"/>
                      <a:pt x="193847" y="252889"/>
                      <a:pt x="127172" y="252889"/>
                    </a:cubicBezTo>
                    <a:cubicBezTo>
                      <a:pt x="59544" y="252889"/>
                      <a:pt x="6204" y="198596"/>
                      <a:pt x="7157" y="130016"/>
                    </a:cubicBezTo>
                    <a:cubicBezTo>
                      <a:pt x="6204" y="59531"/>
                      <a:pt x="58591" y="7144"/>
                      <a:pt x="127172" y="7144"/>
                    </a:cubicBezTo>
                    <a:close/>
                  </a:path>
                </a:pathLst>
              </a:custGeom>
              <a:grpFill/>
              <a:ln w="9525" cap="flat">
                <a:noFill/>
                <a:prstDash val="solid"/>
                <a:miter/>
              </a:ln>
            </p:spPr>
            <p:txBody>
              <a:bodyPr rtlCol="0" anchor="ctr"/>
              <a:lstStyle/>
              <a:p>
                <a:endParaRPr lang="en-US"/>
              </a:p>
            </p:txBody>
          </p:sp>
        </p:grpSp>
      </p:grpSp>
      <p:sp>
        <p:nvSpPr>
          <p:cNvPr id="456" name="Freeform: Shape 455">
            <a:extLst>
              <a:ext uri="{FF2B5EF4-FFF2-40B4-BE49-F238E27FC236}">
                <a16:creationId xmlns:a16="http://schemas.microsoft.com/office/drawing/2014/main" id="{99634D28-8957-49F2-8238-195D59453E4D}"/>
              </a:ext>
            </a:extLst>
          </p:cNvPr>
          <p:cNvSpPr/>
          <p:nvPr/>
        </p:nvSpPr>
        <p:spPr>
          <a:xfrm>
            <a:off x="2868829" y="4846277"/>
            <a:ext cx="273571" cy="247629"/>
          </a:xfrm>
          <a:custGeom>
            <a:avLst/>
            <a:gdLst>
              <a:gd name="connsiteX0" fmla="*/ 1102640 w 1104900"/>
              <a:gd name="connsiteY0" fmla="*/ 677505 h 1000125"/>
              <a:gd name="connsiteX1" fmla="*/ 1093115 w 1104900"/>
              <a:gd name="connsiteY1" fmla="*/ 736560 h 1000125"/>
              <a:gd name="connsiteX2" fmla="*/ 1027392 w 1104900"/>
              <a:gd name="connsiteY2" fmla="*/ 931822 h 1000125"/>
              <a:gd name="connsiteX3" fmla="*/ 994055 w 1104900"/>
              <a:gd name="connsiteY3" fmla="*/ 989925 h 1000125"/>
              <a:gd name="connsiteX4" fmla="*/ 979767 w 1104900"/>
              <a:gd name="connsiteY4" fmla="*/ 994687 h 1000125"/>
              <a:gd name="connsiteX5" fmla="*/ 964527 w 1104900"/>
              <a:gd name="connsiteY5" fmla="*/ 980400 h 1000125"/>
              <a:gd name="connsiteX6" fmla="*/ 964527 w 1104900"/>
              <a:gd name="connsiteY6" fmla="*/ 815617 h 1000125"/>
              <a:gd name="connsiteX7" fmla="*/ 895947 w 1104900"/>
              <a:gd name="connsiteY7" fmla="*/ 622260 h 1000125"/>
              <a:gd name="connsiteX8" fmla="*/ 838797 w 1104900"/>
              <a:gd name="connsiteY8" fmla="*/ 576540 h 1000125"/>
              <a:gd name="connsiteX9" fmla="*/ 703542 w 1104900"/>
              <a:gd name="connsiteY9" fmla="*/ 535582 h 1000125"/>
              <a:gd name="connsiteX10" fmla="*/ 487325 w 1104900"/>
              <a:gd name="connsiteY10" fmla="*/ 522247 h 1000125"/>
              <a:gd name="connsiteX11" fmla="*/ 400647 w 1104900"/>
              <a:gd name="connsiteY11" fmla="*/ 522247 h 1000125"/>
              <a:gd name="connsiteX12" fmla="*/ 400647 w 1104900"/>
              <a:gd name="connsiteY12" fmla="*/ 534630 h 1000125"/>
              <a:gd name="connsiteX13" fmla="*/ 400647 w 1104900"/>
              <a:gd name="connsiteY13" fmla="*/ 672742 h 1000125"/>
              <a:gd name="connsiteX14" fmla="*/ 350164 w 1104900"/>
              <a:gd name="connsiteY14" fmla="*/ 715605 h 1000125"/>
              <a:gd name="connsiteX15" fmla="*/ 328257 w 1104900"/>
              <a:gd name="connsiteY15" fmla="*/ 703222 h 1000125"/>
              <a:gd name="connsiteX16" fmla="*/ 93942 w 1104900"/>
              <a:gd name="connsiteY16" fmla="*/ 466050 h 1000125"/>
              <a:gd name="connsiteX17" fmla="*/ 25362 w 1104900"/>
              <a:gd name="connsiteY17" fmla="*/ 397470 h 1000125"/>
              <a:gd name="connsiteX18" fmla="*/ 25362 w 1104900"/>
              <a:gd name="connsiteY18" fmla="*/ 327937 h 1000125"/>
              <a:gd name="connsiteX19" fmla="*/ 175857 w 1104900"/>
              <a:gd name="connsiteY19" fmla="*/ 174585 h 1000125"/>
              <a:gd name="connsiteX20" fmla="*/ 322542 w 1104900"/>
              <a:gd name="connsiteY20" fmla="*/ 26947 h 1000125"/>
              <a:gd name="connsiteX21" fmla="*/ 348260 w 1104900"/>
              <a:gd name="connsiteY21" fmla="*/ 9802 h 1000125"/>
              <a:gd name="connsiteX22" fmla="*/ 401600 w 1104900"/>
              <a:gd name="connsiteY22" fmla="*/ 50760 h 1000125"/>
              <a:gd name="connsiteX23" fmla="*/ 401600 w 1104900"/>
              <a:gd name="connsiteY23" fmla="*/ 189825 h 1000125"/>
              <a:gd name="connsiteX24" fmla="*/ 401600 w 1104900"/>
              <a:gd name="connsiteY24" fmla="*/ 207922 h 1000125"/>
              <a:gd name="connsiteX25" fmla="*/ 414935 w 1104900"/>
              <a:gd name="connsiteY25" fmla="*/ 207922 h 1000125"/>
              <a:gd name="connsiteX26" fmla="*/ 591147 w 1104900"/>
              <a:gd name="connsiteY26" fmla="*/ 208875 h 1000125"/>
              <a:gd name="connsiteX27" fmla="*/ 875945 w 1104900"/>
              <a:gd name="connsiteY27" fmla="*/ 264120 h 1000125"/>
              <a:gd name="connsiteX28" fmla="*/ 1068350 w 1104900"/>
              <a:gd name="connsiteY28" fmla="*/ 449857 h 1000125"/>
              <a:gd name="connsiteX29" fmla="*/ 1096925 w 1104900"/>
              <a:gd name="connsiteY29" fmla="*/ 563205 h 1000125"/>
              <a:gd name="connsiteX30" fmla="*/ 1103592 w 1104900"/>
              <a:gd name="connsiteY30" fmla="*/ 629880 h 1000125"/>
              <a:gd name="connsiteX31" fmla="*/ 1102640 w 1104900"/>
              <a:gd name="connsiteY31" fmla="*/ 677505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4900" h="1000125">
                <a:moveTo>
                  <a:pt x="1102640" y="677505"/>
                </a:moveTo>
                <a:cubicBezTo>
                  <a:pt x="1099782" y="697507"/>
                  <a:pt x="1096925" y="717510"/>
                  <a:pt x="1093115" y="736560"/>
                </a:cubicBezTo>
                <a:cubicBezTo>
                  <a:pt x="1079780" y="804187"/>
                  <a:pt x="1055015" y="868957"/>
                  <a:pt x="1027392" y="931822"/>
                </a:cubicBezTo>
                <a:cubicBezTo>
                  <a:pt x="1017867" y="951825"/>
                  <a:pt x="1005485" y="970875"/>
                  <a:pt x="994055" y="989925"/>
                </a:cubicBezTo>
                <a:cubicBezTo>
                  <a:pt x="991197" y="995640"/>
                  <a:pt x="986435" y="998497"/>
                  <a:pt x="979767" y="994687"/>
                </a:cubicBezTo>
                <a:cubicBezTo>
                  <a:pt x="974052" y="990877"/>
                  <a:pt x="964527" y="991830"/>
                  <a:pt x="964527" y="980400"/>
                </a:cubicBezTo>
                <a:cubicBezTo>
                  <a:pt x="965480" y="925155"/>
                  <a:pt x="964527" y="870862"/>
                  <a:pt x="964527" y="815617"/>
                </a:cubicBezTo>
                <a:cubicBezTo>
                  <a:pt x="964527" y="743227"/>
                  <a:pt x="938810" y="679410"/>
                  <a:pt x="895947" y="622260"/>
                </a:cubicBezTo>
                <a:cubicBezTo>
                  <a:pt x="880707" y="602257"/>
                  <a:pt x="861657" y="587017"/>
                  <a:pt x="838797" y="576540"/>
                </a:cubicBezTo>
                <a:cubicBezTo>
                  <a:pt x="795935" y="555585"/>
                  <a:pt x="750214" y="544155"/>
                  <a:pt x="703542" y="535582"/>
                </a:cubicBezTo>
                <a:cubicBezTo>
                  <a:pt x="632105" y="523200"/>
                  <a:pt x="559714" y="520342"/>
                  <a:pt x="487325" y="522247"/>
                </a:cubicBezTo>
                <a:cubicBezTo>
                  <a:pt x="458750" y="523200"/>
                  <a:pt x="431127" y="522247"/>
                  <a:pt x="400647" y="522247"/>
                </a:cubicBezTo>
                <a:cubicBezTo>
                  <a:pt x="400647" y="527010"/>
                  <a:pt x="400647" y="530820"/>
                  <a:pt x="400647" y="534630"/>
                </a:cubicBezTo>
                <a:cubicBezTo>
                  <a:pt x="400647" y="580350"/>
                  <a:pt x="400647" y="627022"/>
                  <a:pt x="400647" y="672742"/>
                </a:cubicBezTo>
                <a:cubicBezTo>
                  <a:pt x="400647" y="703222"/>
                  <a:pt x="380645" y="721320"/>
                  <a:pt x="350164" y="715605"/>
                </a:cubicBezTo>
                <a:cubicBezTo>
                  <a:pt x="342545" y="714652"/>
                  <a:pt x="333972" y="708937"/>
                  <a:pt x="328257" y="703222"/>
                </a:cubicBezTo>
                <a:cubicBezTo>
                  <a:pt x="250152" y="624165"/>
                  <a:pt x="172047" y="545107"/>
                  <a:pt x="93942" y="466050"/>
                </a:cubicBezTo>
                <a:cubicBezTo>
                  <a:pt x="71082" y="443190"/>
                  <a:pt x="48222" y="420330"/>
                  <a:pt x="25362" y="397470"/>
                </a:cubicBezTo>
                <a:cubicBezTo>
                  <a:pt x="597" y="372705"/>
                  <a:pt x="1550" y="353655"/>
                  <a:pt x="25362" y="327937"/>
                </a:cubicBezTo>
                <a:cubicBezTo>
                  <a:pt x="74892" y="275550"/>
                  <a:pt x="125375" y="226020"/>
                  <a:pt x="175857" y="174585"/>
                </a:cubicBezTo>
                <a:cubicBezTo>
                  <a:pt x="224435" y="125055"/>
                  <a:pt x="273012" y="75525"/>
                  <a:pt x="322542" y="26947"/>
                </a:cubicBezTo>
                <a:cubicBezTo>
                  <a:pt x="329210" y="20280"/>
                  <a:pt x="338735" y="14565"/>
                  <a:pt x="348260" y="9802"/>
                </a:cubicBezTo>
                <a:cubicBezTo>
                  <a:pt x="372072" y="-675"/>
                  <a:pt x="401600" y="21232"/>
                  <a:pt x="401600" y="50760"/>
                </a:cubicBezTo>
                <a:cubicBezTo>
                  <a:pt x="401600" y="97432"/>
                  <a:pt x="401600" y="144105"/>
                  <a:pt x="401600" y="189825"/>
                </a:cubicBezTo>
                <a:cubicBezTo>
                  <a:pt x="401600" y="195540"/>
                  <a:pt x="401600" y="201255"/>
                  <a:pt x="401600" y="207922"/>
                </a:cubicBezTo>
                <a:cubicBezTo>
                  <a:pt x="406362" y="207922"/>
                  <a:pt x="410172" y="207922"/>
                  <a:pt x="414935" y="207922"/>
                </a:cubicBezTo>
                <a:cubicBezTo>
                  <a:pt x="473989" y="207922"/>
                  <a:pt x="532092" y="206970"/>
                  <a:pt x="591147" y="208875"/>
                </a:cubicBezTo>
                <a:cubicBezTo>
                  <a:pt x="688302" y="212685"/>
                  <a:pt x="784505" y="225067"/>
                  <a:pt x="875945" y="264120"/>
                </a:cubicBezTo>
                <a:cubicBezTo>
                  <a:pt x="963575" y="301267"/>
                  <a:pt x="1029297" y="361275"/>
                  <a:pt x="1068350" y="449857"/>
                </a:cubicBezTo>
                <a:cubicBezTo>
                  <a:pt x="1083590" y="486052"/>
                  <a:pt x="1091210" y="524152"/>
                  <a:pt x="1096925" y="563205"/>
                </a:cubicBezTo>
                <a:cubicBezTo>
                  <a:pt x="1099782" y="585112"/>
                  <a:pt x="1101687" y="607972"/>
                  <a:pt x="1103592" y="629880"/>
                </a:cubicBezTo>
                <a:cubicBezTo>
                  <a:pt x="1102640" y="646072"/>
                  <a:pt x="1102640" y="661312"/>
                  <a:pt x="1102640" y="677505"/>
                </a:cubicBezTo>
                <a:close/>
              </a:path>
            </a:pathLst>
          </a:custGeom>
          <a:gradFill>
            <a:gsLst>
              <a:gs pos="23000">
                <a:srgbClr val="FF9505"/>
              </a:gs>
              <a:gs pos="67000">
                <a:srgbClr val="FFC70C"/>
              </a:gs>
            </a:gsLst>
            <a:lin ang="2700000" scaled="0"/>
          </a:gradFill>
          <a:ln w="9525" cap="flat">
            <a:noFill/>
            <a:prstDash val="solid"/>
            <a:miter/>
          </a:ln>
        </p:spPr>
        <p:txBody>
          <a:bodyPr rtlCol="0" anchor="ctr"/>
          <a:lstStyle/>
          <a:p>
            <a:endParaRPr lang="en-US"/>
          </a:p>
        </p:txBody>
      </p:sp>
      <p:grpSp>
        <p:nvGrpSpPr>
          <p:cNvPr id="457" name="Group 456">
            <a:extLst>
              <a:ext uri="{FF2B5EF4-FFF2-40B4-BE49-F238E27FC236}">
                <a16:creationId xmlns:a16="http://schemas.microsoft.com/office/drawing/2014/main" id="{A5FBB502-B071-4CAF-B4F5-610F3928F426}"/>
              </a:ext>
            </a:extLst>
          </p:cNvPr>
          <p:cNvGrpSpPr/>
          <p:nvPr/>
        </p:nvGrpSpPr>
        <p:grpSpPr>
          <a:xfrm>
            <a:off x="5823836" y="4769477"/>
            <a:ext cx="247913" cy="324986"/>
            <a:chOff x="6115668" y="1306949"/>
            <a:chExt cx="552467" cy="724221"/>
          </a:xfrm>
          <a:gradFill>
            <a:gsLst>
              <a:gs pos="23000">
                <a:srgbClr val="FF9505"/>
              </a:gs>
              <a:gs pos="67000">
                <a:srgbClr val="FFC70C"/>
              </a:gs>
            </a:gsLst>
            <a:lin ang="2700000" scaled="0"/>
          </a:gradFill>
        </p:grpSpPr>
        <p:sp>
          <p:nvSpPr>
            <p:cNvPr id="458" name="Freeform: Shape 457">
              <a:extLst>
                <a:ext uri="{FF2B5EF4-FFF2-40B4-BE49-F238E27FC236}">
                  <a16:creationId xmlns:a16="http://schemas.microsoft.com/office/drawing/2014/main" id="{BD756960-7647-46B8-BD84-83EB670D156E}"/>
                </a:ext>
              </a:extLst>
            </p:cNvPr>
            <p:cNvSpPr/>
            <p:nvPr/>
          </p:nvSpPr>
          <p:spPr>
            <a:xfrm>
              <a:off x="6115668" y="1674133"/>
              <a:ext cx="552467" cy="357037"/>
            </a:xfrm>
            <a:custGeom>
              <a:avLst/>
              <a:gdLst>
                <a:gd name="connsiteX0" fmla="*/ 276730 w 552466"/>
                <a:gd name="connsiteY0" fmla="*/ 355890 h 357036"/>
                <a:gd name="connsiteX1" fmla="*/ 30187 w 552466"/>
                <a:gd name="connsiteY1" fmla="*/ 355890 h 357036"/>
                <a:gd name="connsiteX2" fmla="*/ 8764 w 552466"/>
                <a:gd name="connsiteY2" fmla="*/ 341609 h 357036"/>
                <a:gd name="connsiteX3" fmla="*/ 2000 w 552466"/>
                <a:gd name="connsiteY3" fmla="*/ 304402 h 357036"/>
                <a:gd name="connsiteX4" fmla="*/ 2375 w 552466"/>
                <a:gd name="connsiteY4" fmla="*/ 31927 h 357036"/>
                <a:gd name="connsiteX5" fmla="*/ 12147 w 552466"/>
                <a:gd name="connsiteY5" fmla="*/ 4491 h 357036"/>
                <a:gd name="connsiteX6" fmla="*/ 18536 w 552466"/>
                <a:gd name="connsiteY6" fmla="*/ 2612 h 357036"/>
                <a:gd name="connsiteX7" fmla="*/ 42213 w 552466"/>
                <a:gd name="connsiteY7" fmla="*/ 1860 h 357036"/>
                <a:gd name="connsiteX8" fmla="*/ 510119 w 552466"/>
                <a:gd name="connsiteY8" fmla="*/ 1109 h 357036"/>
                <a:gd name="connsiteX9" fmla="*/ 526655 w 552466"/>
                <a:gd name="connsiteY9" fmla="*/ 1484 h 357036"/>
                <a:gd name="connsiteX10" fmla="*/ 545447 w 552466"/>
                <a:gd name="connsiteY10" fmla="*/ 13135 h 357036"/>
                <a:gd name="connsiteX11" fmla="*/ 551084 w 552466"/>
                <a:gd name="connsiteY11" fmla="*/ 46208 h 357036"/>
                <a:gd name="connsiteX12" fmla="*/ 551460 w 552466"/>
                <a:gd name="connsiteY12" fmla="*/ 322817 h 357036"/>
                <a:gd name="connsiteX13" fmla="*/ 518763 w 552466"/>
                <a:gd name="connsiteY13" fmla="*/ 355890 h 357036"/>
                <a:gd name="connsiteX14" fmla="*/ 276730 w 552466"/>
                <a:gd name="connsiteY14" fmla="*/ 355890 h 357036"/>
                <a:gd name="connsiteX15" fmla="*/ 276730 w 552466"/>
                <a:gd name="connsiteY15" fmla="*/ 355890 h 357036"/>
                <a:gd name="connsiteX16" fmla="*/ 239523 w 552466"/>
                <a:gd name="connsiteY16" fmla="*/ 210069 h 357036"/>
                <a:gd name="connsiteX17" fmla="*/ 241026 w 552466"/>
                <a:gd name="connsiteY17" fmla="*/ 213452 h 357036"/>
                <a:gd name="connsiteX18" fmla="*/ 241402 w 552466"/>
                <a:gd name="connsiteY18" fmla="*/ 260054 h 357036"/>
                <a:gd name="connsiteX19" fmla="*/ 251549 w 552466"/>
                <a:gd name="connsiteY19" fmla="*/ 270577 h 357036"/>
                <a:gd name="connsiteX20" fmla="*/ 289884 w 552466"/>
                <a:gd name="connsiteY20" fmla="*/ 270577 h 357036"/>
                <a:gd name="connsiteX21" fmla="*/ 312433 w 552466"/>
                <a:gd name="connsiteY21" fmla="*/ 247652 h 357036"/>
                <a:gd name="connsiteX22" fmla="*/ 312433 w 552466"/>
                <a:gd name="connsiteY22" fmla="*/ 210069 h 357036"/>
                <a:gd name="connsiteX23" fmla="*/ 364298 w 552466"/>
                <a:gd name="connsiteY23" fmla="*/ 210069 h 357036"/>
                <a:gd name="connsiteX24" fmla="*/ 372566 w 552466"/>
                <a:gd name="connsiteY24" fmla="*/ 202552 h 357036"/>
                <a:gd name="connsiteX25" fmla="*/ 372566 w 552466"/>
                <a:gd name="connsiteY25" fmla="*/ 151816 h 357036"/>
                <a:gd name="connsiteX26" fmla="*/ 361667 w 552466"/>
                <a:gd name="connsiteY26" fmla="*/ 141292 h 357036"/>
                <a:gd name="connsiteX27" fmla="*/ 322205 w 552466"/>
                <a:gd name="connsiteY27" fmla="*/ 141292 h 357036"/>
                <a:gd name="connsiteX28" fmla="*/ 312058 w 552466"/>
                <a:gd name="connsiteY28" fmla="*/ 131145 h 357036"/>
                <a:gd name="connsiteX29" fmla="*/ 312058 w 552466"/>
                <a:gd name="connsiteY29" fmla="*/ 89804 h 357036"/>
                <a:gd name="connsiteX30" fmla="*/ 301910 w 552466"/>
                <a:gd name="connsiteY30" fmla="*/ 78905 h 357036"/>
                <a:gd name="connsiteX31" fmla="*/ 251173 w 552466"/>
                <a:gd name="connsiteY31" fmla="*/ 78905 h 357036"/>
                <a:gd name="connsiteX32" fmla="*/ 241778 w 552466"/>
                <a:gd name="connsiteY32" fmla="*/ 88301 h 357036"/>
                <a:gd name="connsiteX33" fmla="*/ 241402 w 552466"/>
                <a:gd name="connsiteY33" fmla="*/ 131897 h 357036"/>
                <a:gd name="connsiteX34" fmla="*/ 232006 w 552466"/>
                <a:gd name="connsiteY34" fmla="*/ 141292 h 357036"/>
                <a:gd name="connsiteX35" fmla="*/ 194799 w 552466"/>
                <a:gd name="connsiteY35" fmla="*/ 140917 h 357036"/>
                <a:gd name="connsiteX36" fmla="*/ 180894 w 552466"/>
                <a:gd name="connsiteY36" fmla="*/ 153695 h 357036"/>
                <a:gd name="connsiteX37" fmla="*/ 180894 w 552466"/>
                <a:gd name="connsiteY37" fmla="*/ 200298 h 357036"/>
                <a:gd name="connsiteX38" fmla="*/ 190665 w 552466"/>
                <a:gd name="connsiteY38" fmla="*/ 209693 h 357036"/>
                <a:gd name="connsiteX39" fmla="*/ 239523 w 552466"/>
                <a:gd name="connsiteY39" fmla="*/ 210069 h 35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52466" h="357036">
                  <a:moveTo>
                    <a:pt x="276730" y="355890"/>
                  </a:moveTo>
                  <a:cubicBezTo>
                    <a:pt x="194423" y="355890"/>
                    <a:pt x="112493" y="355890"/>
                    <a:pt x="30187" y="355890"/>
                  </a:cubicBezTo>
                  <a:cubicBezTo>
                    <a:pt x="19288" y="355890"/>
                    <a:pt x="15154" y="348374"/>
                    <a:pt x="8764" y="341609"/>
                  </a:cubicBezTo>
                  <a:cubicBezTo>
                    <a:pt x="-2510" y="329958"/>
                    <a:pt x="2000" y="316804"/>
                    <a:pt x="2000" y="304402"/>
                  </a:cubicBezTo>
                  <a:cubicBezTo>
                    <a:pt x="1624" y="213452"/>
                    <a:pt x="1624" y="122877"/>
                    <a:pt x="2375" y="31927"/>
                  </a:cubicBezTo>
                  <a:cubicBezTo>
                    <a:pt x="2375" y="22907"/>
                    <a:pt x="8389" y="13511"/>
                    <a:pt x="12147" y="4491"/>
                  </a:cubicBezTo>
                  <a:cubicBezTo>
                    <a:pt x="12899" y="2988"/>
                    <a:pt x="16281" y="2612"/>
                    <a:pt x="18536" y="2612"/>
                  </a:cubicBezTo>
                  <a:cubicBezTo>
                    <a:pt x="26428" y="2236"/>
                    <a:pt x="34321" y="1860"/>
                    <a:pt x="42213" y="1860"/>
                  </a:cubicBezTo>
                  <a:cubicBezTo>
                    <a:pt x="198182" y="1484"/>
                    <a:pt x="354150" y="1484"/>
                    <a:pt x="510119" y="1109"/>
                  </a:cubicBezTo>
                  <a:cubicBezTo>
                    <a:pt x="515756" y="1109"/>
                    <a:pt x="521018" y="1109"/>
                    <a:pt x="526655" y="1484"/>
                  </a:cubicBezTo>
                  <a:cubicBezTo>
                    <a:pt x="534923" y="1860"/>
                    <a:pt x="540185" y="2988"/>
                    <a:pt x="545447" y="13135"/>
                  </a:cubicBezTo>
                  <a:cubicBezTo>
                    <a:pt x="551460" y="24786"/>
                    <a:pt x="551084" y="34933"/>
                    <a:pt x="551084" y="46208"/>
                  </a:cubicBezTo>
                  <a:cubicBezTo>
                    <a:pt x="551460" y="138286"/>
                    <a:pt x="551460" y="230364"/>
                    <a:pt x="551460" y="322817"/>
                  </a:cubicBezTo>
                  <a:cubicBezTo>
                    <a:pt x="551460" y="341985"/>
                    <a:pt x="537930" y="355890"/>
                    <a:pt x="518763" y="355890"/>
                  </a:cubicBezTo>
                  <a:cubicBezTo>
                    <a:pt x="438336" y="356266"/>
                    <a:pt x="357533" y="356266"/>
                    <a:pt x="276730" y="355890"/>
                  </a:cubicBezTo>
                  <a:cubicBezTo>
                    <a:pt x="276730" y="356266"/>
                    <a:pt x="276730" y="356266"/>
                    <a:pt x="276730" y="355890"/>
                  </a:cubicBezTo>
                  <a:close/>
                  <a:moveTo>
                    <a:pt x="239523" y="210069"/>
                  </a:moveTo>
                  <a:cubicBezTo>
                    <a:pt x="240650" y="211948"/>
                    <a:pt x="241026" y="212700"/>
                    <a:pt x="241026" y="213452"/>
                  </a:cubicBezTo>
                  <a:cubicBezTo>
                    <a:pt x="241402" y="228860"/>
                    <a:pt x="241778" y="244645"/>
                    <a:pt x="241402" y="260054"/>
                  </a:cubicBezTo>
                  <a:cubicBezTo>
                    <a:pt x="241402" y="267571"/>
                    <a:pt x="244408" y="270577"/>
                    <a:pt x="251549" y="270577"/>
                  </a:cubicBezTo>
                  <a:cubicBezTo>
                    <a:pt x="264327" y="270202"/>
                    <a:pt x="277106" y="270577"/>
                    <a:pt x="289884" y="270577"/>
                  </a:cubicBezTo>
                  <a:cubicBezTo>
                    <a:pt x="316943" y="270202"/>
                    <a:pt x="311682" y="272457"/>
                    <a:pt x="312433" y="247652"/>
                  </a:cubicBezTo>
                  <a:cubicBezTo>
                    <a:pt x="312809" y="235249"/>
                    <a:pt x="312433" y="223223"/>
                    <a:pt x="312433" y="210069"/>
                  </a:cubicBezTo>
                  <a:cubicBezTo>
                    <a:pt x="331225" y="210069"/>
                    <a:pt x="347761" y="210069"/>
                    <a:pt x="364298" y="210069"/>
                  </a:cubicBezTo>
                  <a:cubicBezTo>
                    <a:pt x="369559" y="210069"/>
                    <a:pt x="372942" y="208566"/>
                    <a:pt x="372566" y="202552"/>
                  </a:cubicBezTo>
                  <a:cubicBezTo>
                    <a:pt x="372566" y="185640"/>
                    <a:pt x="372566" y="168728"/>
                    <a:pt x="372566" y="151816"/>
                  </a:cubicBezTo>
                  <a:cubicBezTo>
                    <a:pt x="372566" y="144675"/>
                    <a:pt x="369183" y="141292"/>
                    <a:pt x="361667" y="141292"/>
                  </a:cubicBezTo>
                  <a:cubicBezTo>
                    <a:pt x="348513" y="141668"/>
                    <a:pt x="335359" y="140917"/>
                    <a:pt x="322205" y="141292"/>
                  </a:cubicBezTo>
                  <a:cubicBezTo>
                    <a:pt x="314688" y="141668"/>
                    <a:pt x="312058" y="139038"/>
                    <a:pt x="312058" y="131145"/>
                  </a:cubicBezTo>
                  <a:cubicBezTo>
                    <a:pt x="312433" y="117240"/>
                    <a:pt x="312058" y="103710"/>
                    <a:pt x="312058" y="89804"/>
                  </a:cubicBezTo>
                  <a:cubicBezTo>
                    <a:pt x="312058" y="82663"/>
                    <a:pt x="309427" y="78905"/>
                    <a:pt x="301910" y="78905"/>
                  </a:cubicBezTo>
                  <a:cubicBezTo>
                    <a:pt x="284998" y="79281"/>
                    <a:pt x="268086" y="78905"/>
                    <a:pt x="251173" y="78905"/>
                  </a:cubicBezTo>
                  <a:cubicBezTo>
                    <a:pt x="244784" y="78905"/>
                    <a:pt x="241778" y="81536"/>
                    <a:pt x="241778" y="88301"/>
                  </a:cubicBezTo>
                  <a:cubicBezTo>
                    <a:pt x="241778" y="102958"/>
                    <a:pt x="241026" y="117240"/>
                    <a:pt x="241402" y="131897"/>
                  </a:cubicBezTo>
                  <a:cubicBezTo>
                    <a:pt x="241402" y="139038"/>
                    <a:pt x="239147" y="141668"/>
                    <a:pt x="232006" y="141292"/>
                  </a:cubicBezTo>
                  <a:cubicBezTo>
                    <a:pt x="219604" y="140917"/>
                    <a:pt x="207202" y="141668"/>
                    <a:pt x="194799" y="140917"/>
                  </a:cubicBezTo>
                  <a:cubicBezTo>
                    <a:pt x="185028" y="140541"/>
                    <a:pt x="180894" y="143923"/>
                    <a:pt x="180894" y="153695"/>
                  </a:cubicBezTo>
                  <a:cubicBezTo>
                    <a:pt x="181269" y="169104"/>
                    <a:pt x="181269" y="184889"/>
                    <a:pt x="180894" y="200298"/>
                  </a:cubicBezTo>
                  <a:cubicBezTo>
                    <a:pt x="180894" y="207438"/>
                    <a:pt x="183524" y="210069"/>
                    <a:pt x="190665" y="209693"/>
                  </a:cubicBezTo>
                  <a:cubicBezTo>
                    <a:pt x="206826" y="209693"/>
                    <a:pt x="222986" y="210069"/>
                    <a:pt x="239523" y="210069"/>
                  </a:cubicBezTo>
                  <a:close/>
                </a:path>
              </a:pathLst>
            </a:custGeom>
            <a:grpFill/>
            <a:ln w="3747" cap="flat">
              <a:noFill/>
              <a:prstDash val="solid"/>
              <a:miter/>
            </a:ln>
          </p:spPr>
          <p:txBody>
            <a:bodyPr rtlCol="0" anchor="ctr"/>
            <a:lstStyle/>
            <a:p>
              <a:endParaRPr lang="en-US"/>
            </a:p>
          </p:txBody>
        </p:sp>
        <p:sp>
          <p:nvSpPr>
            <p:cNvPr id="459" name="Freeform: Shape 458">
              <a:extLst>
                <a:ext uri="{FF2B5EF4-FFF2-40B4-BE49-F238E27FC236}">
                  <a16:creationId xmlns:a16="http://schemas.microsoft.com/office/drawing/2014/main" id="{8B85C1C6-AD17-4219-B6B0-F7A3693CEA61}"/>
                </a:ext>
              </a:extLst>
            </p:cNvPr>
            <p:cNvSpPr/>
            <p:nvPr/>
          </p:nvSpPr>
          <p:spPr>
            <a:xfrm>
              <a:off x="6184963" y="1306949"/>
              <a:ext cx="450993" cy="326970"/>
            </a:xfrm>
            <a:custGeom>
              <a:avLst/>
              <a:gdLst>
                <a:gd name="connsiteX0" fmla="*/ 269822 w 450993"/>
                <a:gd name="connsiteY0" fmla="*/ 1109 h 326970"/>
                <a:gd name="connsiteX1" fmla="*/ 287486 w 450993"/>
                <a:gd name="connsiteY1" fmla="*/ 8249 h 326970"/>
                <a:gd name="connsiteX2" fmla="*/ 298761 w 450993"/>
                <a:gd name="connsiteY2" fmla="*/ 16518 h 326970"/>
                <a:gd name="connsiteX3" fmla="*/ 319432 w 450993"/>
                <a:gd name="connsiteY3" fmla="*/ 40195 h 326970"/>
                <a:gd name="connsiteX4" fmla="*/ 342357 w 450993"/>
                <a:gd name="connsiteY4" fmla="*/ 59738 h 326970"/>
                <a:gd name="connsiteX5" fmla="*/ 362652 w 450993"/>
                <a:gd name="connsiteY5" fmla="*/ 80033 h 326970"/>
                <a:gd name="connsiteX6" fmla="*/ 394973 w 450993"/>
                <a:gd name="connsiteY6" fmla="*/ 111978 h 326970"/>
                <a:gd name="connsiteX7" fmla="*/ 414516 w 450993"/>
                <a:gd name="connsiteY7" fmla="*/ 132273 h 326970"/>
                <a:gd name="connsiteX8" fmla="*/ 436690 w 450993"/>
                <a:gd name="connsiteY8" fmla="*/ 154822 h 326970"/>
                <a:gd name="connsiteX9" fmla="*/ 448716 w 450993"/>
                <a:gd name="connsiteY9" fmla="*/ 192405 h 326970"/>
                <a:gd name="connsiteX10" fmla="*/ 437066 w 450993"/>
                <a:gd name="connsiteY10" fmla="*/ 205183 h 326970"/>
                <a:gd name="connsiteX11" fmla="*/ 405496 w 450993"/>
                <a:gd name="connsiteY11" fmla="*/ 236753 h 326970"/>
                <a:gd name="connsiteX12" fmla="*/ 372799 w 450993"/>
                <a:gd name="connsiteY12" fmla="*/ 266443 h 326970"/>
                <a:gd name="connsiteX13" fmla="*/ 345364 w 450993"/>
                <a:gd name="connsiteY13" fmla="*/ 298389 h 326970"/>
                <a:gd name="connsiteX14" fmla="*/ 334841 w 450993"/>
                <a:gd name="connsiteY14" fmla="*/ 307408 h 326970"/>
                <a:gd name="connsiteX15" fmla="*/ 317928 w 450993"/>
                <a:gd name="connsiteY15" fmla="*/ 323569 h 326970"/>
                <a:gd name="connsiteX16" fmla="*/ 309284 w 450993"/>
                <a:gd name="connsiteY16" fmla="*/ 325448 h 326970"/>
                <a:gd name="connsiteX17" fmla="*/ 251407 w 450993"/>
                <a:gd name="connsiteY17" fmla="*/ 325448 h 326970"/>
                <a:gd name="connsiteX18" fmla="*/ 244266 w 450993"/>
                <a:gd name="connsiteY18" fmla="*/ 322817 h 326970"/>
                <a:gd name="connsiteX19" fmla="*/ 248400 w 450993"/>
                <a:gd name="connsiteY19" fmla="*/ 317180 h 326970"/>
                <a:gd name="connsiteX20" fmla="*/ 269071 w 450993"/>
                <a:gd name="connsiteY20" fmla="*/ 293503 h 326970"/>
                <a:gd name="connsiteX21" fmla="*/ 291996 w 450993"/>
                <a:gd name="connsiteY21" fmla="*/ 273584 h 326970"/>
                <a:gd name="connsiteX22" fmla="*/ 303647 w 450993"/>
                <a:gd name="connsiteY22" fmla="*/ 262309 h 326970"/>
                <a:gd name="connsiteX23" fmla="*/ 338599 w 450993"/>
                <a:gd name="connsiteY23" fmla="*/ 223975 h 326970"/>
                <a:gd name="connsiteX24" fmla="*/ 370168 w 450993"/>
                <a:gd name="connsiteY24" fmla="*/ 196915 h 326970"/>
                <a:gd name="connsiteX25" fmla="*/ 380316 w 450993"/>
                <a:gd name="connsiteY25" fmla="*/ 182258 h 326970"/>
                <a:gd name="connsiteX26" fmla="*/ 369417 w 450993"/>
                <a:gd name="connsiteY26" fmla="*/ 162339 h 326970"/>
                <a:gd name="connsiteX27" fmla="*/ 346867 w 450993"/>
                <a:gd name="connsiteY27" fmla="*/ 137534 h 326970"/>
                <a:gd name="connsiteX28" fmla="*/ 334841 w 450993"/>
                <a:gd name="connsiteY28" fmla="*/ 127387 h 326970"/>
                <a:gd name="connsiteX29" fmla="*/ 303647 w 450993"/>
                <a:gd name="connsiteY29" fmla="*/ 96569 h 326970"/>
                <a:gd name="connsiteX30" fmla="*/ 274708 w 450993"/>
                <a:gd name="connsiteY30" fmla="*/ 68382 h 326970"/>
                <a:gd name="connsiteX31" fmla="*/ 261554 w 450993"/>
                <a:gd name="connsiteY31" fmla="*/ 69885 h 326970"/>
                <a:gd name="connsiteX32" fmla="*/ 242387 w 450993"/>
                <a:gd name="connsiteY32" fmla="*/ 91683 h 326970"/>
                <a:gd name="connsiteX33" fmla="*/ 220589 w 450993"/>
                <a:gd name="connsiteY33" fmla="*/ 110850 h 326970"/>
                <a:gd name="connsiteX34" fmla="*/ 191274 w 450993"/>
                <a:gd name="connsiteY34" fmla="*/ 142796 h 326970"/>
                <a:gd name="connsiteX35" fmla="*/ 179999 w 450993"/>
                <a:gd name="connsiteY35" fmla="*/ 152943 h 326970"/>
                <a:gd name="connsiteX36" fmla="*/ 142041 w 450993"/>
                <a:gd name="connsiteY36" fmla="*/ 188271 h 326970"/>
                <a:gd name="connsiteX37" fmla="*/ 103706 w 450993"/>
                <a:gd name="connsiteY37" fmla="*/ 228860 h 326970"/>
                <a:gd name="connsiteX38" fmla="*/ 71761 w 450993"/>
                <a:gd name="connsiteY38" fmla="*/ 258175 h 326970"/>
                <a:gd name="connsiteX39" fmla="*/ 63493 w 450993"/>
                <a:gd name="connsiteY39" fmla="*/ 271705 h 326970"/>
                <a:gd name="connsiteX40" fmla="*/ 72513 w 450993"/>
                <a:gd name="connsiteY40" fmla="*/ 282604 h 326970"/>
                <a:gd name="connsiteX41" fmla="*/ 96942 w 450993"/>
                <a:gd name="connsiteY41" fmla="*/ 307033 h 326970"/>
                <a:gd name="connsiteX42" fmla="*/ 108592 w 450993"/>
                <a:gd name="connsiteY42" fmla="*/ 318308 h 326970"/>
                <a:gd name="connsiteX43" fmla="*/ 112350 w 450993"/>
                <a:gd name="connsiteY43" fmla="*/ 323193 h 326970"/>
                <a:gd name="connsiteX44" fmla="*/ 107465 w 450993"/>
                <a:gd name="connsiteY44" fmla="*/ 325824 h 326970"/>
                <a:gd name="connsiteX45" fmla="*/ 43198 w 450993"/>
                <a:gd name="connsiteY45" fmla="*/ 325072 h 326970"/>
                <a:gd name="connsiteX46" fmla="*/ 27789 w 450993"/>
                <a:gd name="connsiteY46" fmla="*/ 314925 h 326970"/>
                <a:gd name="connsiteX47" fmla="*/ 4488 w 450993"/>
                <a:gd name="connsiteY47" fmla="*/ 288993 h 326970"/>
                <a:gd name="connsiteX48" fmla="*/ 1481 w 450993"/>
                <a:gd name="connsiteY48" fmla="*/ 274336 h 326970"/>
                <a:gd name="connsiteX49" fmla="*/ 16514 w 450993"/>
                <a:gd name="connsiteY49" fmla="*/ 239384 h 326970"/>
                <a:gd name="connsiteX50" fmla="*/ 60862 w 450993"/>
                <a:gd name="connsiteY50" fmla="*/ 197667 h 326970"/>
                <a:gd name="connsiteX51" fmla="*/ 79654 w 450993"/>
                <a:gd name="connsiteY51" fmla="*/ 175117 h 326970"/>
                <a:gd name="connsiteX52" fmla="*/ 98069 w 450993"/>
                <a:gd name="connsiteY52" fmla="*/ 163091 h 326970"/>
                <a:gd name="connsiteX53" fmla="*/ 119115 w 450993"/>
                <a:gd name="connsiteY53" fmla="*/ 144675 h 326970"/>
                <a:gd name="connsiteX54" fmla="*/ 142041 w 450993"/>
                <a:gd name="connsiteY54" fmla="*/ 120246 h 326970"/>
                <a:gd name="connsiteX55" fmla="*/ 181127 w 450993"/>
                <a:gd name="connsiteY55" fmla="*/ 80784 h 326970"/>
                <a:gd name="connsiteX56" fmla="*/ 211945 w 450993"/>
                <a:gd name="connsiteY56" fmla="*/ 51470 h 326970"/>
                <a:gd name="connsiteX57" fmla="*/ 232991 w 450993"/>
                <a:gd name="connsiteY57" fmla="*/ 29672 h 326970"/>
                <a:gd name="connsiteX58" fmla="*/ 263809 w 450993"/>
                <a:gd name="connsiteY58" fmla="*/ 6746 h 326970"/>
                <a:gd name="connsiteX59" fmla="*/ 269822 w 450993"/>
                <a:gd name="connsiteY59" fmla="*/ 1109 h 32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50993" h="326970">
                  <a:moveTo>
                    <a:pt x="269822" y="1109"/>
                  </a:moveTo>
                  <a:cubicBezTo>
                    <a:pt x="276963" y="3739"/>
                    <a:pt x="282601" y="5619"/>
                    <a:pt x="287486" y="8249"/>
                  </a:cubicBezTo>
                  <a:cubicBezTo>
                    <a:pt x="291620" y="10504"/>
                    <a:pt x="295755" y="13135"/>
                    <a:pt x="298761" y="16518"/>
                  </a:cubicBezTo>
                  <a:cubicBezTo>
                    <a:pt x="305902" y="24034"/>
                    <a:pt x="311915" y="32678"/>
                    <a:pt x="319432" y="40195"/>
                  </a:cubicBezTo>
                  <a:cubicBezTo>
                    <a:pt x="326572" y="47336"/>
                    <a:pt x="334841" y="52973"/>
                    <a:pt x="342357" y="59738"/>
                  </a:cubicBezTo>
                  <a:cubicBezTo>
                    <a:pt x="349498" y="66127"/>
                    <a:pt x="355511" y="73268"/>
                    <a:pt x="362652" y="80033"/>
                  </a:cubicBezTo>
                  <a:cubicBezTo>
                    <a:pt x="373551" y="90556"/>
                    <a:pt x="381067" y="104086"/>
                    <a:pt x="394973" y="111978"/>
                  </a:cubicBezTo>
                  <a:cubicBezTo>
                    <a:pt x="402865" y="116488"/>
                    <a:pt x="408127" y="125508"/>
                    <a:pt x="414516" y="132273"/>
                  </a:cubicBezTo>
                  <a:cubicBezTo>
                    <a:pt x="421657" y="139789"/>
                    <a:pt x="428798" y="148057"/>
                    <a:pt x="436690" y="154822"/>
                  </a:cubicBezTo>
                  <a:cubicBezTo>
                    <a:pt x="447589" y="163842"/>
                    <a:pt x="453226" y="177748"/>
                    <a:pt x="448716" y="192405"/>
                  </a:cubicBezTo>
                  <a:cubicBezTo>
                    <a:pt x="447213" y="197291"/>
                    <a:pt x="441200" y="201049"/>
                    <a:pt x="437066" y="205183"/>
                  </a:cubicBezTo>
                  <a:cubicBezTo>
                    <a:pt x="426543" y="215706"/>
                    <a:pt x="416019" y="226606"/>
                    <a:pt x="405496" y="236753"/>
                  </a:cubicBezTo>
                  <a:cubicBezTo>
                    <a:pt x="394597" y="246900"/>
                    <a:pt x="382947" y="255920"/>
                    <a:pt x="372799" y="266443"/>
                  </a:cubicBezTo>
                  <a:cubicBezTo>
                    <a:pt x="363028" y="276591"/>
                    <a:pt x="354759" y="287865"/>
                    <a:pt x="345364" y="298389"/>
                  </a:cubicBezTo>
                  <a:cubicBezTo>
                    <a:pt x="342357" y="301771"/>
                    <a:pt x="338223" y="304026"/>
                    <a:pt x="334841" y="307408"/>
                  </a:cubicBezTo>
                  <a:cubicBezTo>
                    <a:pt x="329203" y="312670"/>
                    <a:pt x="323942" y="318683"/>
                    <a:pt x="317928" y="323569"/>
                  </a:cubicBezTo>
                  <a:cubicBezTo>
                    <a:pt x="315673" y="325448"/>
                    <a:pt x="312291" y="325448"/>
                    <a:pt x="309284" y="325448"/>
                  </a:cubicBezTo>
                  <a:cubicBezTo>
                    <a:pt x="290117" y="325448"/>
                    <a:pt x="270574" y="325824"/>
                    <a:pt x="251407" y="325448"/>
                  </a:cubicBezTo>
                  <a:cubicBezTo>
                    <a:pt x="249152" y="325448"/>
                    <a:pt x="246521" y="323945"/>
                    <a:pt x="244266" y="322817"/>
                  </a:cubicBezTo>
                  <a:cubicBezTo>
                    <a:pt x="245769" y="320938"/>
                    <a:pt x="246897" y="318683"/>
                    <a:pt x="248400" y="317180"/>
                  </a:cubicBezTo>
                  <a:cubicBezTo>
                    <a:pt x="255165" y="309288"/>
                    <a:pt x="261554" y="301019"/>
                    <a:pt x="269071" y="293503"/>
                  </a:cubicBezTo>
                  <a:cubicBezTo>
                    <a:pt x="276211" y="286362"/>
                    <a:pt x="284480" y="280349"/>
                    <a:pt x="291996" y="273584"/>
                  </a:cubicBezTo>
                  <a:cubicBezTo>
                    <a:pt x="296130" y="269826"/>
                    <a:pt x="299889" y="266067"/>
                    <a:pt x="303647" y="262309"/>
                  </a:cubicBezTo>
                  <a:cubicBezTo>
                    <a:pt x="315298" y="249531"/>
                    <a:pt x="326197" y="236001"/>
                    <a:pt x="338599" y="223975"/>
                  </a:cubicBezTo>
                  <a:cubicBezTo>
                    <a:pt x="348370" y="214203"/>
                    <a:pt x="360021" y="206311"/>
                    <a:pt x="370168" y="196915"/>
                  </a:cubicBezTo>
                  <a:cubicBezTo>
                    <a:pt x="374303" y="193157"/>
                    <a:pt x="378061" y="187895"/>
                    <a:pt x="380316" y="182258"/>
                  </a:cubicBezTo>
                  <a:cubicBezTo>
                    <a:pt x="384450" y="172110"/>
                    <a:pt x="373927" y="168352"/>
                    <a:pt x="369417" y="162339"/>
                  </a:cubicBezTo>
                  <a:cubicBezTo>
                    <a:pt x="362652" y="153319"/>
                    <a:pt x="354759" y="145427"/>
                    <a:pt x="346867" y="137534"/>
                  </a:cubicBezTo>
                  <a:cubicBezTo>
                    <a:pt x="343109" y="133776"/>
                    <a:pt x="338599" y="130769"/>
                    <a:pt x="334841" y="127387"/>
                  </a:cubicBezTo>
                  <a:cubicBezTo>
                    <a:pt x="324317" y="117240"/>
                    <a:pt x="314170" y="107092"/>
                    <a:pt x="303647" y="96569"/>
                  </a:cubicBezTo>
                  <a:cubicBezTo>
                    <a:pt x="293875" y="87173"/>
                    <a:pt x="284856" y="77026"/>
                    <a:pt x="274708" y="68382"/>
                  </a:cubicBezTo>
                  <a:cubicBezTo>
                    <a:pt x="272453" y="66503"/>
                    <a:pt x="264185" y="67254"/>
                    <a:pt x="261554" y="69885"/>
                  </a:cubicBezTo>
                  <a:cubicBezTo>
                    <a:pt x="254413" y="76274"/>
                    <a:pt x="249528" y="84918"/>
                    <a:pt x="242387" y="91683"/>
                  </a:cubicBezTo>
                  <a:cubicBezTo>
                    <a:pt x="235622" y="98448"/>
                    <a:pt x="227354" y="104086"/>
                    <a:pt x="220589" y="110850"/>
                  </a:cubicBezTo>
                  <a:cubicBezTo>
                    <a:pt x="210442" y="120998"/>
                    <a:pt x="201046" y="132273"/>
                    <a:pt x="191274" y="142796"/>
                  </a:cubicBezTo>
                  <a:cubicBezTo>
                    <a:pt x="187892" y="146554"/>
                    <a:pt x="183758" y="149561"/>
                    <a:pt x="179999" y="152943"/>
                  </a:cubicBezTo>
                  <a:cubicBezTo>
                    <a:pt x="167221" y="164594"/>
                    <a:pt x="154067" y="176245"/>
                    <a:pt x="142041" y="188271"/>
                  </a:cubicBezTo>
                  <a:cubicBezTo>
                    <a:pt x="128887" y="201425"/>
                    <a:pt x="116860" y="215706"/>
                    <a:pt x="103706" y="228860"/>
                  </a:cubicBezTo>
                  <a:cubicBezTo>
                    <a:pt x="93559" y="239008"/>
                    <a:pt x="82284" y="248028"/>
                    <a:pt x="71761" y="258175"/>
                  </a:cubicBezTo>
                  <a:cubicBezTo>
                    <a:pt x="68003" y="261933"/>
                    <a:pt x="63869" y="267195"/>
                    <a:pt x="63493" y="271705"/>
                  </a:cubicBezTo>
                  <a:cubicBezTo>
                    <a:pt x="63493" y="275087"/>
                    <a:pt x="69130" y="279221"/>
                    <a:pt x="72513" y="282604"/>
                  </a:cubicBezTo>
                  <a:cubicBezTo>
                    <a:pt x="80405" y="290872"/>
                    <a:pt x="88673" y="298765"/>
                    <a:pt x="96942" y="307033"/>
                  </a:cubicBezTo>
                  <a:cubicBezTo>
                    <a:pt x="100700" y="310791"/>
                    <a:pt x="104834" y="314549"/>
                    <a:pt x="108592" y="318308"/>
                  </a:cubicBezTo>
                  <a:cubicBezTo>
                    <a:pt x="110096" y="319811"/>
                    <a:pt x="111223" y="321690"/>
                    <a:pt x="112350" y="323193"/>
                  </a:cubicBezTo>
                  <a:cubicBezTo>
                    <a:pt x="110847" y="323945"/>
                    <a:pt x="108968" y="325824"/>
                    <a:pt x="107465" y="325824"/>
                  </a:cubicBezTo>
                  <a:cubicBezTo>
                    <a:pt x="86043" y="325824"/>
                    <a:pt x="64620" y="326576"/>
                    <a:pt x="43198" y="325072"/>
                  </a:cubicBezTo>
                  <a:cubicBezTo>
                    <a:pt x="37937" y="324697"/>
                    <a:pt x="32299" y="319059"/>
                    <a:pt x="27789" y="314925"/>
                  </a:cubicBezTo>
                  <a:cubicBezTo>
                    <a:pt x="19521" y="306657"/>
                    <a:pt x="11253" y="298389"/>
                    <a:pt x="4488" y="288993"/>
                  </a:cubicBezTo>
                  <a:cubicBezTo>
                    <a:pt x="1857" y="285235"/>
                    <a:pt x="2233" y="279221"/>
                    <a:pt x="1481" y="274336"/>
                  </a:cubicBezTo>
                  <a:cubicBezTo>
                    <a:pt x="-398" y="259678"/>
                    <a:pt x="4864" y="248779"/>
                    <a:pt x="16514" y="239384"/>
                  </a:cubicBezTo>
                  <a:cubicBezTo>
                    <a:pt x="32299" y="226606"/>
                    <a:pt x="46581" y="211948"/>
                    <a:pt x="60862" y="197667"/>
                  </a:cubicBezTo>
                  <a:cubicBezTo>
                    <a:pt x="67627" y="190902"/>
                    <a:pt x="72889" y="181882"/>
                    <a:pt x="79654" y="175117"/>
                  </a:cubicBezTo>
                  <a:cubicBezTo>
                    <a:pt x="84915" y="170231"/>
                    <a:pt x="92056" y="167225"/>
                    <a:pt x="98069" y="163091"/>
                  </a:cubicBezTo>
                  <a:cubicBezTo>
                    <a:pt x="105586" y="157453"/>
                    <a:pt x="112726" y="151440"/>
                    <a:pt x="119115" y="144675"/>
                  </a:cubicBezTo>
                  <a:cubicBezTo>
                    <a:pt x="127008" y="136783"/>
                    <a:pt x="134524" y="128514"/>
                    <a:pt x="142041" y="120246"/>
                  </a:cubicBezTo>
                  <a:cubicBezTo>
                    <a:pt x="154819" y="107092"/>
                    <a:pt x="167973" y="93562"/>
                    <a:pt x="181127" y="80784"/>
                  </a:cubicBezTo>
                  <a:cubicBezTo>
                    <a:pt x="191274" y="71013"/>
                    <a:pt x="201798" y="61241"/>
                    <a:pt x="211945" y="51470"/>
                  </a:cubicBezTo>
                  <a:cubicBezTo>
                    <a:pt x="219086" y="44329"/>
                    <a:pt x="225099" y="36061"/>
                    <a:pt x="232991" y="29672"/>
                  </a:cubicBezTo>
                  <a:cubicBezTo>
                    <a:pt x="243139" y="21779"/>
                    <a:pt x="249528" y="9001"/>
                    <a:pt x="263809" y="6746"/>
                  </a:cubicBezTo>
                  <a:cubicBezTo>
                    <a:pt x="266064" y="5619"/>
                    <a:pt x="268319" y="2236"/>
                    <a:pt x="269822" y="1109"/>
                  </a:cubicBezTo>
                  <a:close/>
                </a:path>
              </a:pathLst>
            </a:custGeom>
            <a:grpFill/>
            <a:ln w="3747" cap="flat">
              <a:noFill/>
              <a:prstDash val="solid"/>
              <a:miter/>
            </a:ln>
          </p:spPr>
          <p:txBody>
            <a:bodyPr rtlCol="0" anchor="ctr"/>
            <a:lstStyle/>
            <a:p>
              <a:endParaRPr lang="en-US"/>
            </a:p>
          </p:txBody>
        </p:sp>
        <p:sp>
          <p:nvSpPr>
            <p:cNvPr id="460" name="Freeform: Shape 459">
              <a:extLst>
                <a:ext uri="{FF2B5EF4-FFF2-40B4-BE49-F238E27FC236}">
                  <a16:creationId xmlns:a16="http://schemas.microsoft.com/office/drawing/2014/main" id="{5AF75E1E-AEB7-4623-A569-EAA4E6A27D47}"/>
                </a:ext>
              </a:extLst>
            </p:cNvPr>
            <p:cNvSpPr/>
            <p:nvPr/>
          </p:nvSpPr>
          <p:spPr>
            <a:xfrm>
              <a:off x="6364247" y="1492608"/>
              <a:ext cx="82682" cy="78924"/>
            </a:xfrm>
            <a:custGeom>
              <a:avLst/>
              <a:gdLst>
                <a:gd name="connsiteX0" fmla="*/ 46191 w 82682"/>
                <a:gd name="connsiteY0" fmla="*/ 1109 h 78923"/>
                <a:gd name="connsiteX1" fmla="*/ 56338 w 82682"/>
                <a:gd name="connsiteY1" fmla="*/ 1485 h 78923"/>
                <a:gd name="connsiteX2" fmla="*/ 80015 w 82682"/>
                <a:gd name="connsiteY2" fmla="*/ 21028 h 78923"/>
                <a:gd name="connsiteX3" fmla="*/ 84149 w 82682"/>
                <a:gd name="connsiteY3" fmla="*/ 28544 h 78923"/>
                <a:gd name="connsiteX4" fmla="*/ 84901 w 82682"/>
                <a:gd name="connsiteY4" fmla="*/ 44329 h 78923"/>
                <a:gd name="connsiteX5" fmla="*/ 80391 w 82682"/>
                <a:gd name="connsiteY5" fmla="*/ 52973 h 78923"/>
                <a:gd name="connsiteX6" fmla="*/ 48446 w 82682"/>
                <a:gd name="connsiteY6" fmla="*/ 80033 h 78923"/>
                <a:gd name="connsiteX7" fmla="*/ 14621 w 82682"/>
                <a:gd name="connsiteY7" fmla="*/ 69885 h 78923"/>
                <a:gd name="connsiteX8" fmla="*/ 11615 w 82682"/>
                <a:gd name="connsiteY8" fmla="*/ 61617 h 78923"/>
                <a:gd name="connsiteX9" fmla="*/ 5977 w 82682"/>
                <a:gd name="connsiteY9" fmla="*/ 52973 h 78923"/>
                <a:gd name="connsiteX10" fmla="*/ 2219 w 82682"/>
                <a:gd name="connsiteY10" fmla="*/ 46584 h 78923"/>
                <a:gd name="connsiteX11" fmla="*/ 1843 w 82682"/>
                <a:gd name="connsiteY11" fmla="*/ 41322 h 78923"/>
                <a:gd name="connsiteX12" fmla="*/ 14245 w 82682"/>
                <a:gd name="connsiteY12" fmla="*/ 11632 h 78923"/>
                <a:gd name="connsiteX13" fmla="*/ 46191 w 82682"/>
                <a:gd name="connsiteY13" fmla="*/ 1109 h 78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682" h="78923">
                  <a:moveTo>
                    <a:pt x="46191" y="1109"/>
                  </a:moveTo>
                  <a:cubicBezTo>
                    <a:pt x="49573" y="1109"/>
                    <a:pt x="52956" y="1485"/>
                    <a:pt x="56338" y="1485"/>
                  </a:cubicBezTo>
                  <a:cubicBezTo>
                    <a:pt x="68740" y="2236"/>
                    <a:pt x="77385" y="9377"/>
                    <a:pt x="80015" y="21028"/>
                  </a:cubicBezTo>
                  <a:cubicBezTo>
                    <a:pt x="80767" y="23658"/>
                    <a:pt x="83774" y="25913"/>
                    <a:pt x="84149" y="28544"/>
                  </a:cubicBezTo>
                  <a:cubicBezTo>
                    <a:pt x="84901" y="33806"/>
                    <a:pt x="85653" y="39067"/>
                    <a:pt x="84901" y="44329"/>
                  </a:cubicBezTo>
                  <a:cubicBezTo>
                    <a:pt x="84525" y="47336"/>
                    <a:pt x="81143" y="49966"/>
                    <a:pt x="80391" y="52973"/>
                  </a:cubicBezTo>
                  <a:cubicBezTo>
                    <a:pt x="77385" y="67254"/>
                    <a:pt x="62727" y="77778"/>
                    <a:pt x="48446" y="80033"/>
                  </a:cubicBezTo>
                  <a:cubicBezTo>
                    <a:pt x="34540" y="82288"/>
                    <a:pt x="26272" y="72140"/>
                    <a:pt x="14621" y="69885"/>
                  </a:cubicBezTo>
                  <a:cubicBezTo>
                    <a:pt x="13118" y="69509"/>
                    <a:pt x="12742" y="64248"/>
                    <a:pt x="11615" y="61617"/>
                  </a:cubicBezTo>
                  <a:cubicBezTo>
                    <a:pt x="10111" y="58610"/>
                    <a:pt x="7856" y="55980"/>
                    <a:pt x="5977" y="52973"/>
                  </a:cubicBezTo>
                  <a:cubicBezTo>
                    <a:pt x="4474" y="50718"/>
                    <a:pt x="3346" y="48839"/>
                    <a:pt x="2219" y="46584"/>
                  </a:cubicBezTo>
                  <a:cubicBezTo>
                    <a:pt x="1467" y="45081"/>
                    <a:pt x="2219" y="43201"/>
                    <a:pt x="1843" y="41322"/>
                  </a:cubicBezTo>
                  <a:cubicBezTo>
                    <a:pt x="-1539" y="28168"/>
                    <a:pt x="7481" y="21028"/>
                    <a:pt x="14245" y="11632"/>
                  </a:cubicBezTo>
                  <a:cubicBezTo>
                    <a:pt x="22889" y="-19"/>
                    <a:pt x="34540" y="1485"/>
                    <a:pt x="46191" y="1109"/>
                  </a:cubicBezTo>
                  <a:close/>
                </a:path>
              </a:pathLst>
            </a:custGeom>
            <a:grpFill/>
            <a:ln w="3747" cap="flat">
              <a:noFill/>
              <a:prstDash val="solid"/>
              <a:miter/>
            </a:ln>
          </p:spPr>
          <p:txBody>
            <a:bodyPr rtlCol="0" anchor="ctr"/>
            <a:lstStyle/>
            <a:p>
              <a:endParaRPr lang="en-US"/>
            </a:p>
          </p:txBody>
        </p:sp>
      </p:grpSp>
      <p:sp>
        <p:nvSpPr>
          <p:cNvPr id="461" name="Graphic 174">
            <a:extLst>
              <a:ext uri="{FF2B5EF4-FFF2-40B4-BE49-F238E27FC236}">
                <a16:creationId xmlns:a16="http://schemas.microsoft.com/office/drawing/2014/main" id="{65391FC3-12B7-4007-9488-A27636FCED76}"/>
              </a:ext>
            </a:extLst>
          </p:cNvPr>
          <p:cNvSpPr/>
          <p:nvPr/>
        </p:nvSpPr>
        <p:spPr>
          <a:xfrm>
            <a:off x="5359670" y="4837958"/>
            <a:ext cx="139179" cy="265847"/>
          </a:xfrm>
          <a:custGeom>
            <a:avLst/>
            <a:gdLst>
              <a:gd name="connsiteX0" fmla="*/ 833206 w 847725"/>
              <a:gd name="connsiteY0" fmla="*/ 874996 h 1619250"/>
              <a:gd name="connsiteX1" fmla="*/ 817014 w 847725"/>
              <a:gd name="connsiteY1" fmla="*/ 786413 h 1619250"/>
              <a:gd name="connsiteX2" fmla="*/ 817014 w 847725"/>
              <a:gd name="connsiteY2" fmla="*/ 786413 h 1619250"/>
              <a:gd name="connsiteX3" fmla="*/ 786534 w 847725"/>
              <a:gd name="connsiteY3" fmla="*/ 711166 h 1619250"/>
              <a:gd name="connsiteX4" fmla="*/ 786534 w 847725"/>
              <a:gd name="connsiteY4" fmla="*/ 711166 h 1619250"/>
              <a:gd name="connsiteX5" fmla="*/ 741766 w 847725"/>
              <a:gd name="connsiteY5" fmla="*/ 647348 h 1619250"/>
              <a:gd name="connsiteX6" fmla="*/ 741766 w 847725"/>
              <a:gd name="connsiteY6" fmla="*/ 647348 h 1619250"/>
              <a:gd name="connsiteX7" fmla="*/ 662709 w 847725"/>
              <a:gd name="connsiteY7" fmla="*/ 578768 h 1619250"/>
              <a:gd name="connsiteX8" fmla="*/ 586509 w 847725"/>
              <a:gd name="connsiteY8" fmla="*/ 533048 h 1619250"/>
              <a:gd name="connsiteX9" fmla="*/ 494116 w 847725"/>
              <a:gd name="connsiteY9" fmla="*/ 484471 h 1619250"/>
              <a:gd name="connsiteX10" fmla="*/ 632229 w 847725"/>
              <a:gd name="connsiteY10" fmla="*/ 317783 h 1619250"/>
              <a:gd name="connsiteX11" fmla="*/ 589366 w 847725"/>
              <a:gd name="connsiteY11" fmla="*/ 100613 h 1619250"/>
              <a:gd name="connsiteX12" fmla="*/ 589366 w 847725"/>
              <a:gd name="connsiteY12" fmla="*/ 100613 h 1619250"/>
              <a:gd name="connsiteX13" fmla="*/ 496974 w 847725"/>
              <a:gd name="connsiteY13" fmla="*/ 27271 h 1619250"/>
              <a:gd name="connsiteX14" fmla="*/ 192174 w 847725"/>
              <a:gd name="connsiteY14" fmla="*/ 180623 h 1619250"/>
              <a:gd name="connsiteX15" fmla="*/ 191221 w 847725"/>
              <a:gd name="connsiteY15" fmla="*/ 317783 h 1619250"/>
              <a:gd name="connsiteX16" fmla="*/ 250276 w 847725"/>
              <a:gd name="connsiteY16" fmla="*/ 424463 h 1619250"/>
              <a:gd name="connsiteX17" fmla="*/ 340764 w 847725"/>
              <a:gd name="connsiteY17" fmla="*/ 485423 h 1619250"/>
              <a:gd name="connsiteX18" fmla="*/ 277899 w 847725"/>
              <a:gd name="connsiteY18" fmla="*/ 527333 h 1619250"/>
              <a:gd name="connsiteX19" fmla="*/ 23581 w 847725"/>
              <a:gd name="connsiteY19" fmla="*/ 872138 h 1619250"/>
              <a:gd name="connsiteX20" fmla="*/ 17866 w 847725"/>
              <a:gd name="connsiteY20" fmla="*/ 922621 h 1619250"/>
              <a:gd name="connsiteX21" fmla="*/ 38821 w 847725"/>
              <a:gd name="connsiteY21" fmla="*/ 1183606 h 1619250"/>
              <a:gd name="connsiteX22" fmla="*/ 38821 w 847725"/>
              <a:gd name="connsiteY22" fmla="*/ 1183606 h 1619250"/>
              <a:gd name="connsiteX23" fmla="*/ 38821 w 847725"/>
              <a:gd name="connsiteY23" fmla="*/ 1183606 h 1619250"/>
              <a:gd name="connsiteX24" fmla="*/ 159789 w 847725"/>
              <a:gd name="connsiteY24" fmla="*/ 1214086 h 1619250"/>
              <a:gd name="connsiteX25" fmla="*/ 178839 w 847725"/>
              <a:gd name="connsiteY25" fmla="*/ 1307431 h 1619250"/>
              <a:gd name="connsiteX26" fmla="*/ 193126 w 847725"/>
              <a:gd name="connsiteY26" fmla="*/ 1561748 h 1619250"/>
              <a:gd name="connsiteX27" fmla="*/ 356004 w 847725"/>
              <a:gd name="connsiteY27" fmla="*/ 1608421 h 1619250"/>
              <a:gd name="connsiteX28" fmla="*/ 499831 w 847725"/>
              <a:gd name="connsiteY28" fmla="*/ 1608421 h 1619250"/>
              <a:gd name="connsiteX29" fmla="*/ 499831 w 847725"/>
              <a:gd name="connsiteY29" fmla="*/ 1608421 h 1619250"/>
              <a:gd name="connsiteX30" fmla="*/ 541741 w 847725"/>
              <a:gd name="connsiteY30" fmla="*/ 1607468 h 1619250"/>
              <a:gd name="connsiteX31" fmla="*/ 661756 w 847725"/>
              <a:gd name="connsiteY31" fmla="*/ 1560796 h 1619250"/>
              <a:gd name="connsiteX32" fmla="*/ 676044 w 847725"/>
              <a:gd name="connsiteY32" fmla="*/ 1480786 h 1619250"/>
              <a:gd name="connsiteX33" fmla="*/ 678901 w 847725"/>
              <a:gd name="connsiteY33" fmla="*/ 1227421 h 1619250"/>
              <a:gd name="connsiteX34" fmla="*/ 678901 w 847725"/>
              <a:gd name="connsiteY34" fmla="*/ 1227421 h 1619250"/>
              <a:gd name="connsiteX35" fmla="*/ 751291 w 847725"/>
              <a:gd name="connsiteY35" fmla="*/ 1211228 h 1619250"/>
              <a:gd name="connsiteX36" fmla="*/ 837016 w 847725"/>
              <a:gd name="connsiteY36" fmla="*/ 1134076 h 1619250"/>
              <a:gd name="connsiteX37" fmla="*/ 833206 w 847725"/>
              <a:gd name="connsiteY37" fmla="*/ 874996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47725" h="1619250">
                <a:moveTo>
                  <a:pt x="833206" y="874996"/>
                </a:moveTo>
                <a:cubicBezTo>
                  <a:pt x="832254" y="844516"/>
                  <a:pt x="836064" y="813083"/>
                  <a:pt x="817014" y="786413"/>
                </a:cubicBezTo>
                <a:lnTo>
                  <a:pt x="817014" y="786413"/>
                </a:lnTo>
                <a:cubicBezTo>
                  <a:pt x="816061" y="757838"/>
                  <a:pt x="806536" y="732121"/>
                  <a:pt x="786534" y="711166"/>
                </a:cubicBezTo>
                <a:cubicBezTo>
                  <a:pt x="786534" y="711166"/>
                  <a:pt x="786534" y="711166"/>
                  <a:pt x="786534" y="711166"/>
                </a:cubicBezTo>
                <a:cubicBezTo>
                  <a:pt x="780819" y="683543"/>
                  <a:pt x="763674" y="663541"/>
                  <a:pt x="741766" y="647348"/>
                </a:cubicBezTo>
                <a:cubicBezTo>
                  <a:pt x="741766" y="647348"/>
                  <a:pt x="741766" y="647348"/>
                  <a:pt x="741766" y="647348"/>
                </a:cubicBezTo>
                <a:cubicBezTo>
                  <a:pt x="721764" y="616868"/>
                  <a:pt x="696046" y="594008"/>
                  <a:pt x="662709" y="578768"/>
                </a:cubicBezTo>
                <a:cubicBezTo>
                  <a:pt x="639849" y="559718"/>
                  <a:pt x="616036" y="541621"/>
                  <a:pt x="586509" y="533048"/>
                </a:cubicBezTo>
                <a:cubicBezTo>
                  <a:pt x="547456" y="532096"/>
                  <a:pt x="514119" y="522571"/>
                  <a:pt x="494116" y="484471"/>
                </a:cubicBezTo>
                <a:cubicBezTo>
                  <a:pt x="558886" y="443513"/>
                  <a:pt x="616036" y="397793"/>
                  <a:pt x="632229" y="317783"/>
                </a:cubicBezTo>
                <a:cubicBezTo>
                  <a:pt x="661756" y="236821"/>
                  <a:pt x="642706" y="165383"/>
                  <a:pt x="589366" y="100613"/>
                </a:cubicBezTo>
                <a:cubicBezTo>
                  <a:pt x="589366" y="100613"/>
                  <a:pt x="589366" y="100613"/>
                  <a:pt x="589366" y="100613"/>
                </a:cubicBezTo>
                <a:cubicBezTo>
                  <a:pt x="569364" y="62513"/>
                  <a:pt x="537931" y="37748"/>
                  <a:pt x="496974" y="27271"/>
                </a:cubicBezTo>
                <a:cubicBezTo>
                  <a:pt x="362671" y="-28927"/>
                  <a:pt x="234084" y="35843"/>
                  <a:pt x="192174" y="180623"/>
                </a:cubicBezTo>
                <a:cubicBezTo>
                  <a:pt x="171219" y="226343"/>
                  <a:pt x="171219" y="272063"/>
                  <a:pt x="191221" y="317783"/>
                </a:cubicBezTo>
                <a:cubicBezTo>
                  <a:pt x="195031" y="362551"/>
                  <a:pt x="215034" y="397793"/>
                  <a:pt x="250276" y="424463"/>
                </a:cubicBezTo>
                <a:cubicBezTo>
                  <a:pt x="273136" y="455896"/>
                  <a:pt x="303616" y="475898"/>
                  <a:pt x="340764" y="485423"/>
                </a:cubicBezTo>
                <a:cubicBezTo>
                  <a:pt x="336954" y="524476"/>
                  <a:pt x="299806" y="516856"/>
                  <a:pt x="277899" y="527333"/>
                </a:cubicBezTo>
                <a:cubicBezTo>
                  <a:pt x="126451" y="594008"/>
                  <a:pt x="31201" y="699736"/>
                  <a:pt x="23581" y="872138"/>
                </a:cubicBezTo>
                <a:cubicBezTo>
                  <a:pt x="17866" y="888331"/>
                  <a:pt x="17866" y="905476"/>
                  <a:pt x="17866" y="922621"/>
                </a:cubicBezTo>
                <a:cubicBezTo>
                  <a:pt x="6436" y="1010251"/>
                  <a:pt x="-5946" y="1097881"/>
                  <a:pt x="38821" y="1183606"/>
                </a:cubicBezTo>
                <a:lnTo>
                  <a:pt x="38821" y="1183606"/>
                </a:lnTo>
                <a:lnTo>
                  <a:pt x="38821" y="1183606"/>
                </a:lnTo>
                <a:cubicBezTo>
                  <a:pt x="71206" y="1224563"/>
                  <a:pt x="118831" y="1208371"/>
                  <a:pt x="159789" y="1214086"/>
                </a:cubicBezTo>
                <a:cubicBezTo>
                  <a:pt x="186459" y="1240756"/>
                  <a:pt x="176934" y="1275046"/>
                  <a:pt x="178839" y="1307431"/>
                </a:cubicBezTo>
                <a:cubicBezTo>
                  <a:pt x="184554" y="1392203"/>
                  <a:pt x="163599" y="1478881"/>
                  <a:pt x="193126" y="1561748"/>
                </a:cubicBezTo>
                <a:cubicBezTo>
                  <a:pt x="229321" y="1639853"/>
                  <a:pt x="298854" y="1603658"/>
                  <a:pt x="356004" y="1608421"/>
                </a:cubicBezTo>
                <a:cubicBezTo>
                  <a:pt x="403629" y="1622708"/>
                  <a:pt x="452206" y="1622708"/>
                  <a:pt x="499831" y="1608421"/>
                </a:cubicBezTo>
                <a:cubicBezTo>
                  <a:pt x="499831" y="1608421"/>
                  <a:pt x="499831" y="1608421"/>
                  <a:pt x="499831" y="1608421"/>
                </a:cubicBezTo>
                <a:cubicBezTo>
                  <a:pt x="514119" y="1608421"/>
                  <a:pt x="527454" y="1608421"/>
                  <a:pt x="541741" y="1607468"/>
                </a:cubicBezTo>
                <a:cubicBezTo>
                  <a:pt x="588414" y="1609373"/>
                  <a:pt x="638896" y="1621756"/>
                  <a:pt x="661756" y="1560796"/>
                </a:cubicBezTo>
                <a:cubicBezTo>
                  <a:pt x="677949" y="1536031"/>
                  <a:pt x="676044" y="1508408"/>
                  <a:pt x="676044" y="1480786"/>
                </a:cubicBezTo>
                <a:cubicBezTo>
                  <a:pt x="676996" y="1396013"/>
                  <a:pt x="677949" y="1311241"/>
                  <a:pt x="678901" y="1227421"/>
                </a:cubicBezTo>
                <a:cubicBezTo>
                  <a:pt x="678901" y="1227421"/>
                  <a:pt x="678901" y="1227421"/>
                  <a:pt x="678901" y="1227421"/>
                </a:cubicBezTo>
                <a:cubicBezTo>
                  <a:pt x="700809" y="1213133"/>
                  <a:pt x="725574" y="1212181"/>
                  <a:pt x="751291" y="1211228"/>
                </a:cubicBezTo>
                <a:cubicBezTo>
                  <a:pt x="801774" y="1209323"/>
                  <a:pt x="832254" y="1183606"/>
                  <a:pt x="837016" y="1134076"/>
                </a:cubicBezTo>
                <a:cubicBezTo>
                  <a:pt x="846541" y="1048351"/>
                  <a:pt x="857019" y="960721"/>
                  <a:pt x="833206" y="874996"/>
                </a:cubicBezTo>
                <a:close/>
              </a:path>
            </a:pathLst>
          </a:custGeom>
          <a:gradFill>
            <a:gsLst>
              <a:gs pos="23000">
                <a:srgbClr val="FF9505"/>
              </a:gs>
              <a:gs pos="67000">
                <a:srgbClr val="FFC70C"/>
              </a:gs>
            </a:gsLst>
            <a:lin ang="2700000" scaled="0"/>
          </a:gradFill>
          <a:ln w="9525" cap="flat">
            <a:noFill/>
            <a:prstDash val="solid"/>
            <a:miter/>
          </a:ln>
        </p:spPr>
        <p:txBody>
          <a:bodyPr rtlCol="0" anchor="ctr"/>
          <a:lstStyle/>
          <a:p>
            <a:endParaRPr lang="en-US"/>
          </a:p>
        </p:txBody>
      </p:sp>
      <p:grpSp>
        <p:nvGrpSpPr>
          <p:cNvPr id="462" name="Group 461">
            <a:extLst>
              <a:ext uri="{FF2B5EF4-FFF2-40B4-BE49-F238E27FC236}">
                <a16:creationId xmlns:a16="http://schemas.microsoft.com/office/drawing/2014/main" id="{938C9692-2D40-4022-BC3A-D460AEF0EBE9}"/>
              </a:ext>
            </a:extLst>
          </p:cNvPr>
          <p:cNvGrpSpPr/>
          <p:nvPr/>
        </p:nvGrpSpPr>
        <p:grpSpPr>
          <a:xfrm>
            <a:off x="6311309" y="4805242"/>
            <a:ext cx="202378" cy="318490"/>
            <a:chOff x="5647838" y="2736370"/>
            <a:chExt cx="628650" cy="989334"/>
          </a:xfrm>
          <a:gradFill>
            <a:gsLst>
              <a:gs pos="23000">
                <a:srgbClr val="FF9505"/>
              </a:gs>
              <a:gs pos="67000">
                <a:srgbClr val="FFC70C"/>
              </a:gs>
            </a:gsLst>
            <a:lin ang="2700000" scaled="0"/>
          </a:gradFill>
        </p:grpSpPr>
        <p:sp>
          <p:nvSpPr>
            <p:cNvPr id="463" name="Freeform: Shape 462">
              <a:extLst>
                <a:ext uri="{FF2B5EF4-FFF2-40B4-BE49-F238E27FC236}">
                  <a16:creationId xmlns:a16="http://schemas.microsoft.com/office/drawing/2014/main" id="{70C30C3E-B4A5-4DFC-9E2B-305DD6CAA7B8}"/>
                </a:ext>
              </a:extLst>
            </p:cNvPr>
            <p:cNvSpPr/>
            <p:nvPr/>
          </p:nvSpPr>
          <p:spPr>
            <a:xfrm>
              <a:off x="5647838" y="2736370"/>
              <a:ext cx="628650" cy="552450"/>
            </a:xfrm>
            <a:custGeom>
              <a:avLst/>
              <a:gdLst>
                <a:gd name="connsiteX0" fmla="*/ 605325 w 628650"/>
                <a:gd name="connsiteY0" fmla="*/ 18260 h 552450"/>
                <a:gd name="connsiteX1" fmla="*/ 605325 w 628650"/>
                <a:gd name="connsiteY1" fmla="*/ 18260 h 552450"/>
                <a:gd name="connsiteX2" fmla="*/ 519600 w 628650"/>
                <a:gd name="connsiteY2" fmla="*/ 8735 h 552450"/>
                <a:gd name="connsiteX3" fmla="*/ 405300 w 628650"/>
                <a:gd name="connsiteY3" fmla="*/ 8735 h 552450"/>
                <a:gd name="connsiteX4" fmla="*/ 319575 w 628650"/>
                <a:gd name="connsiteY4" fmla="*/ 8735 h 552450"/>
                <a:gd name="connsiteX5" fmla="*/ 72878 w 628650"/>
                <a:gd name="connsiteY5" fmla="*/ 8735 h 552450"/>
                <a:gd name="connsiteX6" fmla="*/ 8107 w 628650"/>
                <a:gd name="connsiteY6" fmla="*/ 59218 h 552450"/>
                <a:gd name="connsiteX7" fmla="*/ 63353 w 628650"/>
                <a:gd name="connsiteY7" fmla="*/ 273530 h 552450"/>
                <a:gd name="connsiteX8" fmla="*/ 80497 w 628650"/>
                <a:gd name="connsiteY8" fmla="*/ 340205 h 552450"/>
                <a:gd name="connsiteX9" fmla="*/ 96690 w 628650"/>
                <a:gd name="connsiteY9" fmla="*/ 417358 h 552450"/>
                <a:gd name="connsiteX10" fmla="*/ 127170 w 628650"/>
                <a:gd name="connsiteY10" fmla="*/ 524038 h 552450"/>
                <a:gd name="connsiteX11" fmla="*/ 201465 w 628650"/>
                <a:gd name="connsiteY11" fmla="*/ 542135 h 552450"/>
                <a:gd name="connsiteX12" fmla="*/ 205275 w 628650"/>
                <a:gd name="connsiteY12" fmla="*/ 484985 h 552450"/>
                <a:gd name="connsiteX13" fmla="*/ 194797 w 628650"/>
                <a:gd name="connsiteY13" fmla="*/ 454505 h 552450"/>
                <a:gd name="connsiteX14" fmla="*/ 175747 w 628650"/>
                <a:gd name="connsiteY14" fmla="*/ 378305 h 552450"/>
                <a:gd name="connsiteX15" fmla="*/ 156697 w 628650"/>
                <a:gd name="connsiteY15" fmla="*/ 302105 h 552450"/>
                <a:gd name="connsiteX16" fmla="*/ 137647 w 628650"/>
                <a:gd name="connsiteY16" fmla="*/ 225905 h 552450"/>
                <a:gd name="connsiteX17" fmla="*/ 119550 w 628650"/>
                <a:gd name="connsiteY17" fmla="*/ 135418 h 552450"/>
                <a:gd name="connsiteX18" fmla="*/ 135743 w 628650"/>
                <a:gd name="connsiteY18" fmla="*/ 105890 h 552450"/>
                <a:gd name="connsiteX19" fmla="*/ 240518 w 628650"/>
                <a:gd name="connsiteY19" fmla="*/ 124940 h 552450"/>
                <a:gd name="connsiteX20" fmla="*/ 245280 w 628650"/>
                <a:gd name="connsiteY20" fmla="*/ 108748 h 552450"/>
                <a:gd name="connsiteX21" fmla="*/ 240518 w 628650"/>
                <a:gd name="connsiteY21" fmla="*/ 124940 h 552450"/>
                <a:gd name="connsiteX22" fmla="*/ 250043 w 628650"/>
                <a:gd name="connsiteY22" fmla="*/ 188758 h 552450"/>
                <a:gd name="connsiteX23" fmla="*/ 259568 w 628650"/>
                <a:gd name="connsiteY23" fmla="*/ 255433 h 552450"/>
                <a:gd name="connsiteX24" fmla="*/ 270045 w 628650"/>
                <a:gd name="connsiteY24" fmla="*/ 331633 h 552450"/>
                <a:gd name="connsiteX25" fmla="*/ 318622 w 628650"/>
                <a:gd name="connsiteY25" fmla="*/ 369733 h 552450"/>
                <a:gd name="connsiteX26" fmla="*/ 367200 w 628650"/>
                <a:gd name="connsiteY26" fmla="*/ 334490 h 552450"/>
                <a:gd name="connsiteX27" fmla="*/ 373868 w 628650"/>
                <a:gd name="connsiteY27" fmla="*/ 273530 h 552450"/>
                <a:gd name="connsiteX28" fmla="*/ 391012 w 628650"/>
                <a:gd name="connsiteY28" fmla="*/ 159230 h 552450"/>
                <a:gd name="connsiteX29" fmla="*/ 480547 w 628650"/>
                <a:gd name="connsiteY29" fmla="*/ 100175 h 552450"/>
                <a:gd name="connsiteX30" fmla="*/ 519600 w 628650"/>
                <a:gd name="connsiteY30" fmla="*/ 111605 h 552450"/>
                <a:gd name="connsiteX31" fmla="*/ 427207 w 628650"/>
                <a:gd name="connsiteY31" fmla="*/ 494510 h 552450"/>
                <a:gd name="connsiteX32" fmla="*/ 441495 w 628650"/>
                <a:gd name="connsiteY32" fmla="*/ 544993 h 552450"/>
                <a:gd name="connsiteX33" fmla="*/ 516743 w 628650"/>
                <a:gd name="connsiteY33" fmla="*/ 516418 h 552450"/>
                <a:gd name="connsiteX34" fmla="*/ 627232 w 628650"/>
                <a:gd name="connsiteY34" fmla="*/ 69695 h 552450"/>
                <a:gd name="connsiteX35" fmla="*/ 605325 w 628650"/>
                <a:gd name="connsiteY35" fmla="*/ 18260 h 552450"/>
                <a:gd name="connsiteX36" fmla="*/ 246232 w 628650"/>
                <a:gd name="connsiteY36" fmla="*/ 108748 h 552450"/>
                <a:gd name="connsiteX37" fmla="*/ 257662 w 628650"/>
                <a:gd name="connsiteY37" fmla="*/ 91603 h 552450"/>
                <a:gd name="connsiteX38" fmla="*/ 246232 w 628650"/>
                <a:gd name="connsiteY38" fmla="*/ 10874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28650" h="552450">
                  <a:moveTo>
                    <a:pt x="605325" y="18260"/>
                  </a:moveTo>
                  <a:lnTo>
                    <a:pt x="605325" y="18260"/>
                  </a:lnTo>
                  <a:cubicBezTo>
                    <a:pt x="577703" y="3973"/>
                    <a:pt x="548175" y="6830"/>
                    <a:pt x="519600" y="8735"/>
                  </a:cubicBezTo>
                  <a:cubicBezTo>
                    <a:pt x="481500" y="8735"/>
                    <a:pt x="443400" y="8735"/>
                    <a:pt x="405300" y="8735"/>
                  </a:cubicBezTo>
                  <a:cubicBezTo>
                    <a:pt x="376725" y="8735"/>
                    <a:pt x="348150" y="8735"/>
                    <a:pt x="319575" y="8735"/>
                  </a:cubicBezTo>
                  <a:cubicBezTo>
                    <a:pt x="237660" y="8735"/>
                    <a:pt x="154793" y="7783"/>
                    <a:pt x="72878" y="8735"/>
                  </a:cubicBezTo>
                  <a:cubicBezTo>
                    <a:pt x="39540" y="8735"/>
                    <a:pt x="487" y="18260"/>
                    <a:pt x="8107" y="59218"/>
                  </a:cubicBezTo>
                  <a:cubicBezTo>
                    <a:pt x="20490" y="131608"/>
                    <a:pt x="44303" y="202093"/>
                    <a:pt x="63353" y="273530"/>
                  </a:cubicBezTo>
                  <a:cubicBezTo>
                    <a:pt x="65257" y="296390"/>
                    <a:pt x="70020" y="319250"/>
                    <a:pt x="80497" y="340205"/>
                  </a:cubicBezTo>
                  <a:cubicBezTo>
                    <a:pt x="86212" y="365923"/>
                    <a:pt x="90975" y="391640"/>
                    <a:pt x="96690" y="417358"/>
                  </a:cubicBezTo>
                  <a:cubicBezTo>
                    <a:pt x="106215" y="452600"/>
                    <a:pt x="105262" y="491653"/>
                    <a:pt x="127170" y="524038"/>
                  </a:cubicBezTo>
                  <a:cubicBezTo>
                    <a:pt x="146220" y="553565"/>
                    <a:pt x="175747" y="553565"/>
                    <a:pt x="201465" y="542135"/>
                  </a:cubicBezTo>
                  <a:cubicBezTo>
                    <a:pt x="230993" y="528800"/>
                    <a:pt x="209085" y="504988"/>
                    <a:pt x="205275" y="484985"/>
                  </a:cubicBezTo>
                  <a:cubicBezTo>
                    <a:pt x="203370" y="474508"/>
                    <a:pt x="198607" y="464983"/>
                    <a:pt x="194797" y="454505"/>
                  </a:cubicBezTo>
                  <a:cubicBezTo>
                    <a:pt x="191940" y="427835"/>
                    <a:pt x="187178" y="402118"/>
                    <a:pt x="175747" y="378305"/>
                  </a:cubicBezTo>
                  <a:cubicBezTo>
                    <a:pt x="172890" y="351635"/>
                    <a:pt x="167175" y="325918"/>
                    <a:pt x="156697" y="302105"/>
                  </a:cubicBezTo>
                  <a:cubicBezTo>
                    <a:pt x="154793" y="275435"/>
                    <a:pt x="149078" y="249718"/>
                    <a:pt x="137647" y="225905"/>
                  </a:cubicBezTo>
                  <a:cubicBezTo>
                    <a:pt x="131932" y="195425"/>
                    <a:pt x="125265" y="165898"/>
                    <a:pt x="119550" y="135418"/>
                  </a:cubicBezTo>
                  <a:cubicBezTo>
                    <a:pt x="116693" y="122083"/>
                    <a:pt x="121455" y="107795"/>
                    <a:pt x="135743" y="105890"/>
                  </a:cubicBezTo>
                  <a:cubicBezTo>
                    <a:pt x="171937" y="102080"/>
                    <a:pt x="210990" y="86840"/>
                    <a:pt x="240518" y="124940"/>
                  </a:cubicBezTo>
                  <a:cubicBezTo>
                    <a:pt x="241470" y="119225"/>
                    <a:pt x="242422" y="113510"/>
                    <a:pt x="245280" y="108748"/>
                  </a:cubicBezTo>
                  <a:cubicBezTo>
                    <a:pt x="243375" y="113510"/>
                    <a:pt x="241470" y="119225"/>
                    <a:pt x="240518" y="124940"/>
                  </a:cubicBezTo>
                  <a:cubicBezTo>
                    <a:pt x="242422" y="145895"/>
                    <a:pt x="239565" y="168755"/>
                    <a:pt x="250043" y="188758"/>
                  </a:cubicBezTo>
                  <a:cubicBezTo>
                    <a:pt x="250995" y="211618"/>
                    <a:pt x="250043" y="234478"/>
                    <a:pt x="259568" y="255433"/>
                  </a:cubicBezTo>
                  <a:cubicBezTo>
                    <a:pt x="260520" y="281150"/>
                    <a:pt x="259568" y="306868"/>
                    <a:pt x="270045" y="331633"/>
                  </a:cubicBezTo>
                  <a:cubicBezTo>
                    <a:pt x="266235" y="370685"/>
                    <a:pt x="291953" y="368780"/>
                    <a:pt x="318622" y="369733"/>
                  </a:cubicBezTo>
                  <a:cubicBezTo>
                    <a:pt x="344340" y="369733"/>
                    <a:pt x="366247" y="368780"/>
                    <a:pt x="367200" y="334490"/>
                  </a:cubicBezTo>
                  <a:cubicBezTo>
                    <a:pt x="368153" y="314488"/>
                    <a:pt x="371010" y="294485"/>
                    <a:pt x="373868" y="273530"/>
                  </a:cubicBezTo>
                  <a:cubicBezTo>
                    <a:pt x="379582" y="235430"/>
                    <a:pt x="385297" y="197330"/>
                    <a:pt x="391012" y="159230"/>
                  </a:cubicBezTo>
                  <a:cubicBezTo>
                    <a:pt x="392918" y="97318"/>
                    <a:pt x="437685" y="101128"/>
                    <a:pt x="480547" y="100175"/>
                  </a:cubicBezTo>
                  <a:cubicBezTo>
                    <a:pt x="493882" y="103985"/>
                    <a:pt x="508170" y="101128"/>
                    <a:pt x="519600" y="111605"/>
                  </a:cubicBezTo>
                  <a:cubicBezTo>
                    <a:pt x="492930" y="240193"/>
                    <a:pt x="463403" y="368780"/>
                    <a:pt x="427207" y="494510"/>
                  </a:cubicBezTo>
                  <a:cubicBezTo>
                    <a:pt x="422445" y="512608"/>
                    <a:pt x="410062" y="539278"/>
                    <a:pt x="441495" y="544993"/>
                  </a:cubicBezTo>
                  <a:cubicBezTo>
                    <a:pt x="470070" y="549755"/>
                    <a:pt x="506265" y="557375"/>
                    <a:pt x="516743" y="516418"/>
                  </a:cubicBezTo>
                  <a:cubicBezTo>
                    <a:pt x="554843" y="367828"/>
                    <a:pt x="590085" y="218285"/>
                    <a:pt x="627232" y="69695"/>
                  </a:cubicBezTo>
                  <a:cubicBezTo>
                    <a:pt x="633900" y="45883"/>
                    <a:pt x="627232" y="28738"/>
                    <a:pt x="605325" y="18260"/>
                  </a:cubicBezTo>
                  <a:close/>
                  <a:moveTo>
                    <a:pt x="246232" y="108748"/>
                  </a:moveTo>
                  <a:cubicBezTo>
                    <a:pt x="249090" y="102080"/>
                    <a:pt x="252900" y="97318"/>
                    <a:pt x="257662" y="91603"/>
                  </a:cubicBezTo>
                  <a:cubicBezTo>
                    <a:pt x="252900" y="97318"/>
                    <a:pt x="249090" y="103033"/>
                    <a:pt x="246232" y="108748"/>
                  </a:cubicBezTo>
                  <a:close/>
                </a:path>
              </a:pathLst>
            </a:custGeom>
            <a:grpFill/>
            <a:ln w="9525" cap="flat">
              <a:noFill/>
              <a:prstDash val="solid"/>
              <a:miter/>
            </a:ln>
          </p:spPr>
          <p:txBody>
            <a:bodyPr rtlCol="0" anchor="ctr"/>
            <a:lstStyle/>
            <a:p>
              <a:endParaRPr lang="en-US"/>
            </a:p>
          </p:txBody>
        </p:sp>
        <p:sp>
          <p:nvSpPr>
            <p:cNvPr id="464" name="Freeform: Shape 463">
              <a:extLst>
                <a:ext uri="{FF2B5EF4-FFF2-40B4-BE49-F238E27FC236}">
                  <a16:creationId xmlns:a16="http://schemas.microsoft.com/office/drawing/2014/main" id="{A55377E0-DFA5-4E18-AA5C-81D652EFABCF}"/>
                </a:ext>
              </a:extLst>
            </p:cNvPr>
            <p:cNvSpPr/>
            <p:nvPr/>
          </p:nvSpPr>
          <p:spPr>
            <a:xfrm>
              <a:off x="5712619" y="3192304"/>
              <a:ext cx="523875" cy="533400"/>
            </a:xfrm>
            <a:custGeom>
              <a:avLst/>
              <a:gdLst>
                <a:gd name="connsiteX0" fmla="*/ 422434 w 523875"/>
                <a:gd name="connsiteY0" fmla="*/ 285274 h 533400"/>
                <a:gd name="connsiteX1" fmla="*/ 519589 w 523875"/>
                <a:gd name="connsiteY1" fmla="*/ 201454 h 533400"/>
                <a:gd name="connsiteX2" fmla="*/ 514826 w 523875"/>
                <a:gd name="connsiteY2" fmla="*/ 191929 h 533400"/>
                <a:gd name="connsiteX3" fmla="*/ 445294 w 523875"/>
                <a:gd name="connsiteY3" fmla="*/ 196691 h 533400"/>
                <a:gd name="connsiteX4" fmla="*/ 369094 w 523875"/>
                <a:gd name="connsiteY4" fmla="*/ 197644 h 533400"/>
                <a:gd name="connsiteX5" fmla="*/ 342424 w 523875"/>
                <a:gd name="connsiteY5" fmla="*/ 197644 h 533400"/>
                <a:gd name="connsiteX6" fmla="*/ 320516 w 523875"/>
                <a:gd name="connsiteY6" fmla="*/ 150971 h 533400"/>
                <a:gd name="connsiteX7" fmla="*/ 262414 w 523875"/>
                <a:gd name="connsiteY7" fmla="*/ 7144 h 533400"/>
                <a:gd name="connsiteX8" fmla="*/ 208121 w 523875"/>
                <a:gd name="connsiteY8" fmla="*/ 146209 h 533400"/>
                <a:gd name="connsiteX9" fmla="*/ 132874 w 523875"/>
                <a:gd name="connsiteY9" fmla="*/ 194786 h 533400"/>
                <a:gd name="connsiteX10" fmla="*/ 10954 w 523875"/>
                <a:gd name="connsiteY10" fmla="*/ 193834 h 533400"/>
                <a:gd name="connsiteX11" fmla="*/ 7144 w 523875"/>
                <a:gd name="connsiteY11" fmla="*/ 204311 h 533400"/>
                <a:gd name="connsiteX12" fmla="*/ 141446 w 523875"/>
                <a:gd name="connsiteY12" fmla="*/ 313849 h 533400"/>
                <a:gd name="connsiteX13" fmla="*/ 175736 w 523875"/>
                <a:gd name="connsiteY13" fmla="*/ 273844 h 533400"/>
                <a:gd name="connsiteX14" fmla="*/ 141446 w 523875"/>
                <a:gd name="connsiteY14" fmla="*/ 313849 h 533400"/>
                <a:gd name="connsiteX15" fmla="*/ 155734 w 523875"/>
                <a:gd name="connsiteY15" fmla="*/ 341471 h 533400"/>
                <a:gd name="connsiteX16" fmla="*/ 121444 w 523875"/>
                <a:gd name="connsiteY16" fmla="*/ 434816 h 533400"/>
                <a:gd name="connsiteX17" fmla="*/ 82391 w 523875"/>
                <a:gd name="connsiteY17" fmla="*/ 526256 h 533400"/>
                <a:gd name="connsiteX18" fmla="*/ 265271 w 523875"/>
                <a:gd name="connsiteY18" fmla="*/ 417671 h 533400"/>
                <a:gd name="connsiteX19" fmla="*/ 450056 w 523875"/>
                <a:gd name="connsiteY19" fmla="*/ 529114 h 533400"/>
                <a:gd name="connsiteX20" fmla="*/ 396716 w 523875"/>
                <a:gd name="connsiteY20" fmla="*/ 403384 h 533400"/>
                <a:gd name="connsiteX21" fmla="*/ 422434 w 523875"/>
                <a:gd name="connsiteY21" fmla="*/ 285274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3875" h="533400">
                  <a:moveTo>
                    <a:pt x="422434" y="285274"/>
                  </a:moveTo>
                  <a:cubicBezTo>
                    <a:pt x="455771" y="257651"/>
                    <a:pt x="487204" y="229076"/>
                    <a:pt x="519589" y="201454"/>
                  </a:cubicBezTo>
                  <a:cubicBezTo>
                    <a:pt x="517684" y="198596"/>
                    <a:pt x="516731" y="195739"/>
                    <a:pt x="514826" y="191929"/>
                  </a:cubicBezTo>
                  <a:cubicBezTo>
                    <a:pt x="491966" y="193834"/>
                    <a:pt x="468154" y="194786"/>
                    <a:pt x="445294" y="196691"/>
                  </a:cubicBezTo>
                  <a:cubicBezTo>
                    <a:pt x="419576" y="196691"/>
                    <a:pt x="394811" y="197644"/>
                    <a:pt x="369094" y="197644"/>
                  </a:cubicBezTo>
                  <a:cubicBezTo>
                    <a:pt x="360521" y="197644"/>
                    <a:pt x="350996" y="197644"/>
                    <a:pt x="342424" y="197644"/>
                  </a:cubicBezTo>
                  <a:cubicBezTo>
                    <a:pt x="334804" y="182404"/>
                    <a:pt x="327184" y="166211"/>
                    <a:pt x="320516" y="150971"/>
                  </a:cubicBezTo>
                  <a:cubicBezTo>
                    <a:pt x="306229" y="104299"/>
                    <a:pt x="288131" y="59531"/>
                    <a:pt x="262414" y="7144"/>
                  </a:cubicBezTo>
                  <a:cubicBezTo>
                    <a:pt x="241459" y="59531"/>
                    <a:pt x="223361" y="102394"/>
                    <a:pt x="208121" y="146209"/>
                  </a:cubicBezTo>
                  <a:cubicBezTo>
                    <a:pt x="194786" y="183356"/>
                    <a:pt x="171926" y="197644"/>
                    <a:pt x="132874" y="194786"/>
                  </a:cubicBezTo>
                  <a:cubicBezTo>
                    <a:pt x="92869" y="191929"/>
                    <a:pt x="51911" y="193834"/>
                    <a:pt x="10954" y="193834"/>
                  </a:cubicBezTo>
                  <a:cubicBezTo>
                    <a:pt x="10001" y="197644"/>
                    <a:pt x="8096" y="200501"/>
                    <a:pt x="7144" y="204311"/>
                  </a:cubicBezTo>
                  <a:cubicBezTo>
                    <a:pt x="51911" y="240506"/>
                    <a:pt x="96679" y="277654"/>
                    <a:pt x="141446" y="313849"/>
                  </a:cubicBezTo>
                  <a:cubicBezTo>
                    <a:pt x="151924" y="299561"/>
                    <a:pt x="164306" y="287179"/>
                    <a:pt x="175736" y="273844"/>
                  </a:cubicBezTo>
                  <a:cubicBezTo>
                    <a:pt x="163354" y="286226"/>
                    <a:pt x="151924" y="299561"/>
                    <a:pt x="141446" y="313849"/>
                  </a:cubicBezTo>
                  <a:cubicBezTo>
                    <a:pt x="146209" y="323374"/>
                    <a:pt x="150971" y="331946"/>
                    <a:pt x="155734" y="341471"/>
                  </a:cubicBezTo>
                  <a:cubicBezTo>
                    <a:pt x="151924" y="375761"/>
                    <a:pt x="123349" y="399574"/>
                    <a:pt x="121444" y="434816"/>
                  </a:cubicBezTo>
                  <a:cubicBezTo>
                    <a:pt x="104299" y="460534"/>
                    <a:pt x="94774" y="489109"/>
                    <a:pt x="82391" y="526256"/>
                  </a:cubicBezTo>
                  <a:cubicBezTo>
                    <a:pt x="153829" y="496729"/>
                    <a:pt x="202406" y="444341"/>
                    <a:pt x="265271" y="417671"/>
                  </a:cubicBezTo>
                  <a:cubicBezTo>
                    <a:pt x="326231" y="447199"/>
                    <a:pt x="375761" y="496729"/>
                    <a:pt x="450056" y="529114"/>
                  </a:cubicBezTo>
                  <a:cubicBezTo>
                    <a:pt x="429101" y="480536"/>
                    <a:pt x="413861" y="440531"/>
                    <a:pt x="396716" y="403384"/>
                  </a:cubicBezTo>
                  <a:cubicBezTo>
                    <a:pt x="363379" y="334804"/>
                    <a:pt x="363379" y="334804"/>
                    <a:pt x="422434" y="285274"/>
                  </a:cubicBezTo>
                  <a:close/>
                </a:path>
              </a:pathLst>
            </a:custGeom>
            <a:grpFill/>
            <a:ln w="9525" cap="flat">
              <a:noFill/>
              <a:prstDash val="solid"/>
              <a:miter/>
            </a:ln>
          </p:spPr>
          <p:txBody>
            <a:bodyPr rtlCol="0" anchor="ctr"/>
            <a:lstStyle/>
            <a:p>
              <a:endParaRPr lang="en-US"/>
            </a:p>
          </p:txBody>
        </p:sp>
      </p:grpSp>
      <p:sp>
        <p:nvSpPr>
          <p:cNvPr id="465" name="Graphic 183">
            <a:extLst>
              <a:ext uri="{FF2B5EF4-FFF2-40B4-BE49-F238E27FC236}">
                <a16:creationId xmlns:a16="http://schemas.microsoft.com/office/drawing/2014/main" id="{10A8082E-8E76-46AD-8A90-9FA5B357CDC6}"/>
              </a:ext>
            </a:extLst>
          </p:cNvPr>
          <p:cNvSpPr/>
          <p:nvPr/>
        </p:nvSpPr>
        <p:spPr>
          <a:xfrm>
            <a:off x="6756100" y="4822947"/>
            <a:ext cx="342113" cy="320041"/>
          </a:xfrm>
          <a:custGeom>
            <a:avLst/>
            <a:gdLst>
              <a:gd name="connsiteX0" fmla="*/ 7144 w 4724400"/>
              <a:gd name="connsiteY0" fmla="*/ 2785351 h 4419600"/>
              <a:gd name="connsiteX1" fmla="*/ 89059 w 4724400"/>
              <a:gd name="connsiteY1" fmla="*/ 2751061 h 4419600"/>
              <a:gd name="connsiteX2" fmla="*/ 689134 w 4724400"/>
              <a:gd name="connsiteY2" fmla="*/ 2751061 h 4419600"/>
              <a:gd name="connsiteX3" fmla="*/ 757714 w 4724400"/>
              <a:gd name="connsiteY3" fmla="*/ 2784398 h 4419600"/>
              <a:gd name="connsiteX4" fmla="*/ 739616 w 4724400"/>
              <a:gd name="connsiteY4" fmla="*/ 2854883 h 4419600"/>
              <a:gd name="connsiteX5" fmla="*/ 646271 w 4724400"/>
              <a:gd name="connsiteY5" fmla="*/ 2980613 h 4419600"/>
              <a:gd name="connsiteX6" fmla="*/ 2037874 w 4724400"/>
              <a:gd name="connsiteY6" fmla="*/ 4062653 h 4419600"/>
              <a:gd name="connsiteX7" fmla="*/ 2047399 w 4724400"/>
              <a:gd name="connsiteY7" fmla="*/ 4055033 h 4419600"/>
              <a:gd name="connsiteX8" fmla="*/ 642461 w 4724400"/>
              <a:gd name="connsiteY8" fmla="*/ 1970963 h 4419600"/>
              <a:gd name="connsiteX9" fmla="*/ 434816 w 4724400"/>
              <a:gd name="connsiteY9" fmla="*/ 2110028 h 4419600"/>
              <a:gd name="connsiteX10" fmla="*/ 348139 w 4724400"/>
              <a:gd name="connsiteY10" fmla="*/ 2127173 h 4419600"/>
              <a:gd name="connsiteX11" fmla="*/ 316706 w 4724400"/>
              <a:gd name="connsiteY11" fmla="*/ 2034781 h 4419600"/>
              <a:gd name="connsiteX12" fmla="*/ 380524 w 4724400"/>
              <a:gd name="connsiteY12" fmla="*/ 1352791 h 4419600"/>
              <a:gd name="connsiteX13" fmla="*/ 400526 w 4724400"/>
              <a:gd name="connsiteY13" fmla="*/ 1139431 h 4419600"/>
              <a:gd name="connsiteX14" fmla="*/ 495776 w 4724400"/>
              <a:gd name="connsiteY14" fmla="*/ 1082281 h 4419600"/>
              <a:gd name="connsiteX15" fmla="*/ 1322546 w 4724400"/>
              <a:gd name="connsiteY15" fmla="*/ 1381366 h 4419600"/>
              <a:gd name="connsiteX16" fmla="*/ 1373981 w 4724400"/>
              <a:gd name="connsiteY16" fmla="*/ 1440421 h 4419600"/>
              <a:gd name="connsiteX17" fmla="*/ 1338739 w 4724400"/>
              <a:gd name="connsiteY17" fmla="*/ 1505191 h 4419600"/>
              <a:gd name="connsiteX18" fmla="*/ 1132999 w 4724400"/>
              <a:gd name="connsiteY18" fmla="*/ 1643303 h 4419600"/>
              <a:gd name="connsiteX19" fmla="*/ 1115854 w 4724400"/>
              <a:gd name="connsiteY19" fmla="*/ 1711883 h 4419600"/>
              <a:gd name="connsiteX20" fmla="*/ 1888331 w 4724400"/>
              <a:gd name="connsiteY20" fmla="*/ 3287318 h 4419600"/>
              <a:gd name="connsiteX21" fmla="*/ 2233136 w 4724400"/>
              <a:gd name="connsiteY21" fmla="*/ 3992169 h 4419600"/>
              <a:gd name="connsiteX22" fmla="*/ 2256949 w 4724400"/>
              <a:gd name="connsiteY22" fmla="*/ 4014076 h 4419600"/>
              <a:gd name="connsiteX23" fmla="*/ 1992154 w 4724400"/>
              <a:gd name="connsiteY23" fmla="*/ 1069898 h 4419600"/>
              <a:gd name="connsiteX24" fmla="*/ 1694021 w 4724400"/>
              <a:gd name="connsiteY24" fmla="*/ 1069898 h 4419600"/>
              <a:gd name="connsiteX25" fmla="*/ 1636871 w 4724400"/>
              <a:gd name="connsiteY25" fmla="*/ 1069898 h 4419600"/>
              <a:gd name="connsiteX26" fmla="*/ 1543526 w 4724400"/>
              <a:gd name="connsiteY26" fmla="*/ 1016558 h 4419600"/>
              <a:gd name="connsiteX27" fmla="*/ 1565434 w 4724400"/>
              <a:gd name="connsiteY27" fmla="*/ 917498 h 4419600"/>
              <a:gd name="connsiteX28" fmla="*/ 2075974 w 4724400"/>
              <a:gd name="connsiteY28" fmla="*/ 307898 h 4419600"/>
              <a:gd name="connsiteX29" fmla="*/ 2286476 w 4724400"/>
              <a:gd name="connsiteY29" fmla="*/ 55486 h 4419600"/>
              <a:gd name="connsiteX30" fmla="*/ 2454116 w 4724400"/>
              <a:gd name="connsiteY30" fmla="*/ 54533 h 4419600"/>
              <a:gd name="connsiteX31" fmla="*/ 3175159 w 4724400"/>
              <a:gd name="connsiteY31" fmla="*/ 916546 h 4419600"/>
              <a:gd name="connsiteX32" fmla="*/ 3198971 w 4724400"/>
              <a:gd name="connsiteY32" fmla="*/ 1015606 h 4419600"/>
              <a:gd name="connsiteX33" fmla="*/ 3101816 w 4724400"/>
              <a:gd name="connsiteY33" fmla="*/ 1069898 h 4419600"/>
              <a:gd name="connsiteX34" fmla="*/ 2749391 w 4724400"/>
              <a:gd name="connsiteY34" fmla="*/ 1069898 h 4419600"/>
              <a:gd name="connsiteX35" fmla="*/ 2484596 w 4724400"/>
              <a:gd name="connsiteY35" fmla="*/ 4014076 h 4419600"/>
              <a:gd name="connsiteX36" fmla="*/ 2492216 w 4724400"/>
              <a:gd name="connsiteY36" fmla="*/ 4016933 h 4419600"/>
              <a:gd name="connsiteX37" fmla="*/ 2513171 w 4724400"/>
              <a:gd name="connsiteY37" fmla="*/ 3983596 h 4419600"/>
              <a:gd name="connsiteX38" fmla="*/ 3627596 w 4724400"/>
              <a:gd name="connsiteY38" fmla="*/ 1708073 h 4419600"/>
              <a:gd name="connsiteX39" fmla="*/ 3608546 w 4724400"/>
              <a:gd name="connsiteY39" fmla="*/ 1644256 h 4419600"/>
              <a:gd name="connsiteX40" fmla="*/ 3407569 w 4724400"/>
              <a:gd name="connsiteY40" fmla="*/ 1509001 h 4419600"/>
              <a:gd name="connsiteX41" fmla="*/ 3367564 w 4724400"/>
              <a:gd name="connsiteY41" fmla="*/ 1441373 h 4419600"/>
              <a:gd name="connsiteX42" fmla="*/ 3422809 w 4724400"/>
              <a:gd name="connsiteY42" fmla="*/ 1380413 h 4419600"/>
              <a:gd name="connsiteX43" fmla="*/ 4244816 w 4724400"/>
              <a:gd name="connsiteY43" fmla="*/ 1083233 h 4419600"/>
              <a:gd name="connsiteX44" fmla="*/ 4340066 w 4724400"/>
              <a:gd name="connsiteY44" fmla="*/ 1144193 h 4419600"/>
              <a:gd name="connsiteX45" fmla="*/ 4422934 w 4724400"/>
              <a:gd name="connsiteY45" fmla="*/ 2053831 h 4419600"/>
              <a:gd name="connsiteX46" fmla="*/ 4390549 w 4724400"/>
              <a:gd name="connsiteY46" fmla="*/ 2124316 h 4419600"/>
              <a:gd name="connsiteX47" fmla="*/ 4318159 w 4724400"/>
              <a:gd name="connsiteY47" fmla="*/ 2116696 h 4419600"/>
              <a:gd name="connsiteX48" fmla="*/ 4096226 w 4724400"/>
              <a:gd name="connsiteY48" fmla="*/ 1971916 h 4419600"/>
              <a:gd name="connsiteX49" fmla="*/ 2692241 w 4724400"/>
              <a:gd name="connsiteY49" fmla="*/ 4053128 h 4419600"/>
              <a:gd name="connsiteX50" fmla="*/ 2700814 w 4724400"/>
              <a:gd name="connsiteY50" fmla="*/ 4062653 h 4419600"/>
              <a:gd name="connsiteX51" fmla="*/ 4091464 w 4724400"/>
              <a:gd name="connsiteY51" fmla="*/ 2981566 h 4419600"/>
              <a:gd name="connsiteX52" fmla="*/ 3993356 w 4724400"/>
              <a:gd name="connsiteY52" fmla="*/ 2848216 h 4419600"/>
              <a:gd name="connsiteX53" fmla="*/ 3980974 w 4724400"/>
              <a:gd name="connsiteY53" fmla="*/ 2781541 h 4419600"/>
              <a:gd name="connsiteX54" fmla="*/ 4042886 w 4724400"/>
              <a:gd name="connsiteY54" fmla="*/ 2752013 h 4419600"/>
              <a:gd name="connsiteX55" fmla="*/ 4657249 w 4724400"/>
              <a:gd name="connsiteY55" fmla="*/ 2751061 h 4419600"/>
              <a:gd name="connsiteX56" fmla="*/ 4722019 w 4724400"/>
              <a:gd name="connsiteY56" fmla="*/ 2832023 h 4419600"/>
              <a:gd name="connsiteX57" fmla="*/ 4568667 w 4724400"/>
              <a:gd name="connsiteY57" fmla="*/ 3450196 h 4419600"/>
              <a:gd name="connsiteX58" fmla="*/ 4525804 w 4724400"/>
              <a:gd name="connsiteY58" fmla="*/ 3504488 h 4419600"/>
              <a:gd name="connsiteX59" fmla="*/ 4464844 w 4724400"/>
              <a:gd name="connsiteY59" fmla="*/ 3473056 h 4419600"/>
              <a:gd name="connsiteX60" fmla="*/ 4345781 w 4724400"/>
              <a:gd name="connsiteY60" fmla="*/ 3318751 h 4419600"/>
              <a:gd name="connsiteX61" fmla="*/ 4292441 w 4724400"/>
              <a:gd name="connsiteY61" fmla="*/ 3349231 h 4419600"/>
              <a:gd name="connsiteX62" fmla="*/ 2635091 w 4724400"/>
              <a:gd name="connsiteY62" fmla="*/ 4340783 h 4419600"/>
              <a:gd name="connsiteX63" fmla="*/ 2102644 w 4724400"/>
              <a:gd name="connsiteY63" fmla="*/ 4339831 h 4419600"/>
              <a:gd name="connsiteX64" fmla="*/ 436721 w 4724400"/>
              <a:gd name="connsiteY64" fmla="*/ 3343516 h 4419600"/>
              <a:gd name="connsiteX65" fmla="*/ 392906 w 4724400"/>
              <a:gd name="connsiteY65" fmla="*/ 3318751 h 4419600"/>
              <a:gd name="connsiteX66" fmla="*/ 276701 w 4724400"/>
              <a:gd name="connsiteY66" fmla="*/ 3470198 h 4419600"/>
              <a:gd name="connsiteX67" fmla="*/ 216694 w 4724400"/>
              <a:gd name="connsiteY67" fmla="*/ 3505441 h 4419600"/>
              <a:gd name="connsiteX68" fmla="*/ 170021 w 4724400"/>
              <a:gd name="connsiteY68" fmla="*/ 3449244 h 4419600"/>
              <a:gd name="connsiteX69" fmla="*/ 20479 w 4724400"/>
              <a:gd name="connsiteY69" fmla="*/ 2854883 h 4419600"/>
              <a:gd name="connsiteX70" fmla="*/ 8096 w 4724400"/>
              <a:gd name="connsiteY70" fmla="*/ 2825356 h 4419600"/>
              <a:gd name="connsiteX71" fmla="*/ 7144 w 4724400"/>
              <a:gd name="connsiteY71" fmla="*/ 2785351 h 44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724400" h="4419600">
                <a:moveTo>
                  <a:pt x="7144" y="2785351"/>
                </a:moveTo>
                <a:cubicBezTo>
                  <a:pt x="34766" y="2772968"/>
                  <a:pt x="61436" y="2751061"/>
                  <a:pt x="89059" y="2751061"/>
                </a:cubicBezTo>
                <a:cubicBezTo>
                  <a:pt x="289084" y="2748203"/>
                  <a:pt x="489109" y="2748203"/>
                  <a:pt x="689134" y="2751061"/>
                </a:cubicBezTo>
                <a:cubicBezTo>
                  <a:pt x="712946" y="2751061"/>
                  <a:pt x="747236" y="2765348"/>
                  <a:pt x="757714" y="2784398"/>
                </a:cubicBezTo>
                <a:cubicBezTo>
                  <a:pt x="766286" y="2799638"/>
                  <a:pt x="751999" y="2833928"/>
                  <a:pt x="739616" y="2854883"/>
                </a:cubicBezTo>
                <a:cubicBezTo>
                  <a:pt x="712946" y="2897746"/>
                  <a:pt x="679609" y="2935846"/>
                  <a:pt x="646271" y="2980613"/>
                </a:cubicBezTo>
                <a:cubicBezTo>
                  <a:pt x="1112044" y="3343516"/>
                  <a:pt x="1574959" y="3702608"/>
                  <a:pt x="2037874" y="4062653"/>
                </a:cubicBezTo>
                <a:cubicBezTo>
                  <a:pt x="2040731" y="4059796"/>
                  <a:pt x="2044541" y="4056938"/>
                  <a:pt x="2047399" y="4055033"/>
                </a:cubicBezTo>
                <a:cubicBezTo>
                  <a:pt x="1579721" y="3361613"/>
                  <a:pt x="1112996" y="2669146"/>
                  <a:pt x="642461" y="1970963"/>
                </a:cubicBezTo>
                <a:cubicBezTo>
                  <a:pt x="571024" y="2018588"/>
                  <a:pt x="503396" y="2064308"/>
                  <a:pt x="434816" y="2110028"/>
                </a:cubicBezTo>
                <a:cubicBezTo>
                  <a:pt x="408146" y="2128126"/>
                  <a:pt x="382429" y="2148128"/>
                  <a:pt x="348139" y="2127173"/>
                </a:cubicBezTo>
                <a:cubicBezTo>
                  <a:pt x="311944" y="2105266"/>
                  <a:pt x="312896" y="2070976"/>
                  <a:pt x="316706" y="2034781"/>
                </a:cubicBezTo>
                <a:cubicBezTo>
                  <a:pt x="338614" y="1807133"/>
                  <a:pt x="359569" y="1580438"/>
                  <a:pt x="380524" y="1352791"/>
                </a:cubicBezTo>
                <a:cubicBezTo>
                  <a:pt x="387191" y="1281353"/>
                  <a:pt x="392906" y="1210868"/>
                  <a:pt x="400526" y="1139431"/>
                </a:cubicBezTo>
                <a:cubicBezTo>
                  <a:pt x="406241" y="1086091"/>
                  <a:pt x="443389" y="1063231"/>
                  <a:pt x="495776" y="1082281"/>
                </a:cubicBezTo>
                <a:cubicBezTo>
                  <a:pt x="772001" y="1181341"/>
                  <a:pt x="1047274" y="1279448"/>
                  <a:pt x="1322546" y="1381366"/>
                </a:cubicBezTo>
                <a:cubicBezTo>
                  <a:pt x="1345406" y="1389938"/>
                  <a:pt x="1370171" y="1418513"/>
                  <a:pt x="1373981" y="1440421"/>
                </a:cubicBezTo>
                <a:cubicBezTo>
                  <a:pt x="1376839" y="1460423"/>
                  <a:pt x="1356836" y="1491856"/>
                  <a:pt x="1338739" y="1505191"/>
                </a:cubicBezTo>
                <a:cubicBezTo>
                  <a:pt x="1272064" y="1553768"/>
                  <a:pt x="1203484" y="1599488"/>
                  <a:pt x="1132999" y="1643303"/>
                </a:cubicBezTo>
                <a:cubicBezTo>
                  <a:pt x="1101566" y="1663306"/>
                  <a:pt x="1099661" y="1679498"/>
                  <a:pt x="1115854" y="1711883"/>
                </a:cubicBezTo>
                <a:cubicBezTo>
                  <a:pt x="1373981" y="2236711"/>
                  <a:pt x="1631156" y="2762491"/>
                  <a:pt x="1888331" y="3287318"/>
                </a:cubicBezTo>
                <a:cubicBezTo>
                  <a:pt x="2003584" y="3522586"/>
                  <a:pt x="2117884" y="3756901"/>
                  <a:pt x="2233136" y="3992169"/>
                </a:cubicBezTo>
                <a:cubicBezTo>
                  <a:pt x="2236946" y="4000741"/>
                  <a:pt x="2242661" y="4008361"/>
                  <a:pt x="2256949" y="4014076"/>
                </a:cubicBezTo>
                <a:cubicBezTo>
                  <a:pt x="2169319" y="3033953"/>
                  <a:pt x="2080736" y="2054783"/>
                  <a:pt x="1992154" y="1069898"/>
                </a:cubicBezTo>
                <a:cubicBezTo>
                  <a:pt x="1890236" y="1069898"/>
                  <a:pt x="1792129" y="1069898"/>
                  <a:pt x="1694021" y="1069898"/>
                </a:cubicBezTo>
                <a:cubicBezTo>
                  <a:pt x="1674971" y="1069898"/>
                  <a:pt x="1655921" y="1069898"/>
                  <a:pt x="1636871" y="1069898"/>
                </a:cubicBezTo>
                <a:cubicBezTo>
                  <a:pt x="1595914" y="1068946"/>
                  <a:pt x="1562576" y="1054658"/>
                  <a:pt x="1543526" y="1016558"/>
                </a:cubicBezTo>
                <a:cubicBezTo>
                  <a:pt x="1523524" y="977506"/>
                  <a:pt x="1541621" y="946073"/>
                  <a:pt x="1565434" y="917498"/>
                </a:cubicBezTo>
                <a:cubicBezTo>
                  <a:pt x="1735931" y="714616"/>
                  <a:pt x="1905476" y="510781"/>
                  <a:pt x="2075974" y="307898"/>
                </a:cubicBezTo>
                <a:cubicBezTo>
                  <a:pt x="2146459" y="224078"/>
                  <a:pt x="2215991" y="139306"/>
                  <a:pt x="2286476" y="55486"/>
                </a:cubicBezTo>
                <a:cubicBezTo>
                  <a:pt x="2340769" y="-8332"/>
                  <a:pt x="2400776" y="-9284"/>
                  <a:pt x="2454116" y="54533"/>
                </a:cubicBezTo>
                <a:cubicBezTo>
                  <a:pt x="2695099" y="341236"/>
                  <a:pt x="2935129" y="628891"/>
                  <a:pt x="3175159" y="916546"/>
                </a:cubicBezTo>
                <a:cubicBezTo>
                  <a:pt x="3199924" y="946073"/>
                  <a:pt x="3217069" y="976553"/>
                  <a:pt x="3198971" y="1015606"/>
                </a:cubicBezTo>
                <a:cubicBezTo>
                  <a:pt x="3179921" y="1056563"/>
                  <a:pt x="3143726" y="1069898"/>
                  <a:pt x="3101816" y="1069898"/>
                </a:cubicBezTo>
                <a:cubicBezTo>
                  <a:pt x="2986564" y="1069898"/>
                  <a:pt x="2870359" y="1069898"/>
                  <a:pt x="2749391" y="1069898"/>
                </a:cubicBezTo>
                <a:cubicBezTo>
                  <a:pt x="2660809" y="2053831"/>
                  <a:pt x="2573179" y="3033953"/>
                  <a:pt x="2484596" y="4014076"/>
                </a:cubicBezTo>
                <a:cubicBezTo>
                  <a:pt x="2487454" y="4015028"/>
                  <a:pt x="2489359" y="4015981"/>
                  <a:pt x="2492216" y="4016933"/>
                </a:cubicBezTo>
                <a:cubicBezTo>
                  <a:pt x="2498884" y="4005503"/>
                  <a:pt x="2507456" y="3995026"/>
                  <a:pt x="2513171" y="3983596"/>
                </a:cubicBezTo>
                <a:cubicBezTo>
                  <a:pt x="2884646" y="3224453"/>
                  <a:pt x="3256121" y="2466263"/>
                  <a:pt x="3627596" y="1708073"/>
                </a:cubicBezTo>
                <a:cubicBezTo>
                  <a:pt x="3642836" y="1676641"/>
                  <a:pt x="3636169" y="1661401"/>
                  <a:pt x="3608546" y="1644256"/>
                </a:cubicBezTo>
                <a:cubicBezTo>
                  <a:pt x="3539966" y="1601393"/>
                  <a:pt x="3472339" y="1557578"/>
                  <a:pt x="3407569" y="1509001"/>
                </a:cubicBezTo>
                <a:cubicBezTo>
                  <a:pt x="3387566" y="1493761"/>
                  <a:pt x="3364706" y="1462328"/>
                  <a:pt x="3367564" y="1441373"/>
                </a:cubicBezTo>
                <a:cubicBezTo>
                  <a:pt x="3371374" y="1418513"/>
                  <a:pt x="3398996" y="1388986"/>
                  <a:pt x="3422809" y="1380413"/>
                </a:cubicBezTo>
                <a:cubicBezTo>
                  <a:pt x="3696176" y="1279448"/>
                  <a:pt x="3970496" y="1181341"/>
                  <a:pt x="4244816" y="1083233"/>
                </a:cubicBezTo>
                <a:cubicBezTo>
                  <a:pt x="4299109" y="1064183"/>
                  <a:pt x="4335304" y="1087043"/>
                  <a:pt x="4340066" y="1144193"/>
                </a:cubicBezTo>
                <a:cubicBezTo>
                  <a:pt x="4368641" y="1447088"/>
                  <a:pt x="4397216" y="1749983"/>
                  <a:pt x="4422934" y="2053831"/>
                </a:cubicBezTo>
                <a:cubicBezTo>
                  <a:pt x="4424839" y="2077643"/>
                  <a:pt x="4409599" y="2111933"/>
                  <a:pt x="4390549" y="2124316"/>
                </a:cubicBezTo>
                <a:cubicBezTo>
                  <a:pt x="4375309" y="2134793"/>
                  <a:pt x="4338162" y="2128126"/>
                  <a:pt x="4318159" y="2116696"/>
                </a:cubicBezTo>
                <a:cubicBezTo>
                  <a:pt x="4243864" y="2071928"/>
                  <a:pt x="4172426" y="2021446"/>
                  <a:pt x="4096226" y="1971916"/>
                </a:cubicBezTo>
                <a:cubicBezTo>
                  <a:pt x="3626644" y="2667241"/>
                  <a:pt x="3159919" y="3359708"/>
                  <a:pt x="2692241" y="4053128"/>
                </a:cubicBezTo>
                <a:cubicBezTo>
                  <a:pt x="2695099" y="4055986"/>
                  <a:pt x="2697956" y="4059796"/>
                  <a:pt x="2700814" y="4062653"/>
                </a:cubicBezTo>
                <a:cubicBezTo>
                  <a:pt x="3163729" y="3702608"/>
                  <a:pt x="3625691" y="3343516"/>
                  <a:pt x="4091464" y="2981566"/>
                </a:cubicBezTo>
                <a:cubicBezTo>
                  <a:pt x="4056221" y="2934893"/>
                  <a:pt x="4021931" y="2892983"/>
                  <a:pt x="3993356" y="2848216"/>
                </a:cubicBezTo>
                <a:cubicBezTo>
                  <a:pt x="3981926" y="2829166"/>
                  <a:pt x="3972401" y="2797733"/>
                  <a:pt x="3980974" y="2781541"/>
                </a:cubicBezTo>
                <a:cubicBezTo>
                  <a:pt x="3989546" y="2765348"/>
                  <a:pt x="4020979" y="2752013"/>
                  <a:pt x="4042886" y="2752013"/>
                </a:cubicBezTo>
                <a:cubicBezTo>
                  <a:pt x="4247674" y="2750108"/>
                  <a:pt x="4452462" y="2750108"/>
                  <a:pt x="4657249" y="2751061"/>
                </a:cubicBezTo>
                <a:cubicBezTo>
                  <a:pt x="4715351" y="2751061"/>
                  <a:pt x="4735354" y="2776778"/>
                  <a:pt x="4722019" y="2832023"/>
                </a:cubicBezTo>
                <a:cubicBezTo>
                  <a:pt x="4671537" y="3037763"/>
                  <a:pt x="4621054" y="3244456"/>
                  <a:pt x="4568667" y="3450196"/>
                </a:cubicBezTo>
                <a:cubicBezTo>
                  <a:pt x="4562951" y="3471151"/>
                  <a:pt x="4543901" y="3500678"/>
                  <a:pt x="4525804" y="3504488"/>
                </a:cubicBezTo>
                <a:cubicBezTo>
                  <a:pt x="4508659" y="3508298"/>
                  <a:pt x="4479131" y="3490201"/>
                  <a:pt x="4464844" y="3473056"/>
                </a:cubicBezTo>
                <a:cubicBezTo>
                  <a:pt x="4423887" y="3425431"/>
                  <a:pt x="4387691" y="3373044"/>
                  <a:pt x="4345781" y="3318751"/>
                </a:cubicBezTo>
                <a:cubicBezTo>
                  <a:pt x="4326731" y="3329228"/>
                  <a:pt x="4309587" y="3338753"/>
                  <a:pt x="4292441" y="3349231"/>
                </a:cubicBezTo>
                <a:cubicBezTo>
                  <a:pt x="3739991" y="3679748"/>
                  <a:pt x="3186589" y="4008361"/>
                  <a:pt x="2635091" y="4340783"/>
                </a:cubicBezTo>
                <a:cubicBezTo>
                  <a:pt x="2455069" y="4449369"/>
                  <a:pt x="2281714" y="4448416"/>
                  <a:pt x="2102644" y="4339831"/>
                </a:cubicBezTo>
                <a:cubicBezTo>
                  <a:pt x="1548289" y="4006456"/>
                  <a:pt x="992029" y="3674986"/>
                  <a:pt x="436721" y="3343516"/>
                </a:cubicBezTo>
                <a:cubicBezTo>
                  <a:pt x="423386" y="3335896"/>
                  <a:pt x="409099" y="3328276"/>
                  <a:pt x="392906" y="3318751"/>
                </a:cubicBezTo>
                <a:cubicBezTo>
                  <a:pt x="353854" y="3370186"/>
                  <a:pt x="317659" y="3422573"/>
                  <a:pt x="276701" y="3470198"/>
                </a:cubicBezTo>
                <a:cubicBezTo>
                  <a:pt x="262414" y="3487344"/>
                  <a:pt x="232886" y="3509251"/>
                  <a:pt x="216694" y="3505441"/>
                </a:cubicBezTo>
                <a:cubicBezTo>
                  <a:pt x="197644" y="3499726"/>
                  <a:pt x="175736" y="3472103"/>
                  <a:pt x="170021" y="3449244"/>
                </a:cubicBezTo>
                <a:cubicBezTo>
                  <a:pt x="118586" y="3252076"/>
                  <a:pt x="70009" y="3053003"/>
                  <a:pt x="20479" y="2854883"/>
                </a:cubicBezTo>
                <a:cubicBezTo>
                  <a:pt x="17621" y="2844406"/>
                  <a:pt x="11906" y="2835833"/>
                  <a:pt x="8096" y="2825356"/>
                </a:cubicBezTo>
                <a:cubicBezTo>
                  <a:pt x="7144" y="2811068"/>
                  <a:pt x="7144" y="2797733"/>
                  <a:pt x="7144" y="2785351"/>
                </a:cubicBezTo>
                <a:close/>
              </a:path>
            </a:pathLst>
          </a:custGeom>
          <a:gradFill>
            <a:gsLst>
              <a:gs pos="23000">
                <a:srgbClr val="FF9505"/>
              </a:gs>
              <a:gs pos="67000">
                <a:srgbClr val="FFC70C"/>
              </a:gs>
            </a:gsLst>
            <a:lin ang="2700000" scaled="0"/>
          </a:gradFill>
          <a:ln w="9525" cap="flat">
            <a:noFill/>
            <a:prstDash val="solid"/>
            <a:miter/>
          </a:ln>
        </p:spPr>
        <p:txBody>
          <a:bodyPr rtlCol="0" anchor="ctr"/>
          <a:lstStyle/>
          <a:p>
            <a:endParaRPr lang="en-US"/>
          </a:p>
        </p:txBody>
      </p:sp>
      <p:grpSp>
        <p:nvGrpSpPr>
          <p:cNvPr id="466" name="Group 465">
            <a:extLst>
              <a:ext uri="{FF2B5EF4-FFF2-40B4-BE49-F238E27FC236}">
                <a16:creationId xmlns:a16="http://schemas.microsoft.com/office/drawing/2014/main" id="{840355BF-C6E1-4435-8EE4-A62DE4D9436A}"/>
              </a:ext>
            </a:extLst>
          </p:cNvPr>
          <p:cNvGrpSpPr/>
          <p:nvPr/>
        </p:nvGrpSpPr>
        <p:grpSpPr>
          <a:xfrm>
            <a:off x="7299581" y="4798659"/>
            <a:ext cx="342112" cy="337708"/>
            <a:chOff x="5440444" y="3188916"/>
            <a:chExt cx="1472834" cy="1453875"/>
          </a:xfrm>
          <a:gradFill>
            <a:gsLst>
              <a:gs pos="23000">
                <a:srgbClr val="FF9505"/>
              </a:gs>
              <a:gs pos="67000">
                <a:srgbClr val="FFC70C"/>
              </a:gs>
            </a:gsLst>
            <a:lin ang="2700000" scaled="0"/>
          </a:gradFill>
        </p:grpSpPr>
        <p:sp>
          <p:nvSpPr>
            <p:cNvPr id="467" name="Freeform: Shape 466">
              <a:extLst>
                <a:ext uri="{FF2B5EF4-FFF2-40B4-BE49-F238E27FC236}">
                  <a16:creationId xmlns:a16="http://schemas.microsoft.com/office/drawing/2014/main" id="{0DE34E8A-387D-4400-ADAB-7C1BE6D96FD5}"/>
                </a:ext>
              </a:extLst>
            </p:cNvPr>
            <p:cNvSpPr/>
            <p:nvPr/>
          </p:nvSpPr>
          <p:spPr>
            <a:xfrm>
              <a:off x="6427503" y="3681719"/>
              <a:ext cx="485775" cy="628650"/>
            </a:xfrm>
            <a:custGeom>
              <a:avLst/>
              <a:gdLst>
                <a:gd name="connsiteX0" fmla="*/ 7144 w 485775"/>
                <a:gd name="connsiteY0" fmla="*/ 7144 h 628650"/>
                <a:gd name="connsiteX1" fmla="*/ 426244 w 485775"/>
                <a:gd name="connsiteY1" fmla="*/ 8096 h 628650"/>
                <a:gd name="connsiteX2" fmla="*/ 452914 w 485775"/>
                <a:gd name="connsiteY2" fmla="*/ 28099 h 628650"/>
                <a:gd name="connsiteX3" fmla="*/ 361474 w 485775"/>
                <a:gd name="connsiteY3" fmla="*/ 621506 h 628650"/>
                <a:gd name="connsiteX4" fmla="*/ 7144 w 485775"/>
                <a:gd name="connsiteY4" fmla="*/ 7144 h 62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628650">
                  <a:moveTo>
                    <a:pt x="7144" y="7144"/>
                  </a:moveTo>
                  <a:cubicBezTo>
                    <a:pt x="153829" y="7144"/>
                    <a:pt x="290036" y="7144"/>
                    <a:pt x="426244" y="8096"/>
                  </a:cubicBezTo>
                  <a:cubicBezTo>
                    <a:pt x="435769" y="8096"/>
                    <a:pt x="450056" y="19526"/>
                    <a:pt x="452914" y="28099"/>
                  </a:cubicBezTo>
                  <a:cubicBezTo>
                    <a:pt x="511016" y="235744"/>
                    <a:pt x="479584" y="430054"/>
                    <a:pt x="361474" y="621506"/>
                  </a:cubicBezTo>
                  <a:cubicBezTo>
                    <a:pt x="241459" y="414814"/>
                    <a:pt x="127159" y="215741"/>
                    <a:pt x="7144" y="7144"/>
                  </a:cubicBezTo>
                  <a:close/>
                </a:path>
              </a:pathLst>
            </a:custGeom>
            <a:grpFill/>
            <a:ln w="9525" cap="flat">
              <a:noFill/>
              <a:prstDash val="solid"/>
              <a:miter/>
            </a:ln>
          </p:spPr>
          <p:txBody>
            <a:bodyPr rtlCol="0" anchor="ctr"/>
            <a:lstStyle/>
            <a:p>
              <a:endParaRPr lang="en-US"/>
            </a:p>
          </p:txBody>
        </p:sp>
        <p:sp>
          <p:nvSpPr>
            <p:cNvPr id="468" name="Freeform: Shape 467">
              <a:extLst>
                <a:ext uri="{FF2B5EF4-FFF2-40B4-BE49-F238E27FC236}">
                  <a16:creationId xmlns:a16="http://schemas.microsoft.com/office/drawing/2014/main" id="{5804AC30-B27E-4500-942C-F70D763EBADF}"/>
                </a:ext>
              </a:extLst>
            </p:cNvPr>
            <p:cNvSpPr/>
            <p:nvPr/>
          </p:nvSpPr>
          <p:spPr>
            <a:xfrm>
              <a:off x="5440444" y="3514079"/>
              <a:ext cx="476250" cy="609600"/>
            </a:xfrm>
            <a:custGeom>
              <a:avLst/>
              <a:gdLst>
                <a:gd name="connsiteX0" fmla="*/ 127429 w 476250"/>
                <a:gd name="connsiteY0" fmla="*/ 7144 h 609600"/>
                <a:gd name="connsiteX1" fmla="*/ 476043 w 476250"/>
                <a:gd name="connsiteY1" fmla="*/ 608171 h 609600"/>
                <a:gd name="connsiteX2" fmla="*/ 145526 w 476250"/>
                <a:gd name="connsiteY2" fmla="*/ 608171 h 609600"/>
                <a:gd name="connsiteX3" fmla="*/ 15033 w 476250"/>
                <a:gd name="connsiteY3" fmla="*/ 497681 h 609600"/>
                <a:gd name="connsiteX4" fmla="*/ 127429 w 476250"/>
                <a:gd name="connsiteY4" fmla="*/ 7144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609600">
                  <a:moveTo>
                    <a:pt x="127429" y="7144"/>
                  </a:moveTo>
                  <a:cubicBezTo>
                    <a:pt x="243634" y="208121"/>
                    <a:pt x="357934" y="404336"/>
                    <a:pt x="476043" y="608171"/>
                  </a:cubicBezTo>
                  <a:cubicBezTo>
                    <a:pt x="359839" y="608171"/>
                    <a:pt x="252206" y="610076"/>
                    <a:pt x="145526" y="608171"/>
                  </a:cubicBezTo>
                  <a:cubicBezTo>
                    <a:pt x="22654" y="606266"/>
                    <a:pt x="39799" y="635794"/>
                    <a:pt x="15033" y="497681"/>
                  </a:cubicBezTo>
                  <a:cubicBezTo>
                    <a:pt x="-12589" y="339566"/>
                    <a:pt x="34084" y="130969"/>
                    <a:pt x="127429" y="7144"/>
                  </a:cubicBezTo>
                  <a:close/>
                </a:path>
              </a:pathLst>
            </a:custGeom>
            <a:grpFill/>
            <a:ln w="9525" cap="flat">
              <a:noFill/>
              <a:prstDash val="solid"/>
              <a:miter/>
            </a:ln>
          </p:spPr>
          <p:txBody>
            <a:bodyPr rtlCol="0" anchor="ctr"/>
            <a:lstStyle/>
            <a:p>
              <a:endParaRPr lang="en-US"/>
            </a:p>
          </p:txBody>
        </p:sp>
        <p:sp>
          <p:nvSpPr>
            <p:cNvPr id="469" name="Freeform: Shape 468">
              <a:extLst>
                <a:ext uri="{FF2B5EF4-FFF2-40B4-BE49-F238E27FC236}">
                  <a16:creationId xmlns:a16="http://schemas.microsoft.com/office/drawing/2014/main" id="{C3788239-F428-4134-B8E4-F6B868C5ECC0}"/>
                </a:ext>
              </a:extLst>
            </p:cNvPr>
            <p:cNvSpPr/>
            <p:nvPr/>
          </p:nvSpPr>
          <p:spPr>
            <a:xfrm>
              <a:off x="6149373" y="4061766"/>
              <a:ext cx="523875" cy="581025"/>
            </a:xfrm>
            <a:custGeom>
              <a:avLst/>
              <a:gdLst>
                <a:gd name="connsiteX0" fmla="*/ 522446 w 523875"/>
                <a:gd name="connsiteY0" fmla="*/ 372904 h 581025"/>
                <a:gd name="connsiteX1" fmla="*/ 7144 w 523875"/>
                <a:gd name="connsiteY1" fmla="*/ 574834 h 581025"/>
                <a:gd name="connsiteX2" fmla="*/ 315754 w 523875"/>
                <a:gd name="connsiteY2" fmla="*/ 7144 h 581025"/>
                <a:gd name="connsiteX3" fmla="*/ 522446 w 523875"/>
                <a:gd name="connsiteY3" fmla="*/ 372904 h 581025"/>
              </a:gdLst>
              <a:ahLst/>
              <a:cxnLst>
                <a:cxn ang="0">
                  <a:pos x="connsiteX0" y="connsiteY0"/>
                </a:cxn>
                <a:cxn ang="0">
                  <a:pos x="connsiteX1" y="connsiteY1"/>
                </a:cxn>
                <a:cxn ang="0">
                  <a:pos x="connsiteX2" y="connsiteY2"/>
                </a:cxn>
                <a:cxn ang="0">
                  <a:pos x="connsiteX3" y="connsiteY3"/>
                </a:cxn>
              </a:cxnLst>
              <a:rect l="l" t="t" r="r" b="b"/>
              <a:pathLst>
                <a:path w="523875" h="581025">
                  <a:moveTo>
                    <a:pt x="522446" y="372904"/>
                  </a:moveTo>
                  <a:cubicBezTo>
                    <a:pt x="377666" y="507206"/>
                    <a:pt x="212884" y="577691"/>
                    <a:pt x="7144" y="574834"/>
                  </a:cubicBezTo>
                  <a:cubicBezTo>
                    <a:pt x="110966" y="384334"/>
                    <a:pt x="210026" y="200501"/>
                    <a:pt x="315754" y="7144"/>
                  </a:cubicBezTo>
                  <a:cubicBezTo>
                    <a:pt x="387191" y="133826"/>
                    <a:pt x="453866" y="250984"/>
                    <a:pt x="522446" y="372904"/>
                  </a:cubicBezTo>
                  <a:close/>
                </a:path>
              </a:pathLst>
            </a:custGeom>
            <a:grpFill/>
            <a:ln w="9525" cap="flat">
              <a:noFill/>
              <a:prstDash val="solid"/>
              <a:miter/>
            </a:ln>
          </p:spPr>
          <p:txBody>
            <a:bodyPr rtlCol="0" anchor="ctr"/>
            <a:lstStyle/>
            <a:p>
              <a:endParaRPr lang="en-US"/>
            </a:p>
          </p:txBody>
        </p:sp>
        <p:sp>
          <p:nvSpPr>
            <p:cNvPr id="470" name="Freeform: Shape 469">
              <a:extLst>
                <a:ext uri="{FF2B5EF4-FFF2-40B4-BE49-F238E27FC236}">
                  <a16:creationId xmlns:a16="http://schemas.microsoft.com/office/drawing/2014/main" id="{66C2C26F-F38F-4A83-A8A2-9AC1A05258AE}"/>
                </a:ext>
              </a:extLst>
            </p:cNvPr>
            <p:cNvSpPr/>
            <p:nvPr/>
          </p:nvSpPr>
          <p:spPr>
            <a:xfrm>
              <a:off x="5687334" y="3188916"/>
              <a:ext cx="504825" cy="571500"/>
            </a:xfrm>
            <a:custGeom>
              <a:avLst/>
              <a:gdLst>
                <a:gd name="connsiteX0" fmla="*/ 503474 w 504825"/>
                <a:gd name="connsiteY0" fmla="*/ 11314 h 571500"/>
                <a:gd name="connsiteX1" fmla="*/ 201531 w 504825"/>
                <a:gd name="connsiteY1" fmla="*/ 568526 h 571500"/>
                <a:gd name="connsiteX2" fmla="*/ 9126 w 504825"/>
                <a:gd name="connsiteY2" fmla="*/ 223721 h 571500"/>
                <a:gd name="connsiteX3" fmla="*/ 12936 w 504825"/>
                <a:gd name="connsiteY3" fmla="*/ 195146 h 571500"/>
                <a:gd name="connsiteX4" fmla="*/ 503474 w 504825"/>
                <a:gd name="connsiteY4" fmla="*/ 11314 h 57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825" h="571500">
                  <a:moveTo>
                    <a:pt x="503474" y="11314"/>
                  </a:moveTo>
                  <a:cubicBezTo>
                    <a:pt x="403461" y="196099"/>
                    <a:pt x="304401" y="378979"/>
                    <a:pt x="201531" y="568526"/>
                  </a:cubicBezTo>
                  <a:cubicBezTo>
                    <a:pt x="134856" y="449464"/>
                    <a:pt x="71991" y="337068"/>
                    <a:pt x="9126" y="223721"/>
                  </a:cubicBezTo>
                  <a:cubicBezTo>
                    <a:pt x="5316" y="217053"/>
                    <a:pt x="7221" y="200861"/>
                    <a:pt x="12936" y="195146"/>
                  </a:cubicBezTo>
                  <a:cubicBezTo>
                    <a:pt x="119616" y="82751"/>
                    <a:pt x="354884" y="-14404"/>
                    <a:pt x="503474" y="11314"/>
                  </a:cubicBezTo>
                  <a:close/>
                </a:path>
              </a:pathLst>
            </a:custGeom>
            <a:grpFill/>
            <a:ln w="9525" cap="flat">
              <a:noFill/>
              <a:prstDash val="solid"/>
              <a:miter/>
            </a:ln>
          </p:spPr>
          <p:txBody>
            <a:bodyPr rtlCol="0" anchor="ctr"/>
            <a:lstStyle/>
            <a:p>
              <a:endParaRPr lang="en-US"/>
            </a:p>
          </p:txBody>
        </p:sp>
        <p:sp>
          <p:nvSpPr>
            <p:cNvPr id="471" name="Freeform: Shape 470">
              <a:extLst>
                <a:ext uri="{FF2B5EF4-FFF2-40B4-BE49-F238E27FC236}">
                  <a16:creationId xmlns:a16="http://schemas.microsoft.com/office/drawing/2014/main" id="{A6CE0D52-ACEA-4F85-83CB-373B746EF728}"/>
                </a:ext>
              </a:extLst>
            </p:cNvPr>
            <p:cNvSpPr/>
            <p:nvPr/>
          </p:nvSpPr>
          <p:spPr>
            <a:xfrm>
              <a:off x="5543583" y="4283699"/>
              <a:ext cx="638175" cy="323850"/>
            </a:xfrm>
            <a:custGeom>
              <a:avLst/>
              <a:gdLst>
                <a:gd name="connsiteX0" fmla="*/ 7144 w 638175"/>
                <a:gd name="connsiteY0" fmla="*/ 7144 h 323850"/>
                <a:gd name="connsiteX1" fmla="*/ 636746 w 638175"/>
                <a:gd name="connsiteY1" fmla="*/ 7144 h 323850"/>
                <a:gd name="connsiteX2" fmla="*/ 498634 w 638175"/>
                <a:gd name="connsiteY2" fmla="*/ 250031 h 323850"/>
                <a:gd name="connsiteX3" fmla="*/ 362426 w 638175"/>
                <a:gd name="connsiteY3" fmla="*/ 296704 h 323850"/>
                <a:gd name="connsiteX4" fmla="*/ 7144 w 638175"/>
                <a:gd name="connsiteY4" fmla="*/ 7144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75" h="323850">
                  <a:moveTo>
                    <a:pt x="7144" y="7144"/>
                  </a:moveTo>
                  <a:cubicBezTo>
                    <a:pt x="221456" y="7144"/>
                    <a:pt x="424339" y="7144"/>
                    <a:pt x="636746" y="7144"/>
                  </a:cubicBezTo>
                  <a:cubicBezTo>
                    <a:pt x="588169" y="91916"/>
                    <a:pt x="543401" y="170974"/>
                    <a:pt x="498634" y="250031"/>
                  </a:cubicBezTo>
                  <a:cubicBezTo>
                    <a:pt x="451961" y="331946"/>
                    <a:pt x="451961" y="331946"/>
                    <a:pt x="362426" y="296704"/>
                  </a:cubicBezTo>
                  <a:cubicBezTo>
                    <a:pt x="215741" y="239554"/>
                    <a:pt x="99536" y="147161"/>
                    <a:pt x="7144" y="7144"/>
                  </a:cubicBezTo>
                  <a:close/>
                </a:path>
              </a:pathLst>
            </a:custGeom>
            <a:grpFill/>
            <a:ln w="9525" cap="flat">
              <a:noFill/>
              <a:prstDash val="solid"/>
              <a:miter/>
            </a:ln>
          </p:spPr>
          <p:txBody>
            <a:bodyPr rtlCol="0" anchor="ctr"/>
            <a:lstStyle/>
            <a:p>
              <a:endParaRPr lang="en-US"/>
            </a:p>
          </p:txBody>
        </p:sp>
        <p:sp>
          <p:nvSpPr>
            <p:cNvPr id="472" name="Freeform: Shape 471">
              <a:extLst>
                <a:ext uri="{FF2B5EF4-FFF2-40B4-BE49-F238E27FC236}">
                  <a16:creationId xmlns:a16="http://schemas.microsoft.com/office/drawing/2014/main" id="{00F20975-AEE0-457D-B246-B7209C77CECD}"/>
                </a:ext>
              </a:extLst>
            </p:cNvPr>
            <p:cNvSpPr/>
            <p:nvPr/>
          </p:nvSpPr>
          <p:spPr>
            <a:xfrm>
              <a:off x="6173186" y="3219058"/>
              <a:ext cx="628650" cy="323850"/>
            </a:xfrm>
            <a:custGeom>
              <a:avLst/>
              <a:gdLst>
                <a:gd name="connsiteX0" fmla="*/ 629126 w 628650"/>
                <a:gd name="connsiteY0" fmla="*/ 320262 h 323850"/>
                <a:gd name="connsiteX1" fmla="*/ 7144 w 628650"/>
                <a:gd name="connsiteY1" fmla="*/ 320262 h 323850"/>
                <a:gd name="connsiteX2" fmla="*/ 18574 w 628650"/>
                <a:gd name="connsiteY2" fmla="*/ 289782 h 323850"/>
                <a:gd name="connsiteX3" fmla="*/ 164306 w 628650"/>
                <a:gd name="connsiteY3" fmla="*/ 33559 h 323850"/>
                <a:gd name="connsiteX4" fmla="*/ 220504 w 628650"/>
                <a:gd name="connsiteY4" fmla="*/ 10699 h 323850"/>
                <a:gd name="connsiteX5" fmla="*/ 603409 w 628650"/>
                <a:gd name="connsiteY5" fmla="*/ 278352 h 323850"/>
                <a:gd name="connsiteX6" fmla="*/ 629126 w 628650"/>
                <a:gd name="connsiteY6" fmla="*/ 320262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650" h="323850">
                  <a:moveTo>
                    <a:pt x="629126" y="320262"/>
                  </a:moveTo>
                  <a:cubicBezTo>
                    <a:pt x="418624" y="320262"/>
                    <a:pt x="215741" y="320262"/>
                    <a:pt x="7144" y="320262"/>
                  </a:cubicBezTo>
                  <a:cubicBezTo>
                    <a:pt x="11906" y="307879"/>
                    <a:pt x="13811" y="298354"/>
                    <a:pt x="18574" y="289782"/>
                  </a:cubicBezTo>
                  <a:cubicBezTo>
                    <a:pt x="67151" y="204057"/>
                    <a:pt x="116681" y="119284"/>
                    <a:pt x="164306" y="33559"/>
                  </a:cubicBezTo>
                  <a:cubicBezTo>
                    <a:pt x="178594" y="8794"/>
                    <a:pt x="191929" y="2127"/>
                    <a:pt x="220504" y="10699"/>
                  </a:cubicBezTo>
                  <a:cubicBezTo>
                    <a:pt x="376714" y="59277"/>
                    <a:pt x="505301" y="146907"/>
                    <a:pt x="603409" y="278352"/>
                  </a:cubicBezTo>
                  <a:cubicBezTo>
                    <a:pt x="611981" y="290734"/>
                    <a:pt x="618649" y="304069"/>
                    <a:pt x="629126" y="320262"/>
                  </a:cubicBezTo>
                  <a:close/>
                </a:path>
              </a:pathLst>
            </a:custGeom>
            <a:grpFill/>
            <a:ln w="9525" cap="flat">
              <a:noFill/>
              <a:prstDash val="solid"/>
              <a:miter/>
            </a:ln>
          </p:spPr>
          <p:txBody>
            <a:bodyPr rtlCol="0" anchor="ctr"/>
            <a:lstStyle/>
            <a:p>
              <a:endParaRPr lang="en-US"/>
            </a:p>
          </p:txBody>
        </p:sp>
      </p:grpSp>
      <p:sp>
        <p:nvSpPr>
          <p:cNvPr id="473" name="Freeform: Shape 472">
            <a:extLst>
              <a:ext uri="{FF2B5EF4-FFF2-40B4-BE49-F238E27FC236}">
                <a16:creationId xmlns:a16="http://schemas.microsoft.com/office/drawing/2014/main" id="{2D8EDCA0-8DB4-47D3-AE20-DF93BAA06D86}"/>
              </a:ext>
            </a:extLst>
          </p:cNvPr>
          <p:cNvSpPr/>
          <p:nvPr/>
        </p:nvSpPr>
        <p:spPr>
          <a:xfrm>
            <a:off x="7813447" y="4757391"/>
            <a:ext cx="400668" cy="378813"/>
          </a:xfrm>
          <a:custGeom>
            <a:avLst/>
            <a:gdLst>
              <a:gd name="connsiteX0" fmla="*/ 550069 w 2095500"/>
              <a:gd name="connsiteY0" fmla="*/ 1417238 h 1981200"/>
              <a:gd name="connsiteX1" fmla="*/ 349091 w 2095500"/>
              <a:gd name="connsiteY1" fmla="*/ 1289603 h 1981200"/>
              <a:gd name="connsiteX2" fmla="*/ 308134 w 2095500"/>
              <a:gd name="connsiteY2" fmla="*/ 1193400 h 1981200"/>
              <a:gd name="connsiteX3" fmla="*/ 298609 w 2095500"/>
              <a:gd name="connsiteY3" fmla="*/ 1153395 h 1981200"/>
              <a:gd name="connsiteX4" fmla="*/ 144304 w 2095500"/>
              <a:gd name="connsiteY4" fmla="*/ 995280 h 1981200"/>
              <a:gd name="connsiteX5" fmla="*/ 125254 w 2095500"/>
              <a:gd name="connsiteY5" fmla="*/ 981945 h 1981200"/>
              <a:gd name="connsiteX6" fmla="*/ 34766 w 2095500"/>
              <a:gd name="connsiteY6" fmla="*/ 873360 h 1981200"/>
              <a:gd name="connsiteX7" fmla="*/ 7144 w 2095500"/>
              <a:gd name="connsiteY7" fmla="*/ 820020 h 1981200"/>
              <a:gd name="connsiteX8" fmla="*/ 588169 w 2095500"/>
              <a:gd name="connsiteY8" fmla="*/ 841928 h 1981200"/>
              <a:gd name="connsiteX9" fmla="*/ 594836 w 2095500"/>
              <a:gd name="connsiteY9" fmla="*/ 775253 h 1981200"/>
              <a:gd name="connsiteX10" fmla="*/ 626269 w 2095500"/>
              <a:gd name="connsiteY10" fmla="*/ 62783 h 1981200"/>
              <a:gd name="connsiteX11" fmla="*/ 685324 w 2095500"/>
              <a:gd name="connsiteY11" fmla="*/ 8490 h 1981200"/>
              <a:gd name="connsiteX12" fmla="*/ 988219 w 2095500"/>
              <a:gd name="connsiteY12" fmla="*/ 32303 h 1981200"/>
              <a:gd name="connsiteX13" fmla="*/ 1046321 w 2095500"/>
              <a:gd name="connsiteY13" fmla="*/ 94215 h 1981200"/>
              <a:gd name="connsiteX14" fmla="*/ 1044416 w 2095500"/>
              <a:gd name="connsiteY14" fmla="*/ 346628 h 1981200"/>
              <a:gd name="connsiteX15" fmla="*/ 1080611 w 2095500"/>
              <a:gd name="connsiteY15" fmla="*/ 403778 h 1981200"/>
              <a:gd name="connsiteX16" fmla="*/ 1332071 w 2095500"/>
              <a:gd name="connsiteY16" fmla="*/ 474263 h 1981200"/>
              <a:gd name="connsiteX17" fmla="*/ 1377791 w 2095500"/>
              <a:gd name="connsiteY17" fmla="*/ 495218 h 1981200"/>
              <a:gd name="connsiteX18" fmla="*/ 1490186 w 2095500"/>
              <a:gd name="connsiteY18" fmla="*/ 532365 h 1981200"/>
              <a:gd name="connsiteX19" fmla="*/ 1680686 w 2095500"/>
              <a:gd name="connsiteY19" fmla="*/ 531413 h 1981200"/>
              <a:gd name="connsiteX20" fmla="*/ 1726406 w 2095500"/>
              <a:gd name="connsiteY20" fmla="*/ 523793 h 1981200"/>
              <a:gd name="connsiteX21" fmla="*/ 1973104 w 2095500"/>
              <a:gd name="connsiteY21" fmla="*/ 573323 h 1981200"/>
              <a:gd name="connsiteX22" fmla="*/ 1983581 w 2095500"/>
              <a:gd name="connsiteY22" fmla="*/ 611423 h 1981200"/>
              <a:gd name="connsiteX23" fmla="*/ 1984534 w 2095500"/>
              <a:gd name="connsiteY23" fmla="*/ 825735 h 1981200"/>
              <a:gd name="connsiteX24" fmla="*/ 1994059 w 2095500"/>
              <a:gd name="connsiteY24" fmla="*/ 870503 h 1981200"/>
              <a:gd name="connsiteX25" fmla="*/ 2047399 w 2095500"/>
              <a:gd name="connsiteY25" fmla="*/ 1000043 h 1981200"/>
              <a:gd name="connsiteX26" fmla="*/ 2088356 w 2095500"/>
              <a:gd name="connsiteY26" fmla="*/ 1035285 h 1981200"/>
              <a:gd name="connsiteX27" fmla="*/ 2050256 w 2095500"/>
              <a:gd name="connsiteY27" fmla="*/ 1263885 h 1981200"/>
              <a:gd name="connsiteX28" fmla="*/ 2006441 w 2095500"/>
              <a:gd name="connsiteY28" fmla="*/ 1295318 h 1981200"/>
              <a:gd name="connsiteX29" fmla="*/ 1839754 w 2095500"/>
              <a:gd name="connsiteY29" fmla="*/ 1392473 h 1981200"/>
              <a:gd name="connsiteX30" fmla="*/ 1715929 w 2095500"/>
              <a:gd name="connsiteY30" fmla="*/ 1469625 h 1981200"/>
              <a:gd name="connsiteX31" fmla="*/ 1518761 w 2095500"/>
              <a:gd name="connsiteY31" fmla="*/ 1633455 h 1981200"/>
              <a:gd name="connsiteX32" fmla="*/ 1479709 w 2095500"/>
              <a:gd name="connsiteY32" fmla="*/ 1809668 h 1981200"/>
              <a:gd name="connsiteX33" fmla="*/ 1510189 w 2095500"/>
              <a:gd name="connsiteY33" fmla="*/ 1975403 h 1981200"/>
              <a:gd name="connsiteX34" fmla="*/ 1217771 w 2095500"/>
              <a:gd name="connsiteY34" fmla="*/ 1891583 h 1981200"/>
              <a:gd name="connsiteX35" fmla="*/ 1196816 w 2095500"/>
              <a:gd name="connsiteY35" fmla="*/ 1855388 h 1981200"/>
              <a:gd name="connsiteX36" fmla="*/ 1069181 w 2095500"/>
              <a:gd name="connsiteY36" fmla="*/ 1642028 h 1981200"/>
              <a:gd name="connsiteX37" fmla="*/ 965359 w 2095500"/>
              <a:gd name="connsiteY37" fmla="*/ 1456290 h 1981200"/>
              <a:gd name="connsiteX38" fmla="*/ 856774 w 2095500"/>
              <a:gd name="connsiteY38" fmla="*/ 1301985 h 1981200"/>
              <a:gd name="connsiteX39" fmla="*/ 799624 w 2095500"/>
              <a:gd name="connsiteY39" fmla="*/ 1277220 h 1981200"/>
              <a:gd name="connsiteX40" fmla="*/ 747236 w 2095500"/>
              <a:gd name="connsiteY40" fmla="*/ 1276268 h 1981200"/>
              <a:gd name="connsiteX41" fmla="*/ 585311 w 2095500"/>
              <a:gd name="connsiteY41" fmla="*/ 1368660 h 1981200"/>
              <a:gd name="connsiteX42" fmla="*/ 550069 w 2095500"/>
              <a:gd name="connsiteY42" fmla="*/ 1417238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095500" h="1981200">
                <a:moveTo>
                  <a:pt x="550069" y="1417238"/>
                </a:moveTo>
                <a:cubicBezTo>
                  <a:pt x="479584" y="1372470"/>
                  <a:pt x="411956" y="1334370"/>
                  <a:pt x="349091" y="1289603"/>
                </a:cubicBezTo>
                <a:cubicBezTo>
                  <a:pt x="319564" y="1268648"/>
                  <a:pt x="288131" y="1241025"/>
                  <a:pt x="308134" y="1193400"/>
                </a:cubicBezTo>
                <a:cubicBezTo>
                  <a:pt x="311944" y="1182923"/>
                  <a:pt x="305276" y="1165778"/>
                  <a:pt x="298609" y="1153395"/>
                </a:cubicBezTo>
                <a:cubicBezTo>
                  <a:pt x="261461" y="1086720"/>
                  <a:pt x="224314" y="1020045"/>
                  <a:pt x="144304" y="995280"/>
                </a:cubicBezTo>
                <a:cubicBezTo>
                  <a:pt x="137636" y="993375"/>
                  <a:pt x="126206" y="986708"/>
                  <a:pt x="125254" y="981945"/>
                </a:cubicBezTo>
                <a:cubicBezTo>
                  <a:pt x="122396" y="922890"/>
                  <a:pt x="68104" y="906698"/>
                  <a:pt x="34766" y="873360"/>
                </a:cubicBezTo>
                <a:cubicBezTo>
                  <a:pt x="24289" y="862883"/>
                  <a:pt x="19526" y="845738"/>
                  <a:pt x="7144" y="820020"/>
                </a:cubicBezTo>
                <a:cubicBezTo>
                  <a:pt x="208121" y="827640"/>
                  <a:pt x="395764" y="834308"/>
                  <a:pt x="588169" y="841928"/>
                </a:cubicBezTo>
                <a:cubicBezTo>
                  <a:pt x="591026" y="818115"/>
                  <a:pt x="593884" y="797160"/>
                  <a:pt x="594836" y="775253"/>
                </a:cubicBezTo>
                <a:cubicBezTo>
                  <a:pt x="606266" y="538080"/>
                  <a:pt x="617696" y="299955"/>
                  <a:pt x="626269" y="62783"/>
                </a:cubicBezTo>
                <a:cubicBezTo>
                  <a:pt x="628174" y="19920"/>
                  <a:pt x="635794" y="1823"/>
                  <a:pt x="685324" y="8490"/>
                </a:cubicBezTo>
                <a:cubicBezTo>
                  <a:pt x="786289" y="20873"/>
                  <a:pt x="887254" y="26588"/>
                  <a:pt x="988219" y="32303"/>
                </a:cubicBezTo>
                <a:cubicBezTo>
                  <a:pt x="1031081" y="34208"/>
                  <a:pt x="1049179" y="47543"/>
                  <a:pt x="1046321" y="94215"/>
                </a:cubicBezTo>
                <a:cubicBezTo>
                  <a:pt x="1042511" y="178035"/>
                  <a:pt x="1046321" y="262808"/>
                  <a:pt x="1044416" y="346628"/>
                </a:cubicBezTo>
                <a:cubicBezTo>
                  <a:pt x="1044416" y="375203"/>
                  <a:pt x="1052036" y="391395"/>
                  <a:pt x="1080611" y="403778"/>
                </a:cubicBezTo>
                <a:cubicBezTo>
                  <a:pt x="1160621" y="439973"/>
                  <a:pt x="1237774" y="484740"/>
                  <a:pt x="1332071" y="474263"/>
                </a:cubicBezTo>
                <a:cubicBezTo>
                  <a:pt x="1346359" y="472358"/>
                  <a:pt x="1366361" y="483788"/>
                  <a:pt x="1377791" y="495218"/>
                </a:cubicBezTo>
                <a:cubicBezTo>
                  <a:pt x="1410176" y="526650"/>
                  <a:pt x="1447324" y="534270"/>
                  <a:pt x="1490186" y="532365"/>
                </a:cubicBezTo>
                <a:cubicBezTo>
                  <a:pt x="1554004" y="529508"/>
                  <a:pt x="1616869" y="532365"/>
                  <a:pt x="1680686" y="531413"/>
                </a:cubicBezTo>
                <a:cubicBezTo>
                  <a:pt x="1695926" y="531413"/>
                  <a:pt x="1714024" y="531413"/>
                  <a:pt x="1726406" y="523793"/>
                </a:cubicBezTo>
                <a:cubicBezTo>
                  <a:pt x="1823561" y="467595"/>
                  <a:pt x="1893094" y="546653"/>
                  <a:pt x="1973104" y="573323"/>
                </a:cubicBezTo>
                <a:cubicBezTo>
                  <a:pt x="1979771" y="575228"/>
                  <a:pt x="1982629" y="598088"/>
                  <a:pt x="1983581" y="611423"/>
                </a:cubicBezTo>
                <a:cubicBezTo>
                  <a:pt x="1984534" y="682860"/>
                  <a:pt x="1983581" y="754298"/>
                  <a:pt x="1984534" y="825735"/>
                </a:cubicBezTo>
                <a:cubicBezTo>
                  <a:pt x="1984534" y="840975"/>
                  <a:pt x="1984534" y="860978"/>
                  <a:pt x="1994059" y="870503"/>
                </a:cubicBezTo>
                <a:cubicBezTo>
                  <a:pt x="2030254" y="906698"/>
                  <a:pt x="2053114" y="945750"/>
                  <a:pt x="2047399" y="1000043"/>
                </a:cubicBezTo>
                <a:cubicBezTo>
                  <a:pt x="2046446" y="1008615"/>
                  <a:pt x="2071211" y="1020998"/>
                  <a:pt x="2088356" y="1035285"/>
                </a:cubicBezTo>
                <a:cubicBezTo>
                  <a:pt x="2105501" y="1111485"/>
                  <a:pt x="2075974" y="1187685"/>
                  <a:pt x="2050256" y="1263885"/>
                </a:cubicBezTo>
                <a:cubicBezTo>
                  <a:pt x="2045494" y="1278173"/>
                  <a:pt x="2023586" y="1289603"/>
                  <a:pt x="2006441" y="1295318"/>
                </a:cubicBezTo>
                <a:cubicBezTo>
                  <a:pt x="1944529" y="1317225"/>
                  <a:pt x="1890236" y="1349610"/>
                  <a:pt x="1839754" y="1392473"/>
                </a:cubicBezTo>
                <a:cubicBezTo>
                  <a:pt x="1803559" y="1423905"/>
                  <a:pt x="1760696" y="1452480"/>
                  <a:pt x="1715929" y="1469625"/>
                </a:cubicBezTo>
                <a:cubicBezTo>
                  <a:pt x="1630204" y="1502010"/>
                  <a:pt x="1564481" y="1562018"/>
                  <a:pt x="1518761" y="1633455"/>
                </a:cubicBezTo>
                <a:cubicBezTo>
                  <a:pt x="1488281" y="1681080"/>
                  <a:pt x="1480661" y="1749660"/>
                  <a:pt x="1479709" y="1809668"/>
                </a:cubicBezTo>
                <a:cubicBezTo>
                  <a:pt x="1478756" y="1864913"/>
                  <a:pt x="1499711" y="1920158"/>
                  <a:pt x="1510189" y="1975403"/>
                </a:cubicBezTo>
                <a:cubicBezTo>
                  <a:pt x="1398746" y="2006835"/>
                  <a:pt x="1311116" y="1939208"/>
                  <a:pt x="1217771" y="1891583"/>
                </a:cubicBezTo>
                <a:cubicBezTo>
                  <a:pt x="1207294" y="1885868"/>
                  <a:pt x="1202531" y="1868723"/>
                  <a:pt x="1196816" y="1855388"/>
                </a:cubicBezTo>
                <a:cubicBezTo>
                  <a:pt x="1165384" y="1778235"/>
                  <a:pt x="1132046" y="1704893"/>
                  <a:pt x="1069181" y="1642028"/>
                </a:cubicBezTo>
                <a:cubicBezTo>
                  <a:pt x="1020604" y="1594403"/>
                  <a:pt x="1002506" y="1517250"/>
                  <a:pt x="965359" y="1456290"/>
                </a:cubicBezTo>
                <a:cubicBezTo>
                  <a:pt x="932974" y="1402950"/>
                  <a:pt x="895826" y="1351515"/>
                  <a:pt x="856774" y="1301985"/>
                </a:cubicBezTo>
                <a:cubicBezTo>
                  <a:pt x="845344" y="1287698"/>
                  <a:pt x="819626" y="1281983"/>
                  <a:pt x="799624" y="1277220"/>
                </a:cubicBezTo>
                <a:cubicBezTo>
                  <a:pt x="783431" y="1273410"/>
                  <a:pt x="764381" y="1278173"/>
                  <a:pt x="747236" y="1276268"/>
                </a:cubicBezTo>
                <a:cubicBezTo>
                  <a:pt x="670084" y="1267695"/>
                  <a:pt x="602456" y="1270553"/>
                  <a:pt x="585311" y="1368660"/>
                </a:cubicBezTo>
                <a:cubicBezTo>
                  <a:pt x="584359" y="1386758"/>
                  <a:pt x="563404" y="1401045"/>
                  <a:pt x="550069" y="1417238"/>
                </a:cubicBezTo>
                <a:close/>
              </a:path>
            </a:pathLst>
          </a:custGeom>
          <a:gradFill>
            <a:gsLst>
              <a:gs pos="23000">
                <a:srgbClr val="FF9505"/>
              </a:gs>
              <a:gs pos="67000">
                <a:srgbClr val="FFC70C"/>
              </a:gs>
            </a:gsLst>
            <a:lin ang="2700000" scaled="0"/>
          </a:gradFill>
          <a:ln w="9525" cap="flat">
            <a:noFill/>
            <a:prstDash val="solid"/>
            <a:miter/>
          </a:ln>
        </p:spPr>
        <p:txBody>
          <a:bodyPr rtlCol="0" anchor="ctr"/>
          <a:lstStyle/>
          <a:p>
            <a:endParaRPr lang="en-US"/>
          </a:p>
        </p:txBody>
      </p:sp>
      <p:grpSp>
        <p:nvGrpSpPr>
          <p:cNvPr id="474" name="Group 473">
            <a:extLst>
              <a:ext uri="{FF2B5EF4-FFF2-40B4-BE49-F238E27FC236}">
                <a16:creationId xmlns:a16="http://schemas.microsoft.com/office/drawing/2014/main" id="{CD0C24BF-4889-496B-8BBF-A3E6BB6BD19D}"/>
              </a:ext>
            </a:extLst>
          </p:cNvPr>
          <p:cNvGrpSpPr/>
          <p:nvPr/>
        </p:nvGrpSpPr>
        <p:grpSpPr>
          <a:xfrm>
            <a:off x="8375018" y="4726710"/>
            <a:ext cx="390686" cy="571068"/>
            <a:chOff x="5453539" y="2660210"/>
            <a:chExt cx="1377315" cy="2013231"/>
          </a:xfrm>
          <a:gradFill>
            <a:gsLst>
              <a:gs pos="23000">
                <a:srgbClr val="FF9505"/>
              </a:gs>
              <a:gs pos="67000">
                <a:srgbClr val="FFC70C"/>
              </a:gs>
            </a:gsLst>
            <a:lin ang="2700000" scaled="0"/>
          </a:gradFill>
        </p:grpSpPr>
        <p:sp>
          <p:nvSpPr>
            <p:cNvPr id="475" name="Freeform: Shape 474">
              <a:extLst>
                <a:ext uri="{FF2B5EF4-FFF2-40B4-BE49-F238E27FC236}">
                  <a16:creationId xmlns:a16="http://schemas.microsoft.com/office/drawing/2014/main" id="{F464D3CF-5F19-4B0A-B5DD-436BE1673FED}"/>
                </a:ext>
              </a:extLst>
            </p:cNvPr>
            <p:cNvSpPr/>
            <p:nvPr/>
          </p:nvSpPr>
          <p:spPr>
            <a:xfrm>
              <a:off x="6811804" y="4663916"/>
              <a:ext cx="19050" cy="9525"/>
            </a:xfrm>
            <a:custGeom>
              <a:avLst/>
              <a:gdLst>
                <a:gd name="connsiteX0" fmla="*/ 17621 w 19050"/>
                <a:gd name="connsiteY0" fmla="*/ 9049 h 9525"/>
                <a:gd name="connsiteX1" fmla="*/ 7144 w 19050"/>
                <a:gd name="connsiteY1" fmla="*/ 9049 h 9525"/>
                <a:gd name="connsiteX2" fmla="*/ 7144 w 19050"/>
                <a:gd name="connsiteY2" fmla="*/ 7144 h 9525"/>
                <a:gd name="connsiteX3" fmla="*/ 17621 w 19050"/>
                <a:gd name="connsiteY3" fmla="*/ 7144 h 9525"/>
                <a:gd name="connsiteX4" fmla="*/ 17621 w 19050"/>
                <a:gd name="connsiteY4" fmla="*/ 9049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7621" y="9049"/>
                  </a:moveTo>
                  <a:cubicBezTo>
                    <a:pt x="13811" y="9049"/>
                    <a:pt x="10954" y="9049"/>
                    <a:pt x="7144" y="9049"/>
                  </a:cubicBezTo>
                  <a:cubicBezTo>
                    <a:pt x="7144" y="8096"/>
                    <a:pt x="7144" y="8096"/>
                    <a:pt x="7144" y="7144"/>
                  </a:cubicBezTo>
                  <a:cubicBezTo>
                    <a:pt x="10954" y="7144"/>
                    <a:pt x="13811" y="7144"/>
                    <a:pt x="17621" y="7144"/>
                  </a:cubicBezTo>
                  <a:cubicBezTo>
                    <a:pt x="17621" y="8096"/>
                    <a:pt x="17621" y="8096"/>
                    <a:pt x="17621" y="9049"/>
                  </a:cubicBezTo>
                  <a:close/>
                </a:path>
              </a:pathLst>
            </a:custGeom>
            <a:grpFill/>
            <a:ln w="9525" cap="flat">
              <a:noFill/>
              <a:prstDash val="solid"/>
              <a:miter/>
            </a:ln>
          </p:spPr>
          <p:txBody>
            <a:bodyPr rtlCol="0" anchor="ctr"/>
            <a:lstStyle/>
            <a:p>
              <a:endParaRPr lang="en-US"/>
            </a:p>
          </p:txBody>
        </p:sp>
        <p:sp>
          <p:nvSpPr>
            <p:cNvPr id="476" name="Freeform: Shape 475">
              <a:extLst>
                <a:ext uri="{FF2B5EF4-FFF2-40B4-BE49-F238E27FC236}">
                  <a16:creationId xmlns:a16="http://schemas.microsoft.com/office/drawing/2014/main" id="{52B73186-B988-4C6D-8C57-3F7D75BF49E0}"/>
                </a:ext>
              </a:extLst>
            </p:cNvPr>
            <p:cNvSpPr/>
            <p:nvPr/>
          </p:nvSpPr>
          <p:spPr>
            <a:xfrm>
              <a:off x="6811804" y="4663916"/>
              <a:ext cx="19050" cy="9525"/>
            </a:xfrm>
            <a:custGeom>
              <a:avLst/>
              <a:gdLst>
                <a:gd name="connsiteX0" fmla="*/ 17621 w 19050"/>
                <a:gd name="connsiteY0" fmla="*/ 9049 h 9525"/>
                <a:gd name="connsiteX1" fmla="*/ 7144 w 19050"/>
                <a:gd name="connsiteY1" fmla="*/ 9049 h 9525"/>
                <a:gd name="connsiteX2" fmla="*/ 7144 w 19050"/>
                <a:gd name="connsiteY2" fmla="*/ 7144 h 9525"/>
                <a:gd name="connsiteX3" fmla="*/ 17621 w 19050"/>
                <a:gd name="connsiteY3" fmla="*/ 7144 h 9525"/>
                <a:gd name="connsiteX4" fmla="*/ 17621 w 19050"/>
                <a:gd name="connsiteY4" fmla="*/ 9049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7621" y="9049"/>
                  </a:moveTo>
                  <a:cubicBezTo>
                    <a:pt x="13811" y="9049"/>
                    <a:pt x="10954" y="9049"/>
                    <a:pt x="7144" y="9049"/>
                  </a:cubicBezTo>
                  <a:cubicBezTo>
                    <a:pt x="7144" y="8096"/>
                    <a:pt x="7144" y="8096"/>
                    <a:pt x="7144" y="7144"/>
                  </a:cubicBezTo>
                  <a:cubicBezTo>
                    <a:pt x="10954" y="7144"/>
                    <a:pt x="13811" y="7144"/>
                    <a:pt x="17621" y="7144"/>
                  </a:cubicBezTo>
                  <a:cubicBezTo>
                    <a:pt x="17621" y="8096"/>
                    <a:pt x="17621" y="8096"/>
                    <a:pt x="17621" y="9049"/>
                  </a:cubicBezTo>
                  <a:close/>
                </a:path>
              </a:pathLst>
            </a:custGeom>
            <a:grpFill/>
            <a:ln w="9525" cap="flat">
              <a:noFill/>
              <a:prstDash val="solid"/>
              <a:miter/>
            </a:ln>
          </p:spPr>
          <p:txBody>
            <a:bodyPr rtlCol="0" anchor="ctr"/>
            <a:lstStyle/>
            <a:p>
              <a:endParaRPr lang="en-US"/>
            </a:p>
          </p:txBody>
        </p:sp>
        <p:sp>
          <p:nvSpPr>
            <p:cNvPr id="477" name="Freeform: Shape 476">
              <a:extLst>
                <a:ext uri="{FF2B5EF4-FFF2-40B4-BE49-F238E27FC236}">
                  <a16:creationId xmlns:a16="http://schemas.microsoft.com/office/drawing/2014/main" id="{84474028-CCC4-4BFB-86B1-04A0908365DB}"/>
                </a:ext>
              </a:extLst>
            </p:cNvPr>
            <p:cNvSpPr/>
            <p:nvPr/>
          </p:nvSpPr>
          <p:spPr>
            <a:xfrm>
              <a:off x="5780776" y="2660210"/>
              <a:ext cx="647700" cy="457200"/>
            </a:xfrm>
            <a:custGeom>
              <a:avLst/>
              <a:gdLst>
                <a:gd name="connsiteX0" fmla="*/ 48524 w 647700"/>
                <a:gd name="connsiteY0" fmla="*/ 452560 h 457200"/>
                <a:gd name="connsiteX1" fmla="*/ 7567 w 647700"/>
                <a:gd name="connsiteY1" fmla="*/ 383980 h 457200"/>
                <a:gd name="connsiteX2" fmla="*/ 7567 w 647700"/>
                <a:gd name="connsiteY2" fmla="*/ 213482 h 457200"/>
                <a:gd name="connsiteX3" fmla="*/ 83767 w 647700"/>
                <a:gd name="connsiteY3" fmla="*/ 138235 h 457200"/>
                <a:gd name="connsiteX4" fmla="*/ 172350 w 647700"/>
                <a:gd name="connsiteY4" fmla="*/ 91562 h 457200"/>
                <a:gd name="connsiteX5" fmla="*/ 489532 w 647700"/>
                <a:gd name="connsiteY5" fmla="*/ 93467 h 457200"/>
                <a:gd name="connsiteX6" fmla="*/ 574305 w 647700"/>
                <a:gd name="connsiteY6" fmla="*/ 138235 h 457200"/>
                <a:gd name="connsiteX7" fmla="*/ 646694 w 647700"/>
                <a:gd name="connsiteY7" fmla="*/ 179192 h 457200"/>
                <a:gd name="connsiteX8" fmla="*/ 598117 w 647700"/>
                <a:gd name="connsiteY8" fmla="*/ 212530 h 457200"/>
                <a:gd name="connsiteX9" fmla="*/ 92340 w 647700"/>
                <a:gd name="connsiteY9" fmla="*/ 429700 h 457200"/>
                <a:gd name="connsiteX10" fmla="*/ 48524 w 647700"/>
                <a:gd name="connsiteY10" fmla="*/ 45256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7700" h="457200">
                  <a:moveTo>
                    <a:pt x="48524" y="452560"/>
                  </a:moveTo>
                  <a:cubicBezTo>
                    <a:pt x="18044" y="440177"/>
                    <a:pt x="7567" y="415412"/>
                    <a:pt x="7567" y="383980"/>
                  </a:cubicBezTo>
                  <a:cubicBezTo>
                    <a:pt x="7567" y="326830"/>
                    <a:pt x="6615" y="269680"/>
                    <a:pt x="7567" y="213482"/>
                  </a:cubicBezTo>
                  <a:cubicBezTo>
                    <a:pt x="9472" y="160142"/>
                    <a:pt x="29474" y="138235"/>
                    <a:pt x="83767" y="138235"/>
                  </a:cubicBezTo>
                  <a:cubicBezTo>
                    <a:pt x="123772" y="138235"/>
                    <a:pt x="148537" y="125852"/>
                    <a:pt x="172350" y="91562"/>
                  </a:cubicBezTo>
                  <a:cubicBezTo>
                    <a:pt x="249502" y="-21785"/>
                    <a:pt x="413332" y="-20833"/>
                    <a:pt x="489532" y="93467"/>
                  </a:cubicBezTo>
                  <a:cubicBezTo>
                    <a:pt x="512392" y="127757"/>
                    <a:pt x="536205" y="140140"/>
                    <a:pt x="574305" y="138235"/>
                  </a:cubicBezTo>
                  <a:cubicBezTo>
                    <a:pt x="605737" y="136330"/>
                    <a:pt x="634312" y="144902"/>
                    <a:pt x="646694" y="179192"/>
                  </a:cubicBezTo>
                  <a:cubicBezTo>
                    <a:pt x="638122" y="202052"/>
                    <a:pt x="618119" y="207767"/>
                    <a:pt x="598117" y="212530"/>
                  </a:cubicBezTo>
                  <a:cubicBezTo>
                    <a:pt x="416190" y="254440"/>
                    <a:pt x="247597" y="326830"/>
                    <a:pt x="92340" y="429700"/>
                  </a:cubicBezTo>
                  <a:cubicBezTo>
                    <a:pt x="79005" y="438272"/>
                    <a:pt x="61859" y="441130"/>
                    <a:pt x="48524" y="452560"/>
                  </a:cubicBezTo>
                  <a:close/>
                </a:path>
              </a:pathLst>
            </a:custGeom>
            <a:grpFill/>
            <a:ln w="9525" cap="flat">
              <a:noFill/>
              <a:prstDash val="solid"/>
              <a:miter/>
            </a:ln>
          </p:spPr>
          <p:txBody>
            <a:bodyPr rtlCol="0" anchor="ctr"/>
            <a:lstStyle/>
            <a:p>
              <a:endParaRPr lang="en-US"/>
            </a:p>
          </p:txBody>
        </p:sp>
        <p:sp>
          <p:nvSpPr>
            <p:cNvPr id="478" name="Freeform: Shape 477">
              <a:extLst>
                <a:ext uri="{FF2B5EF4-FFF2-40B4-BE49-F238E27FC236}">
                  <a16:creationId xmlns:a16="http://schemas.microsoft.com/office/drawing/2014/main" id="{77F503AD-E012-4BC7-A756-05B7D5229CA5}"/>
                </a:ext>
              </a:extLst>
            </p:cNvPr>
            <p:cNvSpPr/>
            <p:nvPr/>
          </p:nvSpPr>
          <p:spPr>
            <a:xfrm>
              <a:off x="5822156" y="2831306"/>
              <a:ext cx="619125" cy="295275"/>
            </a:xfrm>
            <a:custGeom>
              <a:avLst/>
              <a:gdLst>
                <a:gd name="connsiteX0" fmla="*/ 7144 w 619125"/>
                <a:gd name="connsiteY0" fmla="*/ 281464 h 295275"/>
                <a:gd name="connsiteX1" fmla="*/ 120491 w 619125"/>
                <a:gd name="connsiteY1" fmla="*/ 185261 h 295275"/>
                <a:gd name="connsiteX2" fmla="*/ 606266 w 619125"/>
                <a:gd name="connsiteY2" fmla="*/ 7144 h 295275"/>
                <a:gd name="connsiteX3" fmla="*/ 611981 w 619125"/>
                <a:gd name="connsiteY3" fmla="*/ 229076 h 295275"/>
                <a:gd name="connsiteX4" fmla="*/ 552926 w 619125"/>
                <a:gd name="connsiteY4" fmla="*/ 286226 h 295275"/>
                <a:gd name="connsiteX5" fmla="*/ 7144 w 619125"/>
                <a:gd name="connsiteY5" fmla="*/ 28146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5" h="295275">
                  <a:moveTo>
                    <a:pt x="7144" y="281464"/>
                  </a:moveTo>
                  <a:cubicBezTo>
                    <a:pt x="30004" y="231934"/>
                    <a:pt x="76676" y="209074"/>
                    <a:pt x="120491" y="185261"/>
                  </a:cubicBezTo>
                  <a:cubicBezTo>
                    <a:pt x="272891" y="101441"/>
                    <a:pt x="431959" y="32861"/>
                    <a:pt x="606266" y="7144"/>
                  </a:cubicBezTo>
                  <a:cubicBezTo>
                    <a:pt x="622459" y="80486"/>
                    <a:pt x="614839" y="154781"/>
                    <a:pt x="611981" y="229076"/>
                  </a:cubicBezTo>
                  <a:cubicBezTo>
                    <a:pt x="610076" y="262414"/>
                    <a:pt x="586264" y="286226"/>
                    <a:pt x="552926" y="286226"/>
                  </a:cubicBezTo>
                  <a:cubicBezTo>
                    <a:pt x="370046" y="288131"/>
                    <a:pt x="189071" y="296704"/>
                    <a:pt x="7144" y="281464"/>
                  </a:cubicBezTo>
                  <a:close/>
                </a:path>
              </a:pathLst>
            </a:custGeom>
            <a:grpFill/>
            <a:ln w="9525" cap="flat">
              <a:noFill/>
              <a:prstDash val="solid"/>
              <a:miter/>
            </a:ln>
          </p:spPr>
          <p:txBody>
            <a:bodyPr rtlCol="0" anchor="ctr"/>
            <a:lstStyle/>
            <a:p>
              <a:endParaRPr lang="en-US"/>
            </a:p>
          </p:txBody>
        </p:sp>
        <p:sp>
          <p:nvSpPr>
            <p:cNvPr id="479" name="Freeform: Shape 478">
              <a:extLst>
                <a:ext uri="{FF2B5EF4-FFF2-40B4-BE49-F238E27FC236}">
                  <a16:creationId xmlns:a16="http://schemas.microsoft.com/office/drawing/2014/main" id="{65160FF0-B94D-4233-9819-9409681210B8}"/>
                </a:ext>
              </a:extLst>
            </p:cNvPr>
            <p:cNvSpPr/>
            <p:nvPr/>
          </p:nvSpPr>
          <p:spPr>
            <a:xfrm>
              <a:off x="5454753" y="3427106"/>
              <a:ext cx="200025" cy="781050"/>
            </a:xfrm>
            <a:custGeom>
              <a:avLst/>
              <a:gdLst>
                <a:gd name="connsiteX0" fmla="*/ 126897 w 200025"/>
                <a:gd name="connsiteY0" fmla="*/ 781039 h 781050"/>
                <a:gd name="connsiteX1" fmla="*/ 11644 w 200025"/>
                <a:gd name="connsiteY1" fmla="*/ 661976 h 781050"/>
                <a:gd name="connsiteX2" fmla="*/ 7834 w 200025"/>
                <a:gd name="connsiteY2" fmla="*/ 300026 h 781050"/>
                <a:gd name="connsiteX3" fmla="*/ 139279 w 200025"/>
                <a:gd name="connsiteY3" fmla="*/ 35231 h 781050"/>
                <a:gd name="connsiteX4" fmla="*/ 198334 w 200025"/>
                <a:gd name="connsiteY4" fmla="*/ 28564 h 781050"/>
                <a:gd name="connsiteX5" fmla="*/ 198334 w 200025"/>
                <a:gd name="connsiteY5" fmla="*/ 431472 h 781050"/>
                <a:gd name="connsiteX6" fmla="*/ 146900 w 200025"/>
                <a:gd name="connsiteY6" fmla="*/ 732461 h 781050"/>
                <a:gd name="connsiteX7" fmla="*/ 126897 w 200025"/>
                <a:gd name="connsiteY7" fmla="*/ 781039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025" h="781050">
                  <a:moveTo>
                    <a:pt x="126897" y="781039"/>
                  </a:moveTo>
                  <a:cubicBezTo>
                    <a:pt x="52602" y="767704"/>
                    <a:pt x="18312" y="732461"/>
                    <a:pt x="11644" y="661976"/>
                  </a:cubicBezTo>
                  <a:cubicBezTo>
                    <a:pt x="3072" y="541009"/>
                    <a:pt x="9739" y="420994"/>
                    <a:pt x="7834" y="300026"/>
                  </a:cubicBezTo>
                  <a:cubicBezTo>
                    <a:pt x="32600" y="201919"/>
                    <a:pt x="81177" y="116194"/>
                    <a:pt x="139279" y="35231"/>
                  </a:cubicBezTo>
                  <a:cubicBezTo>
                    <a:pt x="154519" y="14276"/>
                    <a:pt x="173569" y="-12394"/>
                    <a:pt x="198334" y="28564"/>
                  </a:cubicBezTo>
                  <a:cubicBezTo>
                    <a:pt x="198334" y="162866"/>
                    <a:pt x="198334" y="297169"/>
                    <a:pt x="198334" y="431472"/>
                  </a:cubicBezTo>
                  <a:cubicBezTo>
                    <a:pt x="165950" y="528626"/>
                    <a:pt x="159282" y="631497"/>
                    <a:pt x="146900" y="732461"/>
                  </a:cubicBezTo>
                  <a:cubicBezTo>
                    <a:pt x="144994" y="749606"/>
                    <a:pt x="146900" y="770561"/>
                    <a:pt x="126897" y="781039"/>
                  </a:cubicBezTo>
                  <a:close/>
                </a:path>
              </a:pathLst>
            </a:custGeom>
            <a:grpFill/>
            <a:ln w="9525" cap="flat">
              <a:noFill/>
              <a:prstDash val="solid"/>
              <a:miter/>
            </a:ln>
          </p:spPr>
          <p:txBody>
            <a:bodyPr rtlCol="0" anchor="ctr"/>
            <a:lstStyle/>
            <a:p>
              <a:endParaRPr lang="en-US"/>
            </a:p>
          </p:txBody>
        </p:sp>
        <p:sp>
          <p:nvSpPr>
            <p:cNvPr id="480" name="Freeform: Shape 479">
              <a:extLst>
                <a:ext uri="{FF2B5EF4-FFF2-40B4-BE49-F238E27FC236}">
                  <a16:creationId xmlns:a16="http://schemas.microsoft.com/office/drawing/2014/main" id="{53D8E526-BC3C-4D81-973B-0386FC4FCA17}"/>
                </a:ext>
              </a:extLst>
            </p:cNvPr>
            <p:cNvSpPr/>
            <p:nvPr/>
          </p:nvSpPr>
          <p:spPr>
            <a:xfrm>
              <a:off x="5453539" y="2857810"/>
              <a:ext cx="266700" cy="1228725"/>
            </a:xfrm>
            <a:custGeom>
              <a:avLst/>
              <a:gdLst>
                <a:gd name="connsiteX0" fmla="*/ 193834 w 266700"/>
                <a:gd name="connsiteY0" fmla="*/ 1010293 h 1228725"/>
                <a:gd name="connsiteX1" fmla="*/ 193834 w 266700"/>
                <a:gd name="connsiteY1" fmla="*/ 591193 h 1228725"/>
                <a:gd name="connsiteX2" fmla="*/ 170974 w 266700"/>
                <a:gd name="connsiteY2" fmla="*/ 538806 h 1228725"/>
                <a:gd name="connsiteX3" fmla="*/ 170021 w 266700"/>
                <a:gd name="connsiteY3" fmla="*/ 381643 h 1228725"/>
                <a:gd name="connsiteX4" fmla="*/ 155734 w 266700"/>
                <a:gd name="connsiteY4" fmla="*/ 343543 h 1228725"/>
                <a:gd name="connsiteX5" fmla="*/ 119539 w 266700"/>
                <a:gd name="connsiteY5" fmla="*/ 359736 h 1228725"/>
                <a:gd name="connsiteX6" fmla="*/ 35719 w 266700"/>
                <a:gd name="connsiteY6" fmla="*/ 551188 h 1228725"/>
                <a:gd name="connsiteX7" fmla="*/ 36671 w 266700"/>
                <a:gd name="connsiteY7" fmla="*/ 746450 h 1228725"/>
                <a:gd name="connsiteX8" fmla="*/ 14764 w 266700"/>
                <a:gd name="connsiteY8" fmla="*/ 855988 h 1228725"/>
                <a:gd name="connsiteX9" fmla="*/ 11906 w 266700"/>
                <a:gd name="connsiteY9" fmla="*/ 1230321 h 1228725"/>
                <a:gd name="connsiteX10" fmla="*/ 7144 w 266700"/>
                <a:gd name="connsiteY10" fmla="*/ 1178886 h 1228725"/>
                <a:gd name="connsiteX11" fmla="*/ 10001 w 266700"/>
                <a:gd name="connsiteY11" fmla="*/ 166378 h 1228725"/>
                <a:gd name="connsiteX12" fmla="*/ 172879 w 266700"/>
                <a:gd name="connsiteY12" fmla="*/ 7311 h 1228725"/>
                <a:gd name="connsiteX13" fmla="*/ 267176 w 266700"/>
                <a:gd name="connsiteY13" fmla="*/ 99703 h 1228725"/>
                <a:gd name="connsiteX14" fmla="*/ 266224 w 266700"/>
                <a:gd name="connsiteY14" fmla="*/ 156853 h 1228725"/>
                <a:gd name="connsiteX15" fmla="*/ 232886 w 266700"/>
                <a:gd name="connsiteY15" fmla="*/ 198763 h 1228725"/>
                <a:gd name="connsiteX16" fmla="*/ 203359 w 266700"/>
                <a:gd name="connsiteY16" fmla="*/ 234005 h 1228725"/>
                <a:gd name="connsiteX17" fmla="*/ 207169 w 266700"/>
                <a:gd name="connsiteY17" fmla="*/ 1160788 h 1228725"/>
                <a:gd name="connsiteX18" fmla="*/ 173831 w 266700"/>
                <a:gd name="connsiteY18" fmla="*/ 1127451 h 1228725"/>
                <a:gd name="connsiteX19" fmla="*/ 193834 w 266700"/>
                <a:gd name="connsiteY19" fmla="*/ 1010293 h 122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6700" h="1228725">
                  <a:moveTo>
                    <a:pt x="193834" y="1010293"/>
                  </a:moveTo>
                  <a:cubicBezTo>
                    <a:pt x="193834" y="870275"/>
                    <a:pt x="193834" y="731211"/>
                    <a:pt x="193834" y="591193"/>
                  </a:cubicBezTo>
                  <a:cubicBezTo>
                    <a:pt x="170021" y="580716"/>
                    <a:pt x="170974" y="559761"/>
                    <a:pt x="170974" y="538806"/>
                  </a:cubicBezTo>
                  <a:cubicBezTo>
                    <a:pt x="170974" y="486418"/>
                    <a:pt x="171926" y="434031"/>
                    <a:pt x="170021" y="381643"/>
                  </a:cubicBezTo>
                  <a:cubicBezTo>
                    <a:pt x="170021" y="367356"/>
                    <a:pt x="170974" y="351163"/>
                    <a:pt x="155734" y="343543"/>
                  </a:cubicBezTo>
                  <a:cubicBezTo>
                    <a:pt x="139541" y="335923"/>
                    <a:pt x="130016" y="351163"/>
                    <a:pt x="119539" y="359736"/>
                  </a:cubicBezTo>
                  <a:cubicBezTo>
                    <a:pt x="59531" y="409266"/>
                    <a:pt x="30004" y="471178"/>
                    <a:pt x="35719" y="551188"/>
                  </a:cubicBezTo>
                  <a:cubicBezTo>
                    <a:pt x="40481" y="615958"/>
                    <a:pt x="36671" y="681681"/>
                    <a:pt x="36671" y="746450"/>
                  </a:cubicBezTo>
                  <a:cubicBezTo>
                    <a:pt x="36671" y="784550"/>
                    <a:pt x="30004" y="820745"/>
                    <a:pt x="14764" y="855988"/>
                  </a:cubicBezTo>
                  <a:cubicBezTo>
                    <a:pt x="13811" y="980766"/>
                    <a:pt x="12859" y="1105543"/>
                    <a:pt x="11906" y="1230321"/>
                  </a:cubicBezTo>
                  <a:cubicBezTo>
                    <a:pt x="10001" y="1213176"/>
                    <a:pt x="7144" y="1196031"/>
                    <a:pt x="7144" y="1178886"/>
                  </a:cubicBezTo>
                  <a:cubicBezTo>
                    <a:pt x="8096" y="841700"/>
                    <a:pt x="8096" y="503563"/>
                    <a:pt x="10001" y="166378"/>
                  </a:cubicBezTo>
                  <a:cubicBezTo>
                    <a:pt x="10954" y="48268"/>
                    <a:pt x="53816" y="8263"/>
                    <a:pt x="172879" y="7311"/>
                  </a:cubicBezTo>
                  <a:cubicBezTo>
                    <a:pt x="267176" y="6358"/>
                    <a:pt x="267176" y="6358"/>
                    <a:pt x="267176" y="99703"/>
                  </a:cubicBezTo>
                  <a:cubicBezTo>
                    <a:pt x="267176" y="118753"/>
                    <a:pt x="267176" y="137803"/>
                    <a:pt x="266224" y="156853"/>
                  </a:cubicBezTo>
                  <a:cubicBezTo>
                    <a:pt x="266224" y="179713"/>
                    <a:pt x="260509" y="197811"/>
                    <a:pt x="232886" y="198763"/>
                  </a:cubicBezTo>
                  <a:cubicBezTo>
                    <a:pt x="210026" y="199716"/>
                    <a:pt x="203359" y="214003"/>
                    <a:pt x="203359" y="234005"/>
                  </a:cubicBezTo>
                  <a:cubicBezTo>
                    <a:pt x="204311" y="542616"/>
                    <a:pt x="198596" y="852178"/>
                    <a:pt x="207169" y="1160788"/>
                  </a:cubicBezTo>
                  <a:cubicBezTo>
                    <a:pt x="173831" y="1172218"/>
                    <a:pt x="173831" y="1146501"/>
                    <a:pt x="173831" y="1127451"/>
                  </a:cubicBezTo>
                  <a:cubicBezTo>
                    <a:pt x="174784" y="1088398"/>
                    <a:pt x="178594" y="1048393"/>
                    <a:pt x="193834" y="1010293"/>
                  </a:cubicBezTo>
                  <a:close/>
                </a:path>
              </a:pathLst>
            </a:custGeom>
            <a:grpFill/>
            <a:ln w="9525" cap="flat">
              <a:noFill/>
              <a:prstDash val="solid"/>
              <a:miter/>
            </a:ln>
          </p:spPr>
          <p:txBody>
            <a:bodyPr rtlCol="0" anchor="ctr"/>
            <a:lstStyle/>
            <a:p>
              <a:endParaRPr lang="en-US"/>
            </a:p>
          </p:txBody>
        </p:sp>
        <p:sp>
          <p:nvSpPr>
            <p:cNvPr id="481" name="Freeform: Shape 480">
              <a:extLst>
                <a:ext uri="{FF2B5EF4-FFF2-40B4-BE49-F238E27FC236}">
                  <a16:creationId xmlns:a16="http://schemas.microsoft.com/office/drawing/2014/main" id="{A3AC9086-1E5B-4F98-827A-5EA3235FCB92}"/>
                </a:ext>
              </a:extLst>
            </p:cNvPr>
            <p:cNvSpPr/>
            <p:nvPr/>
          </p:nvSpPr>
          <p:spPr>
            <a:xfrm>
              <a:off x="6232034" y="3777256"/>
              <a:ext cx="514350" cy="438150"/>
            </a:xfrm>
            <a:custGeom>
              <a:avLst/>
              <a:gdLst>
                <a:gd name="connsiteX0" fmla="*/ 63991 w 514350"/>
                <a:gd name="connsiteY0" fmla="*/ 243246 h 438150"/>
                <a:gd name="connsiteX1" fmla="*/ 317356 w 514350"/>
                <a:gd name="connsiteY1" fmla="*/ 242294 h 438150"/>
                <a:gd name="connsiteX2" fmla="*/ 324976 w 514350"/>
                <a:gd name="connsiteY2" fmla="*/ 152759 h 438150"/>
                <a:gd name="connsiteX3" fmla="*/ 329738 w 514350"/>
                <a:gd name="connsiteY3" fmla="*/ 27981 h 438150"/>
                <a:gd name="connsiteX4" fmla="*/ 510713 w 514350"/>
                <a:gd name="connsiteY4" fmla="*/ 27029 h 438150"/>
                <a:gd name="connsiteX5" fmla="*/ 516428 w 514350"/>
                <a:gd name="connsiteY5" fmla="*/ 239436 h 438150"/>
                <a:gd name="connsiteX6" fmla="*/ 461183 w 514350"/>
                <a:gd name="connsiteY6" fmla="*/ 268011 h 438150"/>
                <a:gd name="connsiteX7" fmla="*/ 273541 w 514350"/>
                <a:gd name="connsiteY7" fmla="*/ 364214 h 438150"/>
                <a:gd name="connsiteX8" fmla="*/ 264968 w 514350"/>
                <a:gd name="connsiteY8" fmla="*/ 386121 h 438150"/>
                <a:gd name="connsiteX9" fmla="*/ 225916 w 514350"/>
                <a:gd name="connsiteY9" fmla="*/ 432794 h 438150"/>
                <a:gd name="connsiteX10" fmla="*/ 25891 w 514350"/>
                <a:gd name="connsiteY10" fmla="*/ 432794 h 438150"/>
                <a:gd name="connsiteX11" fmla="*/ 7793 w 514350"/>
                <a:gd name="connsiteY11" fmla="*/ 388026 h 438150"/>
                <a:gd name="connsiteX12" fmla="*/ 63991 w 514350"/>
                <a:gd name="connsiteY12" fmla="*/ 243246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4350" h="438150">
                  <a:moveTo>
                    <a:pt x="63991" y="243246"/>
                  </a:moveTo>
                  <a:cubicBezTo>
                    <a:pt x="148763" y="243246"/>
                    <a:pt x="233536" y="242294"/>
                    <a:pt x="317356" y="242294"/>
                  </a:cubicBezTo>
                  <a:cubicBezTo>
                    <a:pt x="335453" y="213719"/>
                    <a:pt x="322118" y="182286"/>
                    <a:pt x="324976" y="152759"/>
                  </a:cubicBezTo>
                  <a:cubicBezTo>
                    <a:pt x="328786" y="110849"/>
                    <a:pt x="320213" y="68939"/>
                    <a:pt x="329738" y="27981"/>
                  </a:cubicBezTo>
                  <a:cubicBezTo>
                    <a:pt x="389746" y="-594"/>
                    <a:pt x="449753" y="1311"/>
                    <a:pt x="510713" y="27029"/>
                  </a:cubicBezTo>
                  <a:cubicBezTo>
                    <a:pt x="522143" y="97514"/>
                    <a:pt x="512618" y="168951"/>
                    <a:pt x="516428" y="239436"/>
                  </a:cubicBezTo>
                  <a:cubicBezTo>
                    <a:pt x="514523" y="280394"/>
                    <a:pt x="484996" y="269916"/>
                    <a:pt x="461183" y="268011"/>
                  </a:cubicBezTo>
                  <a:cubicBezTo>
                    <a:pt x="365933" y="262296"/>
                    <a:pt x="309736" y="290871"/>
                    <a:pt x="273541" y="364214"/>
                  </a:cubicBezTo>
                  <a:cubicBezTo>
                    <a:pt x="269731" y="370881"/>
                    <a:pt x="265921" y="378501"/>
                    <a:pt x="264968" y="386121"/>
                  </a:cubicBezTo>
                  <a:cubicBezTo>
                    <a:pt x="261158" y="408981"/>
                    <a:pt x="244013" y="421364"/>
                    <a:pt x="225916" y="432794"/>
                  </a:cubicBezTo>
                  <a:cubicBezTo>
                    <a:pt x="159241" y="432794"/>
                    <a:pt x="92566" y="432794"/>
                    <a:pt x="25891" y="432794"/>
                  </a:cubicBezTo>
                  <a:cubicBezTo>
                    <a:pt x="11603" y="421364"/>
                    <a:pt x="4936" y="408029"/>
                    <a:pt x="7793" y="388026"/>
                  </a:cubicBezTo>
                  <a:cubicBezTo>
                    <a:pt x="16366" y="333734"/>
                    <a:pt x="20176" y="281346"/>
                    <a:pt x="63991" y="243246"/>
                  </a:cubicBezTo>
                  <a:close/>
                </a:path>
              </a:pathLst>
            </a:custGeom>
            <a:grpFill/>
            <a:ln w="9525" cap="flat">
              <a:noFill/>
              <a:prstDash val="solid"/>
              <a:miter/>
            </a:ln>
          </p:spPr>
          <p:txBody>
            <a:bodyPr rtlCol="0" anchor="ctr"/>
            <a:lstStyle/>
            <a:p>
              <a:endParaRPr lang="en-US"/>
            </a:p>
          </p:txBody>
        </p:sp>
        <p:sp>
          <p:nvSpPr>
            <p:cNvPr id="482" name="Freeform: Shape 481">
              <a:extLst>
                <a:ext uri="{FF2B5EF4-FFF2-40B4-BE49-F238E27FC236}">
                  <a16:creationId xmlns:a16="http://schemas.microsoft.com/office/drawing/2014/main" id="{ACDB9A20-F42E-4085-BE1C-454FF2854201}"/>
                </a:ext>
              </a:extLst>
            </p:cNvPr>
            <p:cNvSpPr/>
            <p:nvPr/>
          </p:nvSpPr>
          <p:spPr>
            <a:xfrm>
              <a:off x="6481677" y="2856450"/>
              <a:ext cx="266700" cy="1238250"/>
            </a:xfrm>
            <a:custGeom>
              <a:avLst/>
              <a:gdLst>
                <a:gd name="connsiteX0" fmla="*/ 259165 w 266700"/>
                <a:gd name="connsiteY0" fmla="*/ 1172625 h 1238250"/>
                <a:gd name="connsiteX1" fmla="*/ 259165 w 266700"/>
                <a:gd name="connsiteY1" fmla="*/ 954503 h 1238250"/>
                <a:gd name="connsiteX2" fmla="*/ 237258 w 266700"/>
                <a:gd name="connsiteY2" fmla="*/ 893543 h 1238250"/>
                <a:gd name="connsiteX3" fmla="*/ 239163 w 266700"/>
                <a:gd name="connsiteY3" fmla="*/ 708758 h 1238250"/>
                <a:gd name="connsiteX4" fmla="*/ 240115 w 266700"/>
                <a:gd name="connsiteY4" fmla="*/ 449678 h 1238250"/>
                <a:gd name="connsiteX5" fmla="*/ 237258 w 266700"/>
                <a:gd name="connsiteY5" fmla="*/ 279180 h 1238250"/>
                <a:gd name="connsiteX6" fmla="*/ 174393 w 266700"/>
                <a:gd name="connsiteY6" fmla="*/ 207743 h 1238250"/>
                <a:gd name="connsiteX7" fmla="*/ 105813 w 266700"/>
                <a:gd name="connsiteY7" fmla="*/ 279180 h 1238250"/>
                <a:gd name="connsiteX8" fmla="*/ 102003 w 266700"/>
                <a:gd name="connsiteY8" fmla="*/ 449678 h 1238250"/>
                <a:gd name="connsiteX9" fmla="*/ 102955 w 266700"/>
                <a:gd name="connsiteY9" fmla="*/ 708758 h 1238250"/>
                <a:gd name="connsiteX10" fmla="*/ 104860 w 266700"/>
                <a:gd name="connsiteY10" fmla="*/ 893543 h 1238250"/>
                <a:gd name="connsiteX11" fmla="*/ 82000 w 266700"/>
                <a:gd name="connsiteY11" fmla="*/ 953550 h 1238250"/>
                <a:gd name="connsiteX12" fmla="*/ 67713 w 266700"/>
                <a:gd name="connsiteY12" fmla="*/ 1162148 h 1238250"/>
                <a:gd name="connsiteX13" fmla="*/ 71523 w 266700"/>
                <a:gd name="connsiteY13" fmla="*/ 1114523 h 1238250"/>
                <a:gd name="connsiteX14" fmla="*/ 72475 w 266700"/>
                <a:gd name="connsiteY14" fmla="*/ 258225 h 1238250"/>
                <a:gd name="connsiteX15" fmla="*/ 32470 w 266700"/>
                <a:gd name="connsiteY15" fmla="*/ 198218 h 1238250"/>
                <a:gd name="connsiteX16" fmla="*/ 9610 w 266700"/>
                <a:gd name="connsiteY16" fmla="*/ 172500 h 1238250"/>
                <a:gd name="connsiteX17" fmla="*/ 7705 w 266700"/>
                <a:gd name="connsiteY17" fmla="*/ 139163 h 1238250"/>
                <a:gd name="connsiteX18" fmla="*/ 58188 w 266700"/>
                <a:gd name="connsiteY18" fmla="*/ 7718 h 1238250"/>
                <a:gd name="connsiteX19" fmla="*/ 265833 w 266700"/>
                <a:gd name="connsiteY19" fmla="*/ 150593 h 1238250"/>
                <a:gd name="connsiteX20" fmla="*/ 267738 w 266700"/>
                <a:gd name="connsiteY20" fmla="*/ 673515 h 1238250"/>
                <a:gd name="connsiteX21" fmla="*/ 268690 w 266700"/>
                <a:gd name="connsiteY21" fmla="*/ 1172625 h 1238250"/>
                <a:gd name="connsiteX22" fmla="*/ 262975 w 266700"/>
                <a:gd name="connsiteY22" fmla="*/ 1238348 h 1238250"/>
                <a:gd name="connsiteX23" fmla="*/ 259165 w 266700"/>
                <a:gd name="connsiteY23" fmla="*/ 1172625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6700" h="1238250">
                  <a:moveTo>
                    <a:pt x="259165" y="1172625"/>
                  </a:moveTo>
                  <a:cubicBezTo>
                    <a:pt x="259165" y="1100235"/>
                    <a:pt x="259165" y="1026893"/>
                    <a:pt x="259165" y="954503"/>
                  </a:cubicBezTo>
                  <a:cubicBezTo>
                    <a:pt x="244878" y="936405"/>
                    <a:pt x="237258" y="917355"/>
                    <a:pt x="237258" y="893543"/>
                  </a:cubicBezTo>
                  <a:cubicBezTo>
                    <a:pt x="238210" y="831630"/>
                    <a:pt x="236305" y="770670"/>
                    <a:pt x="239163" y="708758"/>
                  </a:cubicBezTo>
                  <a:cubicBezTo>
                    <a:pt x="238210" y="622080"/>
                    <a:pt x="235353" y="536355"/>
                    <a:pt x="240115" y="449678"/>
                  </a:cubicBezTo>
                  <a:cubicBezTo>
                    <a:pt x="237258" y="393480"/>
                    <a:pt x="239163" y="336330"/>
                    <a:pt x="237258" y="279180"/>
                  </a:cubicBezTo>
                  <a:cubicBezTo>
                    <a:pt x="235353" y="229650"/>
                    <a:pt x="215350" y="208695"/>
                    <a:pt x="174393" y="207743"/>
                  </a:cubicBezTo>
                  <a:cubicBezTo>
                    <a:pt x="130578" y="206790"/>
                    <a:pt x="108670" y="228698"/>
                    <a:pt x="105813" y="279180"/>
                  </a:cubicBezTo>
                  <a:cubicBezTo>
                    <a:pt x="102955" y="335378"/>
                    <a:pt x="105813" y="392528"/>
                    <a:pt x="102003" y="449678"/>
                  </a:cubicBezTo>
                  <a:cubicBezTo>
                    <a:pt x="106765" y="536355"/>
                    <a:pt x="103908" y="622080"/>
                    <a:pt x="102955" y="708758"/>
                  </a:cubicBezTo>
                  <a:cubicBezTo>
                    <a:pt x="104860" y="770670"/>
                    <a:pt x="102955" y="832583"/>
                    <a:pt x="104860" y="893543"/>
                  </a:cubicBezTo>
                  <a:cubicBezTo>
                    <a:pt x="104860" y="917355"/>
                    <a:pt x="98193" y="937358"/>
                    <a:pt x="82000" y="953550"/>
                  </a:cubicBezTo>
                  <a:cubicBezTo>
                    <a:pt x="74380" y="1023083"/>
                    <a:pt x="94383" y="1094520"/>
                    <a:pt x="67713" y="1162148"/>
                  </a:cubicBezTo>
                  <a:cubicBezTo>
                    <a:pt x="68665" y="1145955"/>
                    <a:pt x="71523" y="1130715"/>
                    <a:pt x="71523" y="1114523"/>
                  </a:cubicBezTo>
                  <a:cubicBezTo>
                    <a:pt x="72475" y="828773"/>
                    <a:pt x="72475" y="543975"/>
                    <a:pt x="72475" y="258225"/>
                  </a:cubicBezTo>
                  <a:cubicBezTo>
                    <a:pt x="72475" y="229650"/>
                    <a:pt x="77238" y="198218"/>
                    <a:pt x="32470" y="198218"/>
                  </a:cubicBezTo>
                  <a:cubicBezTo>
                    <a:pt x="17230" y="198218"/>
                    <a:pt x="11515" y="185835"/>
                    <a:pt x="9610" y="172500"/>
                  </a:cubicBezTo>
                  <a:cubicBezTo>
                    <a:pt x="8658" y="161070"/>
                    <a:pt x="7705" y="150593"/>
                    <a:pt x="7705" y="139163"/>
                  </a:cubicBezTo>
                  <a:cubicBezTo>
                    <a:pt x="5800" y="10575"/>
                    <a:pt x="5800" y="9623"/>
                    <a:pt x="58188" y="7718"/>
                  </a:cubicBezTo>
                  <a:cubicBezTo>
                    <a:pt x="208683" y="2003"/>
                    <a:pt x="263928" y="38198"/>
                    <a:pt x="265833" y="150593"/>
                  </a:cubicBezTo>
                  <a:cubicBezTo>
                    <a:pt x="268690" y="324900"/>
                    <a:pt x="267738" y="499208"/>
                    <a:pt x="267738" y="673515"/>
                  </a:cubicBezTo>
                  <a:cubicBezTo>
                    <a:pt x="267738" y="840203"/>
                    <a:pt x="267738" y="1006890"/>
                    <a:pt x="268690" y="1172625"/>
                  </a:cubicBezTo>
                  <a:cubicBezTo>
                    <a:pt x="268690" y="1194533"/>
                    <a:pt x="270595" y="1217393"/>
                    <a:pt x="262975" y="1238348"/>
                  </a:cubicBezTo>
                  <a:cubicBezTo>
                    <a:pt x="223923" y="1220250"/>
                    <a:pt x="240115" y="1196438"/>
                    <a:pt x="259165" y="1172625"/>
                  </a:cubicBezTo>
                  <a:close/>
                </a:path>
              </a:pathLst>
            </a:custGeom>
            <a:grpFill/>
            <a:ln w="9525" cap="flat">
              <a:noFill/>
              <a:prstDash val="solid"/>
              <a:miter/>
            </a:ln>
          </p:spPr>
          <p:txBody>
            <a:bodyPr rtlCol="0" anchor="ctr"/>
            <a:lstStyle/>
            <a:p>
              <a:endParaRPr lang="en-US"/>
            </a:p>
          </p:txBody>
        </p:sp>
        <p:sp>
          <p:nvSpPr>
            <p:cNvPr id="483" name="Freeform: Shape 482">
              <a:extLst>
                <a:ext uri="{FF2B5EF4-FFF2-40B4-BE49-F238E27FC236}">
                  <a16:creationId xmlns:a16="http://schemas.microsoft.com/office/drawing/2014/main" id="{FC14B814-2929-4736-90DE-129CB8C51CE8}"/>
                </a:ext>
              </a:extLst>
            </p:cNvPr>
            <p:cNvSpPr/>
            <p:nvPr/>
          </p:nvSpPr>
          <p:spPr>
            <a:xfrm>
              <a:off x="6015926" y="3485597"/>
              <a:ext cx="352425" cy="333375"/>
            </a:xfrm>
            <a:custGeom>
              <a:avLst/>
              <a:gdLst>
                <a:gd name="connsiteX0" fmla="*/ 346774 w 352425"/>
                <a:gd name="connsiteY0" fmla="*/ 19603 h 333375"/>
                <a:gd name="connsiteX1" fmla="*/ 239142 w 352425"/>
                <a:gd name="connsiteY1" fmla="*/ 137713 h 333375"/>
                <a:gd name="connsiteX2" fmla="*/ 205804 w 352425"/>
                <a:gd name="connsiteY2" fmla="*/ 137713 h 333375"/>
                <a:gd name="connsiteX3" fmla="*/ 158179 w 352425"/>
                <a:gd name="connsiteY3" fmla="*/ 184385 h 333375"/>
                <a:gd name="connsiteX4" fmla="*/ 159131 w 352425"/>
                <a:gd name="connsiteY4" fmla="*/ 284398 h 333375"/>
                <a:gd name="connsiteX5" fmla="*/ 115317 w 352425"/>
                <a:gd name="connsiteY5" fmla="*/ 330118 h 333375"/>
                <a:gd name="connsiteX6" fmla="*/ 33402 w 352425"/>
                <a:gd name="connsiteY6" fmla="*/ 251060 h 333375"/>
                <a:gd name="connsiteX7" fmla="*/ 33402 w 352425"/>
                <a:gd name="connsiteY7" fmla="*/ 141523 h 333375"/>
                <a:gd name="connsiteX8" fmla="*/ 22924 w 352425"/>
                <a:gd name="connsiteY8" fmla="*/ 86278 h 333375"/>
                <a:gd name="connsiteX9" fmla="*/ 56262 w 352425"/>
                <a:gd name="connsiteY9" fmla="*/ 52940 h 333375"/>
                <a:gd name="connsiteX10" fmla="*/ 175324 w 352425"/>
                <a:gd name="connsiteY10" fmla="*/ 11030 h 333375"/>
                <a:gd name="connsiteX11" fmla="*/ 346774 w 352425"/>
                <a:gd name="connsiteY11" fmla="*/ 19603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2425" h="333375">
                  <a:moveTo>
                    <a:pt x="346774" y="19603"/>
                  </a:moveTo>
                  <a:cubicBezTo>
                    <a:pt x="355347" y="165335"/>
                    <a:pt x="349631" y="134855"/>
                    <a:pt x="239142" y="137713"/>
                  </a:cubicBezTo>
                  <a:cubicBezTo>
                    <a:pt x="227712" y="137713"/>
                    <a:pt x="217234" y="138665"/>
                    <a:pt x="205804" y="137713"/>
                  </a:cubicBezTo>
                  <a:cubicBezTo>
                    <a:pt x="172467" y="135808"/>
                    <a:pt x="156274" y="149143"/>
                    <a:pt x="158179" y="184385"/>
                  </a:cubicBezTo>
                  <a:cubicBezTo>
                    <a:pt x="160084" y="217723"/>
                    <a:pt x="157227" y="251060"/>
                    <a:pt x="159131" y="284398"/>
                  </a:cubicBezTo>
                  <a:cubicBezTo>
                    <a:pt x="161037" y="316783"/>
                    <a:pt x="146749" y="329165"/>
                    <a:pt x="115317" y="330118"/>
                  </a:cubicBezTo>
                  <a:cubicBezTo>
                    <a:pt x="36259" y="332975"/>
                    <a:pt x="33402" y="332023"/>
                    <a:pt x="33402" y="251060"/>
                  </a:cubicBezTo>
                  <a:cubicBezTo>
                    <a:pt x="33402" y="214865"/>
                    <a:pt x="33402" y="177718"/>
                    <a:pt x="33402" y="141523"/>
                  </a:cubicBezTo>
                  <a:cubicBezTo>
                    <a:pt x="1969" y="128188"/>
                    <a:pt x="-888" y="110090"/>
                    <a:pt x="22924" y="86278"/>
                  </a:cubicBezTo>
                  <a:cubicBezTo>
                    <a:pt x="34354" y="74848"/>
                    <a:pt x="43879" y="63418"/>
                    <a:pt x="56262" y="52940"/>
                  </a:cubicBezTo>
                  <a:cubicBezTo>
                    <a:pt x="90552" y="24365"/>
                    <a:pt x="120079" y="-3257"/>
                    <a:pt x="175324" y="11030"/>
                  </a:cubicBezTo>
                  <a:cubicBezTo>
                    <a:pt x="228664" y="26270"/>
                    <a:pt x="289624" y="9125"/>
                    <a:pt x="346774" y="19603"/>
                  </a:cubicBezTo>
                  <a:close/>
                </a:path>
              </a:pathLst>
            </a:custGeom>
            <a:grpFill/>
            <a:ln w="9525" cap="flat">
              <a:noFill/>
              <a:prstDash val="solid"/>
              <a:miter/>
            </a:ln>
          </p:spPr>
          <p:txBody>
            <a:bodyPr rtlCol="0" anchor="ctr"/>
            <a:lstStyle/>
            <a:p>
              <a:endParaRPr lang="en-US"/>
            </a:p>
          </p:txBody>
        </p:sp>
        <p:sp>
          <p:nvSpPr>
            <p:cNvPr id="484" name="Freeform: Shape 483">
              <a:extLst>
                <a:ext uri="{FF2B5EF4-FFF2-40B4-BE49-F238E27FC236}">
                  <a16:creationId xmlns:a16="http://schemas.microsoft.com/office/drawing/2014/main" id="{44AE8D10-49E1-4A66-BCCD-D8F49FA18656}"/>
                </a:ext>
              </a:extLst>
            </p:cNvPr>
            <p:cNvSpPr/>
            <p:nvPr/>
          </p:nvSpPr>
          <p:spPr>
            <a:xfrm>
              <a:off x="5850111" y="3297309"/>
              <a:ext cx="514350" cy="333375"/>
            </a:xfrm>
            <a:custGeom>
              <a:avLst/>
              <a:gdLst>
                <a:gd name="connsiteX0" fmla="*/ 512589 w 514350"/>
                <a:gd name="connsiteY0" fmla="*/ 207891 h 333375"/>
                <a:gd name="connsiteX1" fmla="*/ 360189 w 514350"/>
                <a:gd name="connsiteY1" fmla="*/ 207891 h 333375"/>
                <a:gd name="connsiteX2" fmla="*/ 206837 w 514350"/>
                <a:gd name="connsiteY2" fmla="*/ 291711 h 333375"/>
                <a:gd name="connsiteX3" fmla="*/ 198264 w 514350"/>
                <a:gd name="connsiteY3" fmla="*/ 331716 h 333375"/>
                <a:gd name="connsiteX4" fmla="*/ 51579 w 514350"/>
                <a:gd name="connsiteY4" fmla="*/ 326953 h 333375"/>
                <a:gd name="connsiteX5" fmla="*/ 7764 w 514350"/>
                <a:gd name="connsiteY5" fmla="*/ 252658 h 333375"/>
                <a:gd name="connsiteX6" fmla="*/ 52532 w 514350"/>
                <a:gd name="connsiteY6" fmla="*/ 199318 h 333375"/>
                <a:gd name="connsiteX7" fmla="*/ 157307 w 514350"/>
                <a:gd name="connsiteY7" fmla="*/ 199318 h 333375"/>
                <a:gd name="connsiteX8" fmla="*/ 198264 w 514350"/>
                <a:gd name="connsiteY8" fmla="*/ 156456 h 333375"/>
                <a:gd name="connsiteX9" fmla="*/ 198264 w 514350"/>
                <a:gd name="connsiteY9" fmla="*/ 46918 h 333375"/>
                <a:gd name="connsiteX10" fmla="*/ 238270 w 514350"/>
                <a:gd name="connsiteY10" fmla="*/ 7866 h 333375"/>
                <a:gd name="connsiteX11" fmla="*/ 276370 w 514350"/>
                <a:gd name="connsiteY11" fmla="*/ 7866 h 333375"/>
                <a:gd name="connsiteX12" fmla="*/ 324947 w 514350"/>
                <a:gd name="connsiteY12" fmla="*/ 57396 h 333375"/>
                <a:gd name="connsiteX13" fmla="*/ 324947 w 514350"/>
                <a:gd name="connsiteY13" fmla="*/ 147883 h 333375"/>
                <a:gd name="connsiteX14" fmla="*/ 378287 w 514350"/>
                <a:gd name="connsiteY14" fmla="*/ 199318 h 333375"/>
                <a:gd name="connsiteX15" fmla="*/ 512589 w 514350"/>
                <a:gd name="connsiteY15" fmla="*/ 207891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4350" h="333375">
                  <a:moveTo>
                    <a:pt x="512589" y="207891"/>
                  </a:moveTo>
                  <a:cubicBezTo>
                    <a:pt x="462107" y="207891"/>
                    <a:pt x="410672" y="209796"/>
                    <a:pt x="360189" y="207891"/>
                  </a:cubicBezTo>
                  <a:cubicBezTo>
                    <a:pt x="291609" y="205033"/>
                    <a:pt x="248747" y="246943"/>
                    <a:pt x="206837" y="291711"/>
                  </a:cubicBezTo>
                  <a:cubicBezTo>
                    <a:pt x="196359" y="303141"/>
                    <a:pt x="194455" y="317428"/>
                    <a:pt x="198264" y="331716"/>
                  </a:cubicBezTo>
                  <a:cubicBezTo>
                    <a:pt x="149687" y="329811"/>
                    <a:pt x="100157" y="326953"/>
                    <a:pt x="51579" y="326953"/>
                  </a:cubicBezTo>
                  <a:cubicBezTo>
                    <a:pt x="-7476" y="326953"/>
                    <a:pt x="10622" y="284091"/>
                    <a:pt x="7764" y="252658"/>
                  </a:cubicBezTo>
                  <a:cubicBezTo>
                    <a:pt x="4907" y="220273"/>
                    <a:pt x="10622" y="196461"/>
                    <a:pt x="52532" y="199318"/>
                  </a:cubicBezTo>
                  <a:cubicBezTo>
                    <a:pt x="86822" y="202176"/>
                    <a:pt x="122064" y="198366"/>
                    <a:pt x="157307" y="199318"/>
                  </a:cubicBezTo>
                  <a:cubicBezTo>
                    <a:pt x="188739" y="200271"/>
                    <a:pt x="199217" y="186936"/>
                    <a:pt x="198264" y="156456"/>
                  </a:cubicBezTo>
                  <a:cubicBezTo>
                    <a:pt x="197312" y="120261"/>
                    <a:pt x="199217" y="83113"/>
                    <a:pt x="198264" y="46918"/>
                  </a:cubicBezTo>
                  <a:cubicBezTo>
                    <a:pt x="197312" y="18343"/>
                    <a:pt x="209695" y="5961"/>
                    <a:pt x="238270" y="7866"/>
                  </a:cubicBezTo>
                  <a:cubicBezTo>
                    <a:pt x="250652" y="8818"/>
                    <a:pt x="263987" y="8818"/>
                    <a:pt x="276370" y="7866"/>
                  </a:cubicBezTo>
                  <a:cubicBezTo>
                    <a:pt x="315422" y="3103"/>
                    <a:pt x="326852" y="22153"/>
                    <a:pt x="324947" y="57396"/>
                  </a:cubicBezTo>
                  <a:cubicBezTo>
                    <a:pt x="323042" y="87876"/>
                    <a:pt x="326852" y="117403"/>
                    <a:pt x="324947" y="147883"/>
                  </a:cubicBezTo>
                  <a:cubicBezTo>
                    <a:pt x="322089" y="187888"/>
                    <a:pt x="340187" y="199318"/>
                    <a:pt x="378287" y="199318"/>
                  </a:cubicBezTo>
                  <a:cubicBezTo>
                    <a:pt x="422102" y="199318"/>
                    <a:pt x="468774" y="188841"/>
                    <a:pt x="512589" y="207891"/>
                  </a:cubicBezTo>
                  <a:close/>
                </a:path>
              </a:pathLst>
            </a:custGeom>
            <a:grpFill/>
            <a:ln w="9525" cap="flat">
              <a:noFill/>
              <a:prstDash val="solid"/>
              <a:miter/>
            </a:ln>
          </p:spPr>
          <p:txBody>
            <a:bodyPr rtlCol="0" anchor="ctr"/>
            <a:lstStyle/>
            <a:p>
              <a:endParaRPr lang="en-US"/>
            </a:p>
          </p:txBody>
        </p:sp>
        <p:sp>
          <p:nvSpPr>
            <p:cNvPr id="485" name="Freeform: Shape 484">
              <a:extLst>
                <a:ext uri="{FF2B5EF4-FFF2-40B4-BE49-F238E27FC236}">
                  <a16:creationId xmlns:a16="http://schemas.microsoft.com/office/drawing/2014/main" id="{80AD0435-F0E9-4E48-8FBB-0AB6A7ED0208}"/>
                </a:ext>
              </a:extLst>
            </p:cNvPr>
            <p:cNvSpPr/>
            <p:nvPr/>
          </p:nvSpPr>
          <p:spPr>
            <a:xfrm>
              <a:off x="6450806" y="4008693"/>
              <a:ext cx="295275" cy="200025"/>
            </a:xfrm>
            <a:custGeom>
              <a:avLst/>
              <a:gdLst>
                <a:gd name="connsiteX0" fmla="*/ 290036 w 295275"/>
                <a:gd name="connsiteY0" fmla="*/ 20382 h 200025"/>
                <a:gd name="connsiteX1" fmla="*/ 293846 w 295275"/>
                <a:gd name="connsiteY1" fmla="*/ 88962 h 200025"/>
                <a:gd name="connsiteX2" fmla="*/ 168116 w 295275"/>
                <a:gd name="connsiteY2" fmla="*/ 201357 h 200025"/>
                <a:gd name="connsiteX3" fmla="*/ 7144 w 295275"/>
                <a:gd name="connsiteY3" fmla="*/ 200404 h 200025"/>
                <a:gd name="connsiteX4" fmla="*/ 51911 w 295275"/>
                <a:gd name="connsiteY4" fmla="*/ 87057 h 200025"/>
                <a:gd name="connsiteX5" fmla="*/ 290036 w 295275"/>
                <a:gd name="connsiteY5" fmla="*/ 20382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5" h="200025">
                  <a:moveTo>
                    <a:pt x="290036" y="20382"/>
                  </a:moveTo>
                  <a:cubicBezTo>
                    <a:pt x="290989" y="43242"/>
                    <a:pt x="292894" y="66102"/>
                    <a:pt x="293846" y="88962"/>
                  </a:cubicBezTo>
                  <a:cubicBezTo>
                    <a:pt x="281464" y="158494"/>
                    <a:pt x="237649" y="198499"/>
                    <a:pt x="168116" y="201357"/>
                  </a:cubicBezTo>
                  <a:cubicBezTo>
                    <a:pt x="114776" y="203262"/>
                    <a:pt x="60484" y="200404"/>
                    <a:pt x="7144" y="200404"/>
                  </a:cubicBezTo>
                  <a:cubicBezTo>
                    <a:pt x="18574" y="161352"/>
                    <a:pt x="25241" y="120394"/>
                    <a:pt x="51911" y="87057"/>
                  </a:cubicBezTo>
                  <a:cubicBezTo>
                    <a:pt x="114776" y="3237"/>
                    <a:pt x="197644" y="-6288"/>
                    <a:pt x="290036" y="20382"/>
                  </a:cubicBezTo>
                  <a:close/>
                </a:path>
              </a:pathLst>
            </a:custGeom>
            <a:grpFill/>
            <a:ln w="9525" cap="flat">
              <a:noFill/>
              <a:prstDash val="solid"/>
              <a:miter/>
            </a:ln>
          </p:spPr>
          <p:txBody>
            <a:bodyPr rtlCol="0" anchor="ctr"/>
            <a:lstStyle/>
            <a:p>
              <a:endParaRPr lang="en-US"/>
            </a:p>
          </p:txBody>
        </p:sp>
        <p:sp>
          <p:nvSpPr>
            <p:cNvPr id="486" name="Freeform: Shape 485">
              <a:extLst>
                <a:ext uri="{FF2B5EF4-FFF2-40B4-BE49-F238E27FC236}">
                  <a16:creationId xmlns:a16="http://schemas.microsoft.com/office/drawing/2014/main" id="{811F9E75-DDF4-495E-ACEE-F22E20CC559C}"/>
                </a:ext>
              </a:extLst>
            </p:cNvPr>
            <p:cNvSpPr/>
            <p:nvPr/>
          </p:nvSpPr>
          <p:spPr>
            <a:xfrm>
              <a:off x="5573219" y="3860959"/>
              <a:ext cx="200025" cy="352425"/>
            </a:xfrm>
            <a:custGeom>
              <a:avLst/>
              <a:gdLst>
                <a:gd name="connsiteX0" fmla="*/ 74153 w 200025"/>
                <a:gd name="connsiteY0" fmla="*/ 7144 h 352425"/>
                <a:gd name="connsiteX1" fmla="*/ 87488 w 200025"/>
                <a:gd name="connsiteY1" fmla="*/ 158591 h 352425"/>
                <a:gd name="connsiteX2" fmla="*/ 179881 w 200025"/>
                <a:gd name="connsiteY2" fmla="*/ 159544 h 352425"/>
                <a:gd name="connsiteX3" fmla="*/ 200836 w 200025"/>
                <a:gd name="connsiteY3" fmla="*/ 204311 h 352425"/>
                <a:gd name="connsiteX4" fmla="*/ 194168 w 200025"/>
                <a:gd name="connsiteY4" fmla="*/ 302419 h 352425"/>
                <a:gd name="connsiteX5" fmla="*/ 171308 w 200025"/>
                <a:gd name="connsiteY5" fmla="*/ 348139 h 352425"/>
                <a:gd name="connsiteX6" fmla="*/ 9383 w 200025"/>
                <a:gd name="connsiteY6" fmla="*/ 347186 h 352425"/>
                <a:gd name="connsiteX7" fmla="*/ 74153 w 200025"/>
                <a:gd name="connsiteY7" fmla="*/ 7144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025" h="352425">
                  <a:moveTo>
                    <a:pt x="74153" y="7144"/>
                  </a:moveTo>
                  <a:cubicBezTo>
                    <a:pt x="78916" y="57626"/>
                    <a:pt x="64628" y="110014"/>
                    <a:pt x="87488" y="158591"/>
                  </a:cubicBezTo>
                  <a:cubicBezTo>
                    <a:pt x="117968" y="158591"/>
                    <a:pt x="149401" y="159544"/>
                    <a:pt x="179881" y="159544"/>
                  </a:cubicBezTo>
                  <a:cubicBezTo>
                    <a:pt x="193216" y="171926"/>
                    <a:pt x="203693" y="183356"/>
                    <a:pt x="200836" y="204311"/>
                  </a:cubicBezTo>
                  <a:cubicBezTo>
                    <a:pt x="196073" y="236696"/>
                    <a:pt x="195121" y="270034"/>
                    <a:pt x="194168" y="302419"/>
                  </a:cubicBezTo>
                  <a:cubicBezTo>
                    <a:pt x="193216" y="320516"/>
                    <a:pt x="188453" y="337661"/>
                    <a:pt x="171308" y="348139"/>
                  </a:cubicBezTo>
                  <a:cubicBezTo>
                    <a:pt x="117016" y="348139"/>
                    <a:pt x="63676" y="348139"/>
                    <a:pt x="9383" y="347186"/>
                  </a:cubicBezTo>
                  <a:cubicBezTo>
                    <a:pt x="1763" y="228124"/>
                    <a:pt x="11288" y="111919"/>
                    <a:pt x="74153" y="7144"/>
                  </a:cubicBezTo>
                  <a:close/>
                </a:path>
              </a:pathLst>
            </a:custGeom>
            <a:grpFill/>
            <a:ln w="9525" cap="flat">
              <a:noFill/>
              <a:prstDash val="solid"/>
              <a:miter/>
            </a:ln>
          </p:spPr>
          <p:txBody>
            <a:bodyPr rtlCol="0" anchor="ctr"/>
            <a:lstStyle/>
            <a:p>
              <a:endParaRPr lang="en-US"/>
            </a:p>
          </p:txBody>
        </p:sp>
        <p:sp>
          <p:nvSpPr>
            <p:cNvPr id="487" name="Freeform: Shape 486">
              <a:extLst>
                <a:ext uri="{FF2B5EF4-FFF2-40B4-BE49-F238E27FC236}">
                  <a16:creationId xmlns:a16="http://schemas.microsoft.com/office/drawing/2014/main" id="{73A97AD9-ED9D-4E8D-B50B-568FB3E0C8BD}"/>
                </a:ext>
              </a:extLst>
            </p:cNvPr>
            <p:cNvSpPr/>
            <p:nvPr/>
          </p:nvSpPr>
          <p:spPr>
            <a:xfrm>
              <a:off x="5735946" y="4013359"/>
              <a:ext cx="228600" cy="200025"/>
            </a:xfrm>
            <a:custGeom>
              <a:avLst/>
              <a:gdLst>
                <a:gd name="connsiteX0" fmla="*/ 7629 w 228600"/>
                <a:gd name="connsiteY0" fmla="*/ 194786 h 200025"/>
                <a:gd name="connsiteX1" fmla="*/ 17154 w 228600"/>
                <a:gd name="connsiteY1" fmla="*/ 7144 h 200025"/>
                <a:gd name="connsiteX2" fmla="*/ 207654 w 228600"/>
                <a:gd name="connsiteY2" fmla="*/ 7144 h 200025"/>
                <a:gd name="connsiteX3" fmla="*/ 226704 w 228600"/>
                <a:gd name="connsiteY3" fmla="*/ 43339 h 200025"/>
                <a:gd name="connsiteX4" fmla="*/ 209559 w 228600"/>
                <a:gd name="connsiteY4" fmla="*/ 163354 h 200025"/>
                <a:gd name="connsiteX5" fmla="*/ 187652 w 228600"/>
                <a:gd name="connsiteY5" fmla="*/ 194786 h 200025"/>
                <a:gd name="connsiteX6" fmla="*/ 7629 w 228600"/>
                <a:gd name="connsiteY6" fmla="*/ 19478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600" h="200025">
                  <a:moveTo>
                    <a:pt x="7629" y="194786"/>
                  </a:moveTo>
                  <a:cubicBezTo>
                    <a:pt x="5724" y="131921"/>
                    <a:pt x="9534" y="69056"/>
                    <a:pt x="17154" y="7144"/>
                  </a:cubicBezTo>
                  <a:cubicBezTo>
                    <a:pt x="80972" y="7144"/>
                    <a:pt x="143837" y="7144"/>
                    <a:pt x="207654" y="7144"/>
                  </a:cubicBezTo>
                  <a:cubicBezTo>
                    <a:pt x="219084" y="16669"/>
                    <a:pt x="229562" y="27146"/>
                    <a:pt x="226704" y="43339"/>
                  </a:cubicBezTo>
                  <a:cubicBezTo>
                    <a:pt x="220989" y="83344"/>
                    <a:pt x="217179" y="123349"/>
                    <a:pt x="209559" y="163354"/>
                  </a:cubicBezTo>
                  <a:cubicBezTo>
                    <a:pt x="207654" y="176689"/>
                    <a:pt x="199082" y="187166"/>
                    <a:pt x="187652" y="194786"/>
                  </a:cubicBezTo>
                  <a:cubicBezTo>
                    <a:pt x="128597" y="194786"/>
                    <a:pt x="67637" y="194786"/>
                    <a:pt x="7629" y="194786"/>
                  </a:cubicBezTo>
                  <a:close/>
                </a:path>
              </a:pathLst>
            </a:custGeom>
            <a:grpFill/>
            <a:ln w="9525" cap="flat">
              <a:noFill/>
              <a:prstDash val="solid"/>
              <a:miter/>
            </a:ln>
          </p:spPr>
          <p:txBody>
            <a:bodyPr rtlCol="0" anchor="ctr"/>
            <a:lstStyle/>
            <a:p>
              <a:endParaRPr lang="en-US"/>
            </a:p>
          </p:txBody>
        </p:sp>
        <p:sp>
          <p:nvSpPr>
            <p:cNvPr id="488" name="Freeform: Shape 487">
              <a:extLst>
                <a:ext uri="{FF2B5EF4-FFF2-40B4-BE49-F238E27FC236}">
                  <a16:creationId xmlns:a16="http://schemas.microsoft.com/office/drawing/2014/main" id="{20D70F7A-7E7B-41D2-B30F-474DA2F00E1A}"/>
                </a:ext>
              </a:extLst>
            </p:cNvPr>
            <p:cNvSpPr/>
            <p:nvPr/>
          </p:nvSpPr>
          <p:spPr>
            <a:xfrm>
              <a:off x="6052464" y="4013359"/>
              <a:ext cx="247650" cy="200025"/>
            </a:xfrm>
            <a:custGeom>
              <a:avLst/>
              <a:gdLst>
                <a:gd name="connsiteX0" fmla="*/ 243561 w 247650"/>
                <a:gd name="connsiteY0" fmla="*/ 7144 h 200025"/>
                <a:gd name="connsiteX1" fmla="*/ 205461 w 247650"/>
                <a:gd name="connsiteY1" fmla="*/ 194786 h 200025"/>
                <a:gd name="connsiteX2" fmla="*/ 24486 w 247650"/>
                <a:gd name="connsiteY2" fmla="*/ 194786 h 200025"/>
                <a:gd name="connsiteX3" fmla="*/ 7341 w 247650"/>
                <a:gd name="connsiteY3" fmla="*/ 167164 h 200025"/>
                <a:gd name="connsiteX4" fmla="*/ 29248 w 247650"/>
                <a:gd name="connsiteY4" fmla="*/ 39529 h 200025"/>
                <a:gd name="connsiteX5" fmla="*/ 62586 w 247650"/>
                <a:gd name="connsiteY5" fmla="*/ 7144 h 200025"/>
                <a:gd name="connsiteX6" fmla="*/ 243561 w 247650"/>
                <a:gd name="connsiteY6" fmla="*/ 714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200025">
                  <a:moveTo>
                    <a:pt x="243561" y="7144"/>
                  </a:moveTo>
                  <a:cubicBezTo>
                    <a:pt x="233083" y="70009"/>
                    <a:pt x="211176" y="130969"/>
                    <a:pt x="205461" y="194786"/>
                  </a:cubicBezTo>
                  <a:cubicBezTo>
                    <a:pt x="145453" y="194786"/>
                    <a:pt x="84493" y="194786"/>
                    <a:pt x="24486" y="194786"/>
                  </a:cubicBezTo>
                  <a:cubicBezTo>
                    <a:pt x="17818" y="186214"/>
                    <a:pt x="5436" y="181451"/>
                    <a:pt x="7341" y="167164"/>
                  </a:cubicBezTo>
                  <a:cubicBezTo>
                    <a:pt x="11151" y="124301"/>
                    <a:pt x="16866" y="81439"/>
                    <a:pt x="29248" y="39529"/>
                  </a:cubicBezTo>
                  <a:cubicBezTo>
                    <a:pt x="34963" y="21431"/>
                    <a:pt x="48298" y="14764"/>
                    <a:pt x="62586" y="7144"/>
                  </a:cubicBezTo>
                  <a:cubicBezTo>
                    <a:pt x="122593" y="7144"/>
                    <a:pt x="183553" y="7144"/>
                    <a:pt x="243561" y="7144"/>
                  </a:cubicBezTo>
                  <a:close/>
                </a:path>
              </a:pathLst>
            </a:custGeom>
            <a:grpFill/>
            <a:ln w="9525" cap="flat">
              <a:noFill/>
              <a:prstDash val="solid"/>
              <a:miter/>
            </a:ln>
          </p:spPr>
          <p:txBody>
            <a:bodyPr rtlCol="0" anchor="ctr"/>
            <a:lstStyle/>
            <a:p>
              <a:endParaRPr lang="en-US"/>
            </a:p>
          </p:txBody>
        </p:sp>
        <p:sp>
          <p:nvSpPr>
            <p:cNvPr id="489" name="Freeform: Shape 488">
              <a:extLst>
                <a:ext uri="{FF2B5EF4-FFF2-40B4-BE49-F238E27FC236}">
                  <a16:creationId xmlns:a16="http://schemas.microsoft.com/office/drawing/2014/main" id="{9ADABAF0-2F18-40BC-BE3D-C1AD41A2A56C}"/>
                </a:ext>
              </a:extLst>
            </p:cNvPr>
            <p:cNvSpPr/>
            <p:nvPr/>
          </p:nvSpPr>
          <p:spPr>
            <a:xfrm>
              <a:off x="5916988" y="4013359"/>
              <a:ext cx="200025" cy="200025"/>
            </a:xfrm>
            <a:custGeom>
              <a:avLst/>
              <a:gdLst>
                <a:gd name="connsiteX0" fmla="*/ 198062 w 200025"/>
                <a:gd name="connsiteY0" fmla="*/ 7144 h 200025"/>
                <a:gd name="connsiteX1" fmla="*/ 159962 w 200025"/>
                <a:gd name="connsiteY1" fmla="*/ 194786 h 200025"/>
                <a:gd name="connsiteX2" fmla="*/ 7562 w 200025"/>
                <a:gd name="connsiteY2" fmla="*/ 194786 h 200025"/>
                <a:gd name="connsiteX3" fmla="*/ 26612 w 200025"/>
                <a:gd name="connsiteY3" fmla="*/ 7144 h 200025"/>
                <a:gd name="connsiteX4" fmla="*/ 198062 w 200025"/>
                <a:gd name="connsiteY4" fmla="*/ 7144 h 20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200025">
                  <a:moveTo>
                    <a:pt x="198062" y="7144"/>
                  </a:moveTo>
                  <a:cubicBezTo>
                    <a:pt x="177107" y="68104"/>
                    <a:pt x="175202" y="132874"/>
                    <a:pt x="159962" y="194786"/>
                  </a:cubicBezTo>
                  <a:cubicBezTo>
                    <a:pt x="109479" y="194786"/>
                    <a:pt x="58044" y="194786"/>
                    <a:pt x="7562" y="194786"/>
                  </a:cubicBezTo>
                  <a:cubicBezTo>
                    <a:pt x="4704" y="130969"/>
                    <a:pt x="17087" y="69056"/>
                    <a:pt x="26612" y="7144"/>
                  </a:cubicBezTo>
                  <a:cubicBezTo>
                    <a:pt x="83762" y="7144"/>
                    <a:pt x="140912" y="7144"/>
                    <a:pt x="198062" y="7144"/>
                  </a:cubicBezTo>
                  <a:close/>
                </a:path>
              </a:pathLst>
            </a:custGeom>
            <a:grpFill/>
            <a:ln w="9525" cap="flat">
              <a:noFill/>
              <a:prstDash val="solid"/>
              <a:miter/>
            </a:ln>
          </p:spPr>
          <p:txBody>
            <a:bodyPr rtlCol="0" anchor="ctr"/>
            <a:lstStyle/>
            <a:p>
              <a:endParaRPr lang="en-US"/>
            </a:p>
          </p:txBody>
        </p:sp>
        <p:sp>
          <p:nvSpPr>
            <p:cNvPr id="490" name="Freeform: Shape 489">
              <a:extLst>
                <a:ext uri="{FF2B5EF4-FFF2-40B4-BE49-F238E27FC236}">
                  <a16:creationId xmlns:a16="http://schemas.microsoft.com/office/drawing/2014/main" id="{C58CBE52-78E2-46E7-A2D8-D227A19D92D0}"/>
                </a:ext>
              </a:extLst>
            </p:cNvPr>
            <p:cNvSpPr/>
            <p:nvPr/>
          </p:nvSpPr>
          <p:spPr>
            <a:xfrm>
              <a:off x="5461159" y="3127994"/>
              <a:ext cx="190500" cy="590550"/>
            </a:xfrm>
            <a:custGeom>
              <a:avLst/>
              <a:gdLst>
                <a:gd name="connsiteX0" fmla="*/ 8096 w 190500"/>
                <a:gd name="connsiteY0" fmla="*/ 586756 h 590550"/>
                <a:gd name="connsiteX1" fmla="*/ 7144 w 190500"/>
                <a:gd name="connsiteY1" fmla="*/ 211471 h 590550"/>
                <a:gd name="connsiteX2" fmla="*/ 42386 w 190500"/>
                <a:gd name="connsiteY2" fmla="*/ 126699 h 590550"/>
                <a:gd name="connsiteX3" fmla="*/ 135731 w 190500"/>
                <a:gd name="connsiteY3" fmla="*/ 25734 h 590550"/>
                <a:gd name="connsiteX4" fmla="*/ 171926 w 190500"/>
                <a:gd name="connsiteY4" fmla="*/ 8589 h 590550"/>
                <a:gd name="connsiteX5" fmla="*/ 187166 w 190500"/>
                <a:gd name="connsiteY5" fmla="*/ 45736 h 590550"/>
                <a:gd name="connsiteX6" fmla="*/ 187166 w 190500"/>
                <a:gd name="connsiteY6" fmla="*/ 321009 h 590550"/>
                <a:gd name="connsiteX7" fmla="*/ 54769 w 190500"/>
                <a:gd name="connsiteY7" fmla="*/ 515319 h 590550"/>
                <a:gd name="connsiteX8" fmla="*/ 8096 w 190500"/>
                <a:gd name="connsiteY8" fmla="*/ 586756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 h="590550">
                  <a:moveTo>
                    <a:pt x="8096" y="586756"/>
                  </a:moveTo>
                  <a:cubicBezTo>
                    <a:pt x="8096" y="461979"/>
                    <a:pt x="8096" y="337201"/>
                    <a:pt x="7144" y="211471"/>
                  </a:cubicBezTo>
                  <a:cubicBezTo>
                    <a:pt x="7144" y="178134"/>
                    <a:pt x="18574" y="150511"/>
                    <a:pt x="42386" y="126699"/>
                  </a:cubicBezTo>
                  <a:cubicBezTo>
                    <a:pt x="74771" y="94314"/>
                    <a:pt x="104299" y="59071"/>
                    <a:pt x="135731" y="25734"/>
                  </a:cubicBezTo>
                  <a:cubicBezTo>
                    <a:pt x="145256" y="15256"/>
                    <a:pt x="155734" y="2874"/>
                    <a:pt x="171926" y="8589"/>
                  </a:cubicBezTo>
                  <a:cubicBezTo>
                    <a:pt x="188119" y="15256"/>
                    <a:pt x="187166" y="31449"/>
                    <a:pt x="187166" y="45736"/>
                  </a:cubicBezTo>
                  <a:cubicBezTo>
                    <a:pt x="187166" y="137176"/>
                    <a:pt x="187166" y="229569"/>
                    <a:pt x="187166" y="321009"/>
                  </a:cubicBezTo>
                  <a:cubicBezTo>
                    <a:pt x="123349" y="372444"/>
                    <a:pt x="92869" y="446739"/>
                    <a:pt x="54769" y="515319"/>
                  </a:cubicBezTo>
                  <a:cubicBezTo>
                    <a:pt x="40481" y="541036"/>
                    <a:pt x="30956" y="567706"/>
                    <a:pt x="8096" y="586756"/>
                  </a:cubicBezTo>
                  <a:close/>
                </a:path>
              </a:pathLst>
            </a:custGeom>
            <a:grpFill/>
            <a:ln w="9525" cap="flat">
              <a:noFill/>
              <a:prstDash val="solid"/>
              <a:miter/>
            </a:ln>
          </p:spPr>
          <p:txBody>
            <a:bodyPr rtlCol="0" anchor="ctr"/>
            <a:lstStyle/>
            <a:p>
              <a:endParaRPr lang="en-US"/>
            </a:p>
          </p:txBody>
        </p:sp>
        <p:sp>
          <p:nvSpPr>
            <p:cNvPr id="491" name="Freeform: Shape 490">
              <a:extLst>
                <a:ext uri="{FF2B5EF4-FFF2-40B4-BE49-F238E27FC236}">
                  <a16:creationId xmlns:a16="http://schemas.microsoft.com/office/drawing/2014/main" id="{8C996A7E-C3EC-4004-BD9C-E11EBA787697}"/>
                </a:ext>
              </a:extLst>
            </p:cNvPr>
            <p:cNvSpPr/>
            <p:nvPr/>
          </p:nvSpPr>
          <p:spPr>
            <a:xfrm>
              <a:off x="6556534" y="3519488"/>
              <a:ext cx="190500" cy="295275"/>
            </a:xfrm>
            <a:custGeom>
              <a:avLst/>
              <a:gdLst>
                <a:gd name="connsiteX0" fmla="*/ 7144 w 190500"/>
                <a:gd name="connsiteY0" fmla="*/ 290513 h 295275"/>
                <a:gd name="connsiteX1" fmla="*/ 7144 w 190500"/>
                <a:gd name="connsiteY1" fmla="*/ 42863 h 295275"/>
                <a:gd name="connsiteX2" fmla="*/ 184309 w 190500"/>
                <a:gd name="connsiteY2" fmla="*/ 42863 h 295275"/>
                <a:gd name="connsiteX3" fmla="*/ 184309 w 190500"/>
                <a:gd name="connsiteY3" fmla="*/ 290513 h 295275"/>
                <a:gd name="connsiteX4" fmla="*/ 7144 w 190500"/>
                <a:gd name="connsiteY4" fmla="*/ 290513 h 295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295275">
                  <a:moveTo>
                    <a:pt x="7144" y="290513"/>
                  </a:moveTo>
                  <a:cubicBezTo>
                    <a:pt x="7144" y="207645"/>
                    <a:pt x="7144" y="125730"/>
                    <a:pt x="7144" y="42863"/>
                  </a:cubicBezTo>
                  <a:cubicBezTo>
                    <a:pt x="57626" y="-4763"/>
                    <a:pt x="138589" y="-4763"/>
                    <a:pt x="184309" y="42863"/>
                  </a:cubicBezTo>
                  <a:cubicBezTo>
                    <a:pt x="184309" y="125730"/>
                    <a:pt x="184309" y="207645"/>
                    <a:pt x="184309" y="290513"/>
                  </a:cubicBezTo>
                  <a:cubicBezTo>
                    <a:pt x="125254" y="291465"/>
                    <a:pt x="66199" y="290513"/>
                    <a:pt x="7144" y="290513"/>
                  </a:cubicBezTo>
                  <a:close/>
                </a:path>
              </a:pathLst>
            </a:custGeom>
            <a:grpFill/>
            <a:ln w="9525" cap="flat">
              <a:noFill/>
              <a:prstDash val="solid"/>
              <a:miter/>
            </a:ln>
          </p:spPr>
          <p:txBody>
            <a:bodyPr rtlCol="0" anchor="ctr"/>
            <a:lstStyle/>
            <a:p>
              <a:endParaRPr lang="en-US"/>
            </a:p>
          </p:txBody>
        </p:sp>
        <p:sp>
          <p:nvSpPr>
            <p:cNvPr id="492" name="Freeform: Shape 491">
              <a:extLst>
                <a:ext uri="{FF2B5EF4-FFF2-40B4-BE49-F238E27FC236}">
                  <a16:creationId xmlns:a16="http://schemas.microsoft.com/office/drawing/2014/main" id="{EBBD6753-3F70-413D-B582-3066051B4820}"/>
                </a:ext>
              </a:extLst>
            </p:cNvPr>
            <p:cNvSpPr/>
            <p:nvPr/>
          </p:nvSpPr>
          <p:spPr>
            <a:xfrm>
              <a:off x="6556534" y="3263741"/>
              <a:ext cx="190500" cy="304800"/>
            </a:xfrm>
            <a:custGeom>
              <a:avLst/>
              <a:gdLst>
                <a:gd name="connsiteX0" fmla="*/ 184309 w 190500"/>
                <a:gd name="connsiteY0" fmla="*/ 299561 h 304800"/>
                <a:gd name="connsiteX1" fmla="*/ 7144 w 190500"/>
                <a:gd name="connsiteY1" fmla="*/ 299561 h 304800"/>
                <a:gd name="connsiteX2" fmla="*/ 7144 w 190500"/>
                <a:gd name="connsiteY2" fmla="*/ 32861 h 304800"/>
                <a:gd name="connsiteX3" fmla="*/ 185261 w 190500"/>
                <a:gd name="connsiteY3" fmla="*/ 32861 h 304800"/>
                <a:gd name="connsiteX4" fmla="*/ 184309 w 190500"/>
                <a:gd name="connsiteY4" fmla="*/ 299561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304800">
                  <a:moveTo>
                    <a:pt x="184309" y="299561"/>
                  </a:moveTo>
                  <a:cubicBezTo>
                    <a:pt x="125254" y="288131"/>
                    <a:pt x="66199" y="289084"/>
                    <a:pt x="7144" y="299561"/>
                  </a:cubicBezTo>
                  <a:cubicBezTo>
                    <a:pt x="7144" y="210979"/>
                    <a:pt x="7144" y="121444"/>
                    <a:pt x="7144" y="32861"/>
                  </a:cubicBezTo>
                  <a:cubicBezTo>
                    <a:pt x="45244" y="-1429"/>
                    <a:pt x="150019" y="-1429"/>
                    <a:pt x="185261" y="32861"/>
                  </a:cubicBezTo>
                  <a:cubicBezTo>
                    <a:pt x="185261" y="121444"/>
                    <a:pt x="185261" y="210979"/>
                    <a:pt x="184309" y="299561"/>
                  </a:cubicBezTo>
                  <a:close/>
                </a:path>
              </a:pathLst>
            </a:custGeom>
            <a:grpFill/>
            <a:ln w="9525" cap="flat">
              <a:noFill/>
              <a:prstDash val="solid"/>
              <a:miter/>
            </a:ln>
          </p:spPr>
          <p:txBody>
            <a:bodyPr rtlCol="0" anchor="ctr"/>
            <a:lstStyle/>
            <a:p>
              <a:endParaRPr lang="en-US"/>
            </a:p>
          </p:txBody>
        </p:sp>
        <p:sp>
          <p:nvSpPr>
            <p:cNvPr id="493" name="Freeform: Shape 492">
              <a:extLst>
                <a:ext uri="{FF2B5EF4-FFF2-40B4-BE49-F238E27FC236}">
                  <a16:creationId xmlns:a16="http://schemas.microsoft.com/office/drawing/2014/main" id="{9A6802FC-9806-4E4D-8459-7A5322DE0CFC}"/>
                </a:ext>
              </a:extLst>
            </p:cNvPr>
            <p:cNvSpPr/>
            <p:nvPr/>
          </p:nvSpPr>
          <p:spPr>
            <a:xfrm>
              <a:off x="6555551" y="3028238"/>
              <a:ext cx="190500" cy="266700"/>
            </a:xfrm>
            <a:custGeom>
              <a:avLst/>
              <a:gdLst>
                <a:gd name="connsiteX0" fmla="*/ 186243 w 190500"/>
                <a:gd name="connsiteY0" fmla="*/ 268364 h 266700"/>
                <a:gd name="connsiteX1" fmla="*/ 8126 w 190500"/>
                <a:gd name="connsiteY1" fmla="*/ 268364 h 266700"/>
                <a:gd name="connsiteX2" fmla="*/ 7174 w 190500"/>
                <a:gd name="connsiteY2" fmla="*/ 74054 h 266700"/>
                <a:gd name="connsiteX3" fmla="*/ 70039 w 190500"/>
                <a:gd name="connsiteY3" fmla="*/ 8332 h 266700"/>
                <a:gd name="connsiteX4" fmla="*/ 84326 w 190500"/>
                <a:gd name="connsiteY4" fmla="*/ 7379 h 266700"/>
                <a:gd name="connsiteX5" fmla="*/ 187196 w 190500"/>
                <a:gd name="connsiteY5" fmla="*/ 107392 h 266700"/>
                <a:gd name="connsiteX6" fmla="*/ 186243 w 190500"/>
                <a:gd name="connsiteY6" fmla="*/ 268364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266700">
                  <a:moveTo>
                    <a:pt x="186243" y="268364"/>
                  </a:moveTo>
                  <a:cubicBezTo>
                    <a:pt x="127189" y="268364"/>
                    <a:pt x="67181" y="268364"/>
                    <a:pt x="8126" y="268364"/>
                  </a:cubicBezTo>
                  <a:cubicBezTo>
                    <a:pt x="8126" y="203594"/>
                    <a:pt x="8126" y="138824"/>
                    <a:pt x="7174" y="74054"/>
                  </a:cubicBezTo>
                  <a:cubicBezTo>
                    <a:pt x="6221" y="30239"/>
                    <a:pt x="28129" y="10237"/>
                    <a:pt x="70039" y="8332"/>
                  </a:cubicBezTo>
                  <a:cubicBezTo>
                    <a:pt x="74801" y="8332"/>
                    <a:pt x="79564" y="7379"/>
                    <a:pt x="84326" y="7379"/>
                  </a:cubicBezTo>
                  <a:cubicBezTo>
                    <a:pt x="179576" y="5474"/>
                    <a:pt x="187196" y="13094"/>
                    <a:pt x="187196" y="107392"/>
                  </a:cubicBezTo>
                  <a:cubicBezTo>
                    <a:pt x="187196" y="160732"/>
                    <a:pt x="186243" y="215024"/>
                    <a:pt x="186243" y="268364"/>
                  </a:cubicBezTo>
                  <a:close/>
                </a:path>
              </a:pathLst>
            </a:custGeom>
            <a:grpFill/>
            <a:ln w="9525" cap="flat">
              <a:noFill/>
              <a:prstDash val="solid"/>
              <a:miter/>
            </a:ln>
          </p:spPr>
          <p:txBody>
            <a:bodyPr rtlCol="0" anchor="ctr"/>
            <a:lstStyle/>
            <a:p>
              <a:endParaRPr lang="en-US"/>
            </a:p>
          </p:txBody>
        </p:sp>
      </p:grpSp>
      <p:grpSp>
        <p:nvGrpSpPr>
          <p:cNvPr id="494" name="Group 493">
            <a:extLst>
              <a:ext uri="{FF2B5EF4-FFF2-40B4-BE49-F238E27FC236}">
                <a16:creationId xmlns:a16="http://schemas.microsoft.com/office/drawing/2014/main" id="{C32A3431-C227-4230-9E11-A0311D3B70E1}"/>
              </a:ext>
            </a:extLst>
          </p:cNvPr>
          <p:cNvGrpSpPr/>
          <p:nvPr/>
        </p:nvGrpSpPr>
        <p:grpSpPr>
          <a:xfrm>
            <a:off x="8942237" y="4782375"/>
            <a:ext cx="357111" cy="415340"/>
            <a:chOff x="5365642" y="2936081"/>
            <a:chExt cx="1493787" cy="1737360"/>
          </a:xfrm>
          <a:gradFill>
            <a:gsLst>
              <a:gs pos="23000">
                <a:srgbClr val="FF9505"/>
              </a:gs>
              <a:gs pos="67000">
                <a:srgbClr val="FFC70C"/>
              </a:gs>
            </a:gsLst>
            <a:lin ang="2700000" scaled="0"/>
          </a:gradFill>
        </p:grpSpPr>
        <p:sp>
          <p:nvSpPr>
            <p:cNvPr id="495" name="Freeform: Shape 494">
              <a:extLst>
                <a:ext uri="{FF2B5EF4-FFF2-40B4-BE49-F238E27FC236}">
                  <a16:creationId xmlns:a16="http://schemas.microsoft.com/office/drawing/2014/main" id="{4123619D-295B-4ABE-9CCA-D2754EE495E9}"/>
                </a:ext>
              </a:extLst>
            </p:cNvPr>
            <p:cNvSpPr/>
            <p:nvPr/>
          </p:nvSpPr>
          <p:spPr>
            <a:xfrm>
              <a:off x="6811804" y="4663916"/>
              <a:ext cx="19050" cy="9525"/>
            </a:xfrm>
            <a:custGeom>
              <a:avLst/>
              <a:gdLst>
                <a:gd name="connsiteX0" fmla="*/ 17621 w 19050"/>
                <a:gd name="connsiteY0" fmla="*/ 9049 h 9525"/>
                <a:gd name="connsiteX1" fmla="*/ 7144 w 19050"/>
                <a:gd name="connsiteY1" fmla="*/ 9049 h 9525"/>
                <a:gd name="connsiteX2" fmla="*/ 7144 w 19050"/>
                <a:gd name="connsiteY2" fmla="*/ 7144 h 9525"/>
                <a:gd name="connsiteX3" fmla="*/ 17621 w 19050"/>
                <a:gd name="connsiteY3" fmla="*/ 7144 h 9525"/>
                <a:gd name="connsiteX4" fmla="*/ 17621 w 19050"/>
                <a:gd name="connsiteY4" fmla="*/ 9049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7621" y="9049"/>
                  </a:moveTo>
                  <a:cubicBezTo>
                    <a:pt x="13811" y="9049"/>
                    <a:pt x="10954" y="9049"/>
                    <a:pt x="7144" y="9049"/>
                  </a:cubicBezTo>
                  <a:cubicBezTo>
                    <a:pt x="7144" y="8096"/>
                    <a:pt x="7144" y="8096"/>
                    <a:pt x="7144" y="7144"/>
                  </a:cubicBezTo>
                  <a:cubicBezTo>
                    <a:pt x="10954" y="7144"/>
                    <a:pt x="13811" y="7144"/>
                    <a:pt x="17621" y="7144"/>
                  </a:cubicBezTo>
                  <a:cubicBezTo>
                    <a:pt x="17621" y="8096"/>
                    <a:pt x="17621" y="8096"/>
                    <a:pt x="17621" y="9049"/>
                  </a:cubicBezTo>
                  <a:close/>
                </a:path>
              </a:pathLst>
            </a:custGeom>
            <a:grpFill/>
            <a:ln w="9525" cap="flat">
              <a:noFill/>
              <a:prstDash val="solid"/>
              <a:miter/>
            </a:ln>
          </p:spPr>
          <p:txBody>
            <a:bodyPr rtlCol="0" anchor="ctr"/>
            <a:lstStyle/>
            <a:p>
              <a:endParaRPr lang="en-US"/>
            </a:p>
          </p:txBody>
        </p:sp>
        <p:sp>
          <p:nvSpPr>
            <p:cNvPr id="496" name="Freeform: Shape 495">
              <a:extLst>
                <a:ext uri="{FF2B5EF4-FFF2-40B4-BE49-F238E27FC236}">
                  <a16:creationId xmlns:a16="http://schemas.microsoft.com/office/drawing/2014/main" id="{E5203396-872F-4DD9-B51A-1ACFC18A8265}"/>
                </a:ext>
              </a:extLst>
            </p:cNvPr>
            <p:cNvSpPr/>
            <p:nvPr/>
          </p:nvSpPr>
          <p:spPr>
            <a:xfrm>
              <a:off x="6050756" y="2936081"/>
              <a:ext cx="171450" cy="171450"/>
            </a:xfrm>
            <a:custGeom>
              <a:avLst/>
              <a:gdLst>
                <a:gd name="connsiteX0" fmla="*/ 88106 w 171450"/>
                <a:gd name="connsiteY0" fmla="*/ 165259 h 171450"/>
                <a:gd name="connsiteX1" fmla="*/ 130969 w 171450"/>
                <a:gd name="connsiteY1" fmla="*/ 165259 h 171450"/>
                <a:gd name="connsiteX2" fmla="*/ 165259 w 171450"/>
                <a:gd name="connsiteY2" fmla="*/ 129064 h 171450"/>
                <a:gd name="connsiteX3" fmla="*/ 165259 w 171450"/>
                <a:gd name="connsiteY3" fmla="*/ 90964 h 171450"/>
                <a:gd name="connsiteX4" fmla="*/ 80486 w 171450"/>
                <a:gd name="connsiteY4" fmla="*/ 7144 h 171450"/>
                <a:gd name="connsiteX5" fmla="*/ 7144 w 171450"/>
                <a:gd name="connsiteY5" fmla="*/ 82391 h 171450"/>
                <a:gd name="connsiteX6" fmla="*/ 88106 w 171450"/>
                <a:gd name="connsiteY6" fmla="*/ 165259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 h="171450">
                  <a:moveTo>
                    <a:pt x="88106" y="165259"/>
                  </a:moveTo>
                  <a:cubicBezTo>
                    <a:pt x="102394" y="165259"/>
                    <a:pt x="116681" y="164306"/>
                    <a:pt x="130969" y="165259"/>
                  </a:cubicBezTo>
                  <a:cubicBezTo>
                    <a:pt x="158591" y="168116"/>
                    <a:pt x="168116" y="154781"/>
                    <a:pt x="165259" y="129064"/>
                  </a:cubicBezTo>
                  <a:cubicBezTo>
                    <a:pt x="164306" y="116681"/>
                    <a:pt x="165259" y="103346"/>
                    <a:pt x="165259" y="90964"/>
                  </a:cubicBezTo>
                  <a:cubicBezTo>
                    <a:pt x="165259" y="7144"/>
                    <a:pt x="165259" y="7144"/>
                    <a:pt x="80486" y="7144"/>
                  </a:cubicBezTo>
                  <a:cubicBezTo>
                    <a:pt x="7144" y="7144"/>
                    <a:pt x="7144" y="7144"/>
                    <a:pt x="7144" y="82391"/>
                  </a:cubicBezTo>
                  <a:cubicBezTo>
                    <a:pt x="7144" y="165259"/>
                    <a:pt x="7144" y="165259"/>
                    <a:pt x="88106" y="165259"/>
                  </a:cubicBezTo>
                  <a:close/>
                </a:path>
              </a:pathLst>
            </a:custGeom>
            <a:grpFill/>
            <a:ln w="9525" cap="flat">
              <a:noFill/>
              <a:prstDash val="solid"/>
              <a:miter/>
            </a:ln>
          </p:spPr>
          <p:txBody>
            <a:bodyPr rtlCol="0" anchor="ctr"/>
            <a:lstStyle/>
            <a:p>
              <a:endParaRPr lang="en-US"/>
            </a:p>
          </p:txBody>
        </p:sp>
        <p:sp>
          <p:nvSpPr>
            <p:cNvPr id="497" name="Freeform: Shape 496">
              <a:extLst>
                <a:ext uri="{FF2B5EF4-FFF2-40B4-BE49-F238E27FC236}">
                  <a16:creationId xmlns:a16="http://schemas.microsoft.com/office/drawing/2014/main" id="{572AE1F3-180B-4EAA-AD37-A873702D41BC}"/>
                </a:ext>
              </a:extLst>
            </p:cNvPr>
            <p:cNvSpPr/>
            <p:nvPr/>
          </p:nvSpPr>
          <p:spPr>
            <a:xfrm>
              <a:off x="5593556" y="3392329"/>
              <a:ext cx="171450" cy="171450"/>
            </a:xfrm>
            <a:custGeom>
              <a:avLst/>
              <a:gdLst>
                <a:gd name="connsiteX0" fmla="*/ 91916 w 171450"/>
                <a:gd name="connsiteY0" fmla="*/ 166211 h 171450"/>
                <a:gd name="connsiteX1" fmla="*/ 134779 w 171450"/>
                <a:gd name="connsiteY1" fmla="*/ 166211 h 171450"/>
                <a:gd name="connsiteX2" fmla="*/ 165259 w 171450"/>
                <a:gd name="connsiteY2" fmla="*/ 135731 h 171450"/>
                <a:gd name="connsiteX3" fmla="*/ 165259 w 171450"/>
                <a:gd name="connsiteY3" fmla="*/ 92869 h 171450"/>
                <a:gd name="connsiteX4" fmla="*/ 81439 w 171450"/>
                <a:gd name="connsiteY4" fmla="*/ 7144 h 171450"/>
                <a:gd name="connsiteX5" fmla="*/ 7144 w 171450"/>
                <a:gd name="connsiteY5" fmla="*/ 81439 h 171450"/>
                <a:gd name="connsiteX6" fmla="*/ 91916 w 171450"/>
                <a:gd name="connsiteY6" fmla="*/ 166211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 h="171450">
                  <a:moveTo>
                    <a:pt x="91916" y="166211"/>
                  </a:moveTo>
                  <a:cubicBezTo>
                    <a:pt x="106204" y="166211"/>
                    <a:pt x="120491" y="165259"/>
                    <a:pt x="134779" y="166211"/>
                  </a:cubicBezTo>
                  <a:cubicBezTo>
                    <a:pt x="156686" y="168116"/>
                    <a:pt x="167164" y="158591"/>
                    <a:pt x="165259" y="135731"/>
                  </a:cubicBezTo>
                  <a:cubicBezTo>
                    <a:pt x="164306" y="121444"/>
                    <a:pt x="165259" y="107156"/>
                    <a:pt x="165259" y="92869"/>
                  </a:cubicBezTo>
                  <a:cubicBezTo>
                    <a:pt x="165259" y="7144"/>
                    <a:pt x="165259" y="7144"/>
                    <a:pt x="81439" y="7144"/>
                  </a:cubicBezTo>
                  <a:cubicBezTo>
                    <a:pt x="7144" y="7144"/>
                    <a:pt x="7144" y="7144"/>
                    <a:pt x="7144" y="81439"/>
                  </a:cubicBezTo>
                  <a:cubicBezTo>
                    <a:pt x="7144" y="166211"/>
                    <a:pt x="7144" y="166211"/>
                    <a:pt x="91916" y="166211"/>
                  </a:cubicBezTo>
                  <a:close/>
                </a:path>
              </a:pathLst>
            </a:custGeom>
            <a:grpFill/>
            <a:ln w="9525" cap="flat">
              <a:noFill/>
              <a:prstDash val="solid"/>
              <a:miter/>
            </a:ln>
          </p:spPr>
          <p:txBody>
            <a:bodyPr rtlCol="0" anchor="ctr"/>
            <a:lstStyle/>
            <a:p>
              <a:endParaRPr lang="en-US"/>
            </a:p>
          </p:txBody>
        </p:sp>
        <p:sp>
          <p:nvSpPr>
            <p:cNvPr id="498" name="Freeform: Shape 497">
              <a:extLst>
                <a:ext uri="{FF2B5EF4-FFF2-40B4-BE49-F238E27FC236}">
                  <a16:creationId xmlns:a16="http://schemas.microsoft.com/office/drawing/2014/main" id="{0D1488B9-C8DA-476E-87C4-A7FEB70C68BF}"/>
                </a:ext>
              </a:extLst>
            </p:cNvPr>
            <p:cNvSpPr/>
            <p:nvPr/>
          </p:nvSpPr>
          <p:spPr>
            <a:xfrm>
              <a:off x="6479381" y="3393281"/>
              <a:ext cx="171450" cy="171450"/>
            </a:xfrm>
            <a:custGeom>
              <a:avLst/>
              <a:gdLst>
                <a:gd name="connsiteX0" fmla="*/ 7144 w 171450"/>
                <a:gd name="connsiteY0" fmla="*/ 83344 h 171450"/>
                <a:gd name="connsiteX1" fmla="*/ 90011 w 171450"/>
                <a:gd name="connsiteY1" fmla="*/ 165259 h 171450"/>
                <a:gd name="connsiteX2" fmla="*/ 123349 w 171450"/>
                <a:gd name="connsiteY2" fmla="*/ 165259 h 171450"/>
                <a:gd name="connsiteX3" fmla="*/ 166211 w 171450"/>
                <a:gd name="connsiteY3" fmla="*/ 123349 h 171450"/>
                <a:gd name="connsiteX4" fmla="*/ 166211 w 171450"/>
                <a:gd name="connsiteY4" fmla="*/ 90011 h 171450"/>
                <a:gd name="connsiteX5" fmla="*/ 85249 w 171450"/>
                <a:gd name="connsiteY5" fmla="*/ 7144 h 171450"/>
                <a:gd name="connsiteX6" fmla="*/ 7144 w 171450"/>
                <a:gd name="connsiteY6" fmla="*/ 83344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 h="171450">
                  <a:moveTo>
                    <a:pt x="7144" y="83344"/>
                  </a:moveTo>
                  <a:cubicBezTo>
                    <a:pt x="7144" y="164306"/>
                    <a:pt x="7144" y="164306"/>
                    <a:pt x="90011" y="165259"/>
                  </a:cubicBezTo>
                  <a:cubicBezTo>
                    <a:pt x="101441" y="165259"/>
                    <a:pt x="111919" y="164306"/>
                    <a:pt x="123349" y="165259"/>
                  </a:cubicBezTo>
                  <a:cubicBezTo>
                    <a:pt x="156686" y="170021"/>
                    <a:pt x="170021" y="156686"/>
                    <a:pt x="166211" y="123349"/>
                  </a:cubicBezTo>
                  <a:cubicBezTo>
                    <a:pt x="164306" y="112871"/>
                    <a:pt x="166211" y="101441"/>
                    <a:pt x="166211" y="90011"/>
                  </a:cubicBezTo>
                  <a:cubicBezTo>
                    <a:pt x="166211" y="7144"/>
                    <a:pt x="166211" y="7144"/>
                    <a:pt x="85249" y="7144"/>
                  </a:cubicBezTo>
                  <a:cubicBezTo>
                    <a:pt x="7144" y="7144"/>
                    <a:pt x="7144" y="7144"/>
                    <a:pt x="7144" y="83344"/>
                  </a:cubicBezTo>
                  <a:close/>
                </a:path>
              </a:pathLst>
            </a:custGeom>
            <a:grpFill/>
            <a:ln w="9525" cap="flat">
              <a:noFill/>
              <a:prstDash val="solid"/>
              <a:miter/>
            </a:ln>
          </p:spPr>
          <p:txBody>
            <a:bodyPr rtlCol="0" anchor="ctr"/>
            <a:lstStyle/>
            <a:p>
              <a:endParaRPr lang="en-US"/>
            </a:p>
          </p:txBody>
        </p:sp>
        <p:sp>
          <p:nvSpPr>
            <p:cNvPr id="499" name="Freeform: Shape 498">
              <a:extLst>
                <a:ext uri="{FF2B5EF4-FFF2-40B4-BE49-F238E27FC236}">
                  <a16:creationId xmlns:a16="http://schemas.microsoft.com/office/drawing/2014/main" id="{18CFCA92-3EFC-4FA5-928E-84F0AF60B5E0}"/>
                </a:ext>
              </a:extLst>
            </p:cNvPr>
            <p:cNvSpPr/>
            <p:nvPr/>
          </p:nvSpPr>
          <p:spPr>
            <a:xfrm>
              <a:off x="6478429" y="3679746"/>
              <a:ext cx="381000" cy="619125"/>
            </a:xfrm>
            <a:custGeom>
              <a:avLst/>
              <a:gdLst>
                <a:gd name="connsiteX0" fmla="*/ 367189 w 381000"/>
                <a:gd name="connsiteY0" fmla="*/ 44529 h 619125"/>
                <a:gd name="connsiteX1" fmla="*/ 315754 w 381000"/>
                <a:gd name="connsiteY1" fmla="*/ 8334 h 619125"/>
                <a:gd name="connsiteX2" fmla="*/ 7144 w 381000"/>
                <a:gd name="connsiteY2" fmla="*/ 7382 h 619125"/>
                <a:gd name="connsiteX3" fmla="*/ 145256 w 381000"/>
                <a:gd name="connsiteY3" fmla="*/ 236934 h 619125"/>
                <a:gd name="connsiteX4" fmla="*/ 370046 w 381000"/>
                <a:gd name="connsiteY4" fmla="*/ 620792 h 619125"/>
                <a:gd name="connsiteX5" fmla="*/ 378619 w 381000"/>
                <a:gd name="connsiteY5" fmla="*/ 89297 h 619125"/>
                <a:gd name="connsiteX6" fmla="*/ 367189 w 381000"/>
                <a:gd name="connsiteY6" fmla="*/ 44529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619125">
                  <a:moveTo>
                    <a:pt x="367189" y="44529"/>
                  </a:moveTo>
                  <a:cubicBezTo>
                    <a:pt x="357664" y="21669"/>
                    <a:pt x="337661" y="8334"/>
                    <a:pt x="315754" y="8334"/>
                  </a:cubicBezTo>
                  <a:cubicBezTo>
                    <a:pt x="215741" y="6429"/>
                    <a:pt x="115729" y="7382"/>
                    <a:pt x="7144" y="7382"/>
                  </a:cubicBezTo>
                  <a:cubicBezTo>
                    <a:pt x="56674" y="89297"/>
                    <a:pt x="100489" y="162639"/>
                    <a:pt x="145256" y="236934"/>
                  </a:cubicBezTo>
                  <a:cubicBezTo>
                    <a:pt x="220504" y="364569"/>
                    <a:pt x="294799" y="493157"/>
                    <a:pt x="370046" y="620792"/>
                  </a:cubicBezTo>
                  <a:cubicBezTo>
                    <a:pt x="378619" y="440769"/>
                    <a:pt x="378619" y="264557"/>
                    <a:pt x="378619" y="89297"/>
                  </a:cubicBezTo>
                  <a:cubicBezTo>
                    <a:pt x="379571" y="73104"/>
                    <a:pt x="377666" y="57864"/>
                    <a:pt x="367189" y="44529"/>
                  </a:cubicBezTo>
                  <a:close/>
                </a:path>
              </a:pathLst>
            </a:custGeom>
            <a:grpFill/>
            <a:ln w="9525" cap="flat">
              <a:noFill/>
              <a:prstDash val="solid"/>
              <a:miter/>
            </a:ln>
          </p:spPr>
          <p:txBody>
            <a:bodyPr rtlCol="0" anchor="ctr"/>
            <a:lstStyle/>
            <a:p>
              <a:endParaRPr lang="en-US"/>
            </a:p>
          </p:txBody>
        </p:sp>
        <p:sp>
          <p:nvSpPr>
            <p:cNvPr id="500" name="Freeform: Shape 499">
              <a:extLst>
                <a:ext uri="{FF2B5EF4-FFF2-40B4-BE49-F238E27FC236}">
                  <a16:creationId xmlns:a16="http://schemas.microsoft.com/office/drawing/2014/main" id="{1BD1871D-1BE1-43E3-B433-C33E4A382B39}"/>
                </a:ext>
              </a:extLst>
            </p:cNvPr>
            <p:cNvSpPr/>
            <p:nvPr/>
          </p:nvSpPr>
          <p:spPr>
            <a:xfrm>
              <a:off x="5365642" y="3678409"/>
              <a:ext cx="371475" cy="619125"/>
            </a:xfrm>
            <a:custGeom>
              <a:avLst/>
              <a:gdLst>
                <a:gd name="connsiteX0" fmla="*/ 371265 w 371475"/>
                <a:gd name="connsiteY0" fmla="*/ 7766 h 619125"/>
                <a:gd name="connsiteX1" fmla="*/ 75990 w 371475"/>
                <a:gd name="connsiteY1" fmla="*/ 8718 h 619125"/>
                <a:gd name="connsiteX2" fmla="*/ 7410 w 371475"/>
                <a:gd name="connsiteY2" fmla="*/ 84918 h 619125"/>
                <a:gd name="connsiteX3" fmla="*/ 8363 w 371475"/>
                <a:gd name="connsiteY3" fmla="*/ 341141 h 619125"/>
                <a:gd name="connsiteX4" fmla="*/ 8363 w 371475"/>
                <a:gd name="connsiteY4" fmla="*/ 619271 h 619125"/>
                <a:gd name="connsiteX5" fmla="*/ 16935 w 371475"/>
                <a:gd name="connsiteY5" fmla="*/ 620223 h 619125"/>
                <a:gd name="connsiteX6" fmla="*/ 352215 w 371475"/>
                <a:gd name="connsiteY6" fmla="*/ 46818 h 619125"/>
                <a:gd name="connsiteX7" fmla="*/ 371265 w 371475"/>
                <a:gd name="connsiteY7" fmla="*/ 7766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475" h="619125">
                  <a:moveTo>
                    <a:pt x="371265" y="7766"/>
                  </a:moveTo>
                  <a:cubicBezTo>
                    <a:pt x="271253" y="7766"/>
                    <a:pt x="174098" y="5861"/>
                    <a:pt x="75990" y="8718"/>
                  </a:cubicBezTo>
                  <a:cubicBezTo>
                    <a:pt x="32175" y="9671"/>
                    <a:pt x="7410" y="41103"/>
                    <a:pt x="7410" y="84918"/>
                  </a:cubicBezTo>
                  <a:cubicBezTo>
                    <a:pt x="6458" y="170643"/>
                    <a:pt x="8363" y="255416"/>
                    <a:pt x="8363" y="341141"/>
                  </a:cubicBezTo>
                  <a:cubicBezTo>
                    <a:pt x="8363" y="433533"/>
                    <a:pt x="8363" y="526878"/>
                    <a:pt x="8363" y="619271"/>
                  </a:cubicBezTo>
                  <a:cubicBezTo>
                    <a:pt x="11220" y="619271"/>
                    <a:pt x="14078" y="620223"/>
                    <a:pt x="16935" y="620223"/>
                  </a:cubicBezTo>
                  <a:cubicBezTo>
                    <a:pt x="128378" y="428771"/>
                    <a:pt x="239820" y="237318"/>
                    <a:pt x="352215" y="46818"/>
                  </a:cubicBezTo>
                  <a:cubicBezTo>
                    <a:pt x="361740" y="36341"/>
                    <a:pt x="370313" y="26816"/>
                    <a:pt x="371265" y="7766"/>
                  </a:cubicBezTo>
                  <a:close/>
                </a:path>
              </a:pathLst>
            </a:custGeom>
            <a:grpFill/>
            <a:ln w="9525" cap="flat">
              <a:noFill/>
              <a:prstDash val="solid"/>
              <a:miter/>
            </a:ln>
          </p:spPr>
          <p:txBody>
            <a:bodyPr rtlCol="0" anchor="ctr"/>
            <a:lstStyle/>
            <a:p>
              <a:endParaRPr lang="en-US"/>
            </a:p>
          </p:txBody>
        </p:sp>
        <p:sp>
          <p:nvSpPr>
            <p:cNvPr id="501" name="Freeform: Shape 500">
              <a:extLst>
                <a:ext uri="{FF2B5EF4-FFF2-40B4-BE49-F238E27FC236}">
                  <a16:creationId xmlns:a16="http://schemas.microsoft.com/office/drawing/2014/main" id="{BE33EF7B-6DEF-4FD0-8B2B-D6390F647487}"/>
                </a:ext>
              </a:extLst>
            </p:cNvPr>
            <p:cNvSpPr/>
            <p:nvPr/>
          </p:nvSpPr>
          <p:spPr>
            <a:xfrm>
              <a:off x="5823825" y="3164773"/>
              <a:ext cx="590550" cy="466725"/>
            </a:xfrm>
            <a:custGeom>
              <a:avLst/>
              <a:gdLst>
                <a:gd name="connsiteX0" fmla="*/ 565545 w 590550"/>
                <a:gd name="connsiteY0" fmla="*/ 434724 h 466725"/>
                <a:gd name="connsiteX1" fmla="*/ 558877 w 590550"/>
                <a:gd name="connsiteY1" fmla="*/ 178502 h 466725"/>
                <a:gd name="connsiteX2" fmla="*/ 416002 w 590550"/>
                <a:gd name="connsiteY2" fmla="*/ 35627 h 466725"/>
                <a:gd name="connsiteX3" fmla="*/ 104535 w 590550"/>
                <a:gd name="connsiteY3" fmla="*/ 86109 h 466725"/>
                <a:gd name="connsiteX4" fmla="*/ 25477 w 590550"/>
                <a:gd name="connsiteY4" fmla="*/ 407102 h 466725"/>
                <a:gd name="connsiteX5" fmla="*/ 95010 w 590550"/>
                <a:gd name="connsiteY5" fmla="*/ 465204 h 466725"/>
                <a:gd name="connsiteX6" fmla="*/ 254077 w 590550"/>
                <a:gd name="connsiteY6" fmla="*/ 462347 h 466725"/>
                <a:gd name="connsiteX7" fmla="*/ 524587 w 590550"/>
                <a:gd name="connsiteY7" fmla="*/ 464252 h 466725"/>
                <a:gd name="connsiteX8" fmla="*/ 565545 w 590550"/>
                <a:gd name="connsiteY8" fmla="*/ 434724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550" h="466725">
                  <a:moveTo>
                    <a:pt x="565545" y="434724"/>
                  </a:moveTo>
                  <a:cubicBezTo>
                    <a:pt x="598882" y="348047"/>
                    <a:pt x="602693" y="262322"/>
                    <a:pt x="558877" y="178502"/>
                  </a:cubicBezTo>
                  <a:cubicBezTo>
                    <a:pt x="533160" y="108969"/>
                    <a:pt x="479820" y="67059"/>
                    <a:pt x="416002" y="35627"/>
                  </a:cubicBezTo>
                  <a:cubicBezTo>
                    <a:pt x="312180" y="-15808"/>
                    <a:pt x="195022" y="3242"/>
                    <a:pt x="104535" y="86109"/>
                  </a:cubicBezTo>
                  <a:cubicBezTo>
                    <a:pt x="15000" y="168024"/>
                    <a:pt x="-16432" y="298517"/>
                    <a:pt x="25477" y="407102"/>
                  </a:cubicBezTo>
                  <a:cubicBezTo>
                    <a:pt x="28335" y="450917"/>
                    <a:pt x="49290" y="469014"/>
                    <a:pt x="95010" y="465204"/>
                  </a:cubicBezTo>
                  <a:cubicBezTo>
                    <a:pt x="147397" y="460442"/>
                    <a:pt x="200737" y="463299"/>
                    <a:pt x="254077" y="462347"/>
                  </a:cubicBezTo>
                  <a:cubicBezTo>
                    <a:pt x="344565" y="463299"/>
                    <a:pt x="435052" y="462347"/>
                    <a:pt x="524587" y="464252"/>
                  </a:cubicBezTo>
                  <a:cubicBezTo>
                    <a:pt x="548400" y="465204"/>
                    <a:pt x="557925" y="453774"/>
                    <a:pt x="565545" y="434724"/>
                  </a:cubicBezTo>
                  <a:close/>
                </a:path>
              </a:pathLst>
            </a:custGeom>
            <a:grpFill/>
            <a:ln w="9525" cap="flat">
              <a:noFill/>
              <a:prstDash val="solid"/>
              <a:miter/>
            </a:ln>
          </p:spPr>
          <p:txBody>
            <a:bodyPr rtlCol="0" anchor="ctr"/>
            <a:lstStyle/>
            <a:p>
              <a:endParaRPr lang="en-US"/>
            </a:p>
          </p:txBody>
        </p:sp>
        <p:sp>
          <p:nvSpPr>
            <p:cNvPr id="502" name="Freeform: Shape 501">
              <a:extLst>
                <a:ext uri="{FF2B5EF4-FFF2-40B4-BE49-F238E27FC236}">
                  <a16:creationId xmlns:a16="http://schemas.microsoft.com/office/drawing/2014/main" id="{9617A3CF-31F9-4065-B872-003D918E8C28}"/>
                </a:ext>
              </a:extLst>
            </p:cNvPr>
            <p:cNvSpPr/>
            <p:nvPr/>
          </p:nvSpPr>
          <p:spPr>
            <a:xfrm>
              <a:off x="6181699" y="3678898"/>
              <a:ext cx="381000" cy="752475"/>
            </a:xfrm>
            <a:custGeom>
              <a:avLst/>
              <a:gdLst>
                <a:gd name="connsiteX0" fmla="*/ 227673 w 381000"/>
                <a:gd name="connsiteY0" fmla="*/ 264452 h 752475"/>
                <a:gd name="connsiteX1" fmla="*/ 178144 w 381000"/>
                <a:gd name="connsiteY1" fmla="*/ 93002 h 752475"/>
                <a:gd name="connsiteX2" fmla="*/ 69558 w 381000"/>
                <a:gd name="connsiteY2" fmla="*/ 7277 h 752475"/>
                <a:gd name="connsiteX3" fmla="*/ 31458 w 381000"/>
                <a:gd name="connsiteY3" fmla="*/ 7277 h 752475"/>
                <a:gd name="connsiteX4" fmla="*/ 7646 w 381000"/>
                <a:gd name="connsiteY4" fmla="*/ 30137 h 752475"/>
                <a:gd name="connsiteX5" fmla="*/ 26696 w 381000"/>
                <a:gd name="connsiteY5" fmla="*/ 197777 h 752475"/>
                <a:gd name="connsiteX6" fmla="*/ 47651 w 381000"/>
                <a:gd name="connsiteY6" fmla="*/ 407327 h 752475"/>
                <a:gd name="connsiteX7" fmla="*/ 67654 w 381000"/>
                <a:gd name="connsiteY7" fmla="*/ 616877 h 752475"/>
                <a:gd name="connsiteX8" fmla="*/ 76226 w 381000"/>
                <a:gd name="connsiteY8" fmla="*/ 725462 h 752475"/>
                <a:gd name="connsiteX9" fmla="*/ 100991 w 381000"/>
                <a:gd name="connsiteY9" fmla="*/ 750227 h 752475"/>
                <a:gd name="connsiteX10" fmla="*/ 376263 w 381000"/>
                <a:gd name="connsiteY10" fmla="*/ 750227 h 752475"/>
                <a:gd name="connsiteX11" fmla="*/ 282919 w 381000"/>
                <a:gd name="connsiteY11" fmla="*/ 445427 h 752475"/>
                <a:gd name="connsiteX12" fmla="*/ 227673 w 381000"/>
                <a:gd name="connsiteY12" fmla="*/ 264452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0" h="752475">
                  <a:moveTo>
                    <a:pt x="227673" y="264452"/>
                  </a:moveTo>
                  <a:cubicBezTo>
                    <a:pt x="211481" y="207302"/>
                    <a:pt x="194336" y="150152"/>
                    <a:pt x="178144" y="93002"/>
                  </a:cubicBezTo>
                  <a:cubicBezTo>
                    <a:pt x="156236" y="7277"/>
                    <a:pt x="156236" y="7277"/>
                    <a:pt x="69558" y="7277"/>
                  </a:cubicBezTo>
                  <a:cubicBezTo>
                    <a:pt x="57176" y="7277"/>
                    <a:pt x="44794" y="8229"/>
                    <a:pt x="31458" y="7277"/>
                  </a:cubicBezTo>
                  <a:cubicBezTo>
                    <a:pt x="14313" y="6324"/>
                    <a:pt x="4788" y="10134"/>
                    <a:pt x="7646" y="30137"/>
                  </a:cubicBezTo>
                  <a:cubicBezTo>
                    <a:pt x="15266" y="86334"/>
                    <a:pt x="20981" y="142532"/>
                    <a:pt x="26696" y="197777"/>
                  </a:cubicBezTo>
                  <a:cubicBezTo>
                    <a:pt x="28601" y="268262"/>
                    <a:pt x="35269" y="337794"/>
                    <a:pt x="47651" y="407327"/>
                  </a:cubicBezTo>
                  <a:cubicBezTo>
                    <a:pt x="45746" y="477812"/>
                    <a:pt x="59081" y="547344"/>
                    <a:pt x="67654" y="616877"/>
                  </a:cubicBezTo>
                  <a:cubicBezTo>
                    <a:pt x="70511" y="653072"/>
                    <a:pt x="74321" y="689267"/>
                    <a:pt x="76226" y="725462"/>
                  </a:cubicBezTo>
                  <a:cubicBezTo>
                    <a:pt x="77179" y="742607"/>
                    <a:pt x="82894" y="751179"/>
                    <a:pt x="100991" y="750227"/>
                  </a:cubicBezTo>
                  <a:cubicBezTo>
                    <a:pt x="190526" y="749274"/>
                    <a:pt x="280061" y="750227"/>
                    <a:pt x="376263" y="750227"/>
                  </a:cubicBezTo>
                  <a:cubicBezTo>
                    <a:pt x="343879" y="645452"/>
                    <a:pt x="313398" y="545439"/>
                    <a:pt x="282919" y="445427"/>
                  </a:cubicBezTo>
                  <a:cubicBezTo>
                    <a:pt x="264821" y="385419"/>
                    <a:pt x="246723" y="324459"/>
                    <a:pt x="227673" y="264452"/>
                  </a:cubicBezTo>
                  <a:close/>
                </a:path>
              </a:pathLst>
            </a:custGeom>
            <a:grpFill/>
            <a:ln w="9525" cap="flat">
              <a:noFill/>
              <a:prstDash val="solid"/>
              <a:miter/>
            </a:ln>
          </p:spPr>
          <p:txBody>
            <a:bodyPr rtlCol="0" anchor="ctr"/>
            <a:lstStyle/>
            <a:p>
              <a:endParaRPr lang="en-US"/>
            </a:p>
          </p:txBody>
        </p:sp>
        <p:sp>
          <p:nvSpPr>
            <p:cNvPr id="503" name="Freeform: Shape 502">
              <a:extLst>
                <a:ext uri="{FF2B5EF4-FFF2-40B4-BE49-F238E27FC236}">
                  <a16:creationId xmlns:a16="http://schemas.microsoft.com/office/drawing/2014/main" id="{F49B3D3E-938D-4D29-99D7-408E13C38A8A}"/>
                </a:ext>
              </a:extLst>
            </p:cNvPr>
            <p:cNvSpPr/>
            <p:nvPr/>
          </p:nvSpPr>
          <p:spPr>
            <a:xfrm>
              <a:off x="5667851" y="3678497"/>
              <a:ext cx="371475" cy="752475"/>
            </a:xfrm>
            <a:custGeom>
              <a:avLst/>
              <a:gdLst>
                <a:gd name="connsiteX0" fmla="*/ 279559 w 371475"/>
                <a:gd name="connsiteY0" fmla="*/ 7678 h 752475"/>
                <a:gd name="connsiteX1" fmla="*/ 255746 w 371475"/>
                <a:gd name="connsiteY1" fmla="*/ 7678 h 752475"/>
                <a:gd name="connsiteX2" fmla="*/ 218599 w 371475"/>
                <a:gd name="connsiteY2" fmla="*/ 34348 h 752475"/>
                <a:gd name="connsiteX3" fmla="*/ 143351 w 371475"/>
                <a:gd name="connsiteY3" fmla="*/ 293428 h 752475"/>
                <a:gd name="connsiteX4" fmla="*/ 44291 w 371475"/>
                <a:gd name="connsiteY4" fmla="*/ 625850 h 752475"/>
                <a:gd name="connsiteX5" fmla="*/ 7144 w 371475"/>
                <a:gd name="connsiteY5" fmla="*/ 750628 h 752475"/>
                <a:gd name="connsiteX6" fmla="*/ 279559 w 371475"/>
                <a:gd name="connsiteY6" fmla="*/ 750628 h 752475"/>
                <a:gd name="connsiteX7" fmla="*/ 304324 w 371475"/>
                <a:gd name="connsiteY7" fmla="*/ 724910 h 752475"/>
                <a:gd name="connsiteX8" fmla="*/ 333851 w 371475"/>
                <a:gd name="connsiteY8" fmla="*/ 388678 h 752475"/>
                <a:gd name="connsiteX9" fmla="*/ 341471 w 371475"/>
                <a:gd name="connsiteY9" fmla="*/ 338195 h 752475"/>
                <a:gd name="connsiteX10" fmla="*/ 359569 w 371475"/>
                <a:gd name="connsiteY10" fmla="*/ 130550 h 752475"/>
                <a:gd name="connsiteX11" fmla="*/ 364331 w 371475"/>
                <a:gd name="connsiteY11" fmla="*/ 107690 h 752475"/>
                <a:gd name="connsiteX12" fmla="*/ 279559 w 371475"/>
                <a:gd name="connsiteY12" fmla="*/ 7678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475" h="752475">
                  <a:moveTo>
                    <a:pt x="279559" y="7678"/>
                  </a:moveTo>
                  <a:cubicBezTo>
                    <a:pt x="271939" y="7678"/>
                    <a:pt x="263366" y="8630"/>
                    <a:pt x="255746" y="7678"/>
                  </a:cubicBezTo>
                  <a:cubicBezTo>
                    <a:pt x="234791" y="4820"/>
                    <a:pt x="224314" y="13393"/>
                    <a:pt x="218599" y="34348"/>
                  </a:cubicBezTo>
                  <a:cubicBezTo>
                    <a:pt x="194786" y="121025"/>
                    <a:pt x="169069" y="207703"/>
                    <a:pt x="143351" y="293428"/>
                  </a:cubicBezTo>
                  <a:cubicBezTo>
                    <a:pt x="107156" y="402965"/>
                    <a:pt x="72866" y="513455"/>
                    <a:pt x="44291" y="625850"/>
                  </a:cubicBezTo>
                  <a:cubicBezTo>
                    <a:pt x="28099" y="664903"/>
                    <a:pt x="16669" y="704908"/>
                    <a:pt x="7144" y="750628"/>
                  </a:cubicBezTo>
                  <a:cubicBezTo>
                    <a:pt x="99536" y="750628"/>
                    <a:pt x="189071" y="750628"/>
                    <a:pt x="279559" y="750628"/>
                  </a:cubicBezTo>
                  <a:cubicBezTo>
                    <a:pt x="298609" y="750628"/>
                    <a:pt x="303371" y="743008"/>
                    <a:pt x="304324" y="724910"/>
                  </a:cubicBezTo>
                  <a:cubicBezTo>
                    <a:pt x="313849" y="612515"/>
                    <a:pt x="324326" y="500120"/>
                    <a:pt x="333851" y="388678"/>
                  </a:cubicBezTo>
                  <a:cubicBezTo>
                    <a:pt x="342424" y="372485"/>
                    <a:pt x="340519" y="355340"/>
                    <a:pt x="341471" y="338195"/>
                  </a:cubicBezTo>
                  <a:cubicBezTo>
                    <a:pt x="348139" y="268663"/>
                    <a:pt x="353854" y="200083"/>
                    <a:pt x="359569" y="130550"/>
                  </a:cubicBezTo>
                  <a:cubicBezTo>
                    <a:pt x="361474" y="122930"/>
                    <a:pt x="363379" y="115310"/>
                    <a:pt x="364331" y="107690"/>
                  </a:cubicBezTo>
                  <a:cubicBezTo>
                    <a:pt x="380524" y="7678"/>
                    <a:pt x="380524" y="7678"/>
                    <a:pt x="279559" y="7678"/>
                  </a:cubicBezTo>
                  <a:close/>
                </a:path>
              </a:pathLst>
            </a:custGeom>
            <a:grpFill/>
            <a:ln w="9525" cap="flat">
              <a:noFill/>
              <a:prstDash val="solid"/>
              <a:miter/>
            </a:ln>
          </p:spPr>
          <p:txBody>
            <a:bodyPr rtlCol="0" anchor="ctr"/>
            <a:lstStyle/>
            <a:p>
              <a:endParaRPr lang="en-US"/>
            </a:p>
          </p:txBody>
        </p:sp>
        <p:sp>
          <p:nvSpPr>
            <p:cNvPr id="504" name="Freeform: Shape 503">
              <a:extLst>
                <a:ext uri="{FF2B5EF4-FFF2-40B4-BE49-F238E27FC236}">
                  <a16:creationId xmlns:a16="http://schemas.microsoft.com/office/drawing/2014/main" id="{8A2F9F0D-E03B-4C83-A420-4C4505EBEC56}"/>
                </a:ext>
              </a:extLst>
            </p:cNvPr>
            <p:cNvSpPr/>
            <p:nvPr/>
          </p:nvSpPr>
          <p:spPr>
            <a:xfrm>
              <a:off x="6332931" y="3040605"/>
              <a:ext cx="200025" cy="209550"/>
            </a:xfrm>
            <a:custGeom>
              <a:avLst/>
              <a:gdLst>
                <a:gd name="connsiteX0" fmla="*/ 51676 w 200025"/>
                <a:gd name="connsiteY0" fmla="*/ 163605 h 209550"/>
                <a:gd name="connsiteX1" fmla="*/ 82156 w 200025"/>
                <a:gd name="connsiteY1" fmla="*/ 193132 h 209550"/>
                <a:gd name="connsiteX2" fmla="*/ 131686 w 200025"/>
                <a:gd name="connsiteY2" fmla="*/ 191227 h 209550"/>
                <a:gd name="connsiteX3" fmla="*/ 157403 w 200025"/>
                <a:gd name="connsiteY3" fmla="*/ 163605 h 209550"/>
                <a:gd name="connsiteX4" fmla="*/ 154546 w 200025"/>
                <a:gd name="connsiteY4" fmla="*/ 44542 h 209550"/>
                <a:gd name="connsiteX5" fmla="*/ 49771 w 200025"/>
                <a:gd name="connsiteY5" fmla="*/ 48352 h 209550"/>
                <a:gd name="connsiteX6" fmla="*/ 51676 w 200025"/>
                <a:gd name="connsiteY6" fmla="*/ 163605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209550">
                  <a:moveTo>
                    <a:pt x="51676" y="163605"/>
                  </a:moveTo>
                  <a:cubicBezTo>
                    <a:pt x="62153" y="173130"/>
                    <a:pt x="73584" y="182655"/>
                    <a:pt x="82156" y="193132"/>
                  </a:cubicBezTo>
                  <a:cubicBezTo>
                    <a:pt x="100253" y="214087"/>
                    <a:pt x="115494" y="211230"/>
                    <a:pt x="131686" y="191227"/>
                  </a:cubicBezTo>
                  <a:cubicBezTo>
                    <a:pt x="139306" y="181702"/>
                    <a:pt x="148831" y="173130"/>
                    <a:pt x="157403" y="163605"/>
                  </a:cubicBezTo>
                  <a:cubicBezTo>
                    <a:pt x="215506" y="102645"/>
                    <a:pt x="215506" y="102645"/>
                    <a:pt x="154546" y="44542"/>
                  </a:cubicBezTo>
                  <a:cubicBezTo>
                    <a:pt x="101206" y="-5940"/>
                    <a:pt x="101206" y="-5940"/>
                    <a:pt x="49771" y="48352"/>
                  </a:cubicBezTo>
                  <a:cubicBezTo>
                    <a:pt x="-7379" y="107407"/>
                    <a:pt x="-7379" y="107407"/>
                    <a:pt x="51676" y="163605"/>
                  </a:cubicBezTo>
                  <a:close/>
                </a:path>
              </a:pathLst>
            </a:custGeom>
            <a:grpFill/>
            <a:ln w="9525" cap="flat">
              <a:noFill/>
              <a:prstDash val="solid"/>
              <a:miter/>
            </a:ln>
          </p:spPr>
          <p:txBody>
            <a:bodyPr rtlCol="0" anchor="ctr"/>
            <a:lstStyle/>
            <a:p>
              <a:endParaRPr lang="en-US"/>
            </a:p>
          </p:txBody>
        </p:sp>
        <p:sp>
          <p:nvSpPr>
            <p:cNvPr id="505" name="Freeform: Shape 504">
              <a:extLst>
                <a:ext uri="{FF2B5EF4-FFF2-40B4-BE49-F238E27FC236}">
                  <a16:creationId xmlns:a16="http://schemas.microsoft.com/office/drawing/2014/main" id="{37D7A36E-25AD-4A38-9538-BC401BB99A93}"/>
                </a:ext>
              </a:extLst>
            </p:cNvPr>
            <p:cNvSpPr/>
            <p:nvPr/>
          </p:nvSpPr>
          <p:spPr>
            <a:xfrm>
              <a:off x="5704043" y="3040605"/>
              <a:ext cx="200025" cy="209550"/>
            </a:xfrm>
            <a:custGeom>
              <a:avLst/>
              <a:gdLst>
                <a:gd name="connsiteX0" fmla="*/ 50962 w 200025"/>
                <a:gd name="connsiteY0" fmla="*/ 163605 h 209550"/>
                <a:gd name="connsiteX1" fmla="*/ 81442 w 200025"/>
                <a:gd name="connsiteY1" fmla="*/ 193132 h 209550"/>
                <a:gd name="connsiteX2" fmla="*/ 130972 w 200025"/>
                <a:gd name="connsiteY2" fmla="*/ 191227 h 209550"/>
                <a:gd name="connsiteX3" fmla="*/ 156689 w 200025"/>
                <a:gd name="connsiteY3" fmla="*/ 163605 h 209550"/>
                <a:gd name="connsiteX4" fmla="*/ 153832 w 200025"/>
                <a:gd name="connsiteY4" fmla="*/ 44542 h 209550"/>
                <a:gd name="connsiteX5" fmla="*/ 49057 w 200025"/>
                <a:gd name="connsiteY5" fmla="*/ 48352 h 209550"/>
                <a:gd name="connsiteX6" fmla="*/ 50962 w 200025"/>
                <a:gd name="connsiteY6" fmla="*/ 163605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209550">
                  <a:moveTo>
                    <a:pt x="50962" y="163605"/>
                  </a:moveTo>
                  <a:cubicBezTo>
                    <a:pt x="61439" y="173130"/>
                    <a:pt x="72869" y="182655"/>
                    <a:pt x="81442" y="193132"/>
                  </a:cubicBezTo>
                  <a:cubicBezTo>
                    <a:pt x="99539" y="214087"/>
                    <a:pt x="114779" y="211230"/>
                    <a:pt x="130972" y="191227"/>
                  </a:cubicBezTo>
                  <a:cubicBezTo>
                    <a:pt x="138592" y="181702"/>
                    <a:pt x="148117" y="173130"/>
                    <a:pt x="156689" y="163605"/>
                  </a:cubicBezTo>
                  <a:cubicBezTo>
                    <a:pt x="214792" y="102645"/>
                    <a:pt x="214792" y="102645"/>
                    <a:pt x="153832" y="44542"/>
                  </a:cubicBezTo>
                  <a:cubicBezTo>
                    <a:pt x="100492" y="-5940"/>
                    <a:pt x="100492" y="-5940"/>
                    <a:pt x="49057" y="48352"/>
                  </a:cubicBezTo>
                  <a:cubicBezTo>
                    <a:pt x="-7141" y="107407"/>
                    <a:pt x="-7141" y="107407"/>
                    <a:pt x="50962" y="163605"/>
                  </a:cubicBezTo>
                  <a:close/>
                </a:path>
              </a:pathLst>
            </a:custGeom>
            <a:grpFill/>
            <a:ln w="9525" cap="flat">
              <a:noFill/>
              <a:prstDash val="solid"/>
              <a:miter/>
            </a:ln>
          </p:spPr>
          <p:txBody>
            <a:bodyPr rtlCol="0" anchor="ctr"/>
            <a:lstStyle/>
            <a:p>
              <a:endParaRPr lang="en-US"/>
            </a:p>
          </p:txBody>
        </p:sp>
      </p:grpSp>
      <p:sp>
        <p:nvSpPr>
          <p:cNvPr id="506" name="Graphic 2">
            <a:extLst>
              <a:ext uri="{FF2B5EF4-FFF2-40B4-BE49-F238E27FC236}">
                <a16:creationId xmlns:a16="http://schemas.microsoft.com/office/drawing/2014/main" id="{2F33EE58-D32A-4CCD-A047-3D1A107D7D6A}"/>
              </a:ext>
            </a:extLst>
          </p:cNvPr>
          <p:cNvSpPr/>
          <p:nvPr/>
        </p:nvSpPr>
        <p:spPr>
          <a:xfrm>
            <a:off x="9529741" y="4805232"/>
            <a:ext cx="320149" cy="300478"/>
          </a:xfrm>
          <a:custGeom>
            <a:avLst/>
            <a:gdLst>
              <a:gd name="connsiteX0" fmla="*/ 1270993 w 5637068"/>
              <a:gd name="connsiteY0" fmla="*/ 5285348 h 5290704"/>
              <a:gd name="connsiteX1" fmla="*/ 1217307 w 5637068"/>
              <a:gd name="connsiteY1" fmla="*/ 5124289 h 5290704"/>
              <a:gd name="connsiteX2" fmla="*/ 946277 w 5637068"/>
              <a:gd name="connsiteY2" fmla="*/ 4455807 h 5290704"/>
              <a:gd name="connsiteX3" fmla="*/ 656198 w 5637068"/>
              <a:gd name="connsiteY3" fmla="*/ 3859196 h 5290704"/>
              <a:gd name="connsiteX4" fmla="*/ 423268 w 5637068"/>
              <a:gd name="connsiteY4" fmla="*/ 3518893 h 5290704"/>
              <a:gd name="connsiteX5" fmla="*/ 44000 w 5637068"/>
              <a:gd name="connsiteY5" fmla="*/ 3236607 h 5290704"/>
              <a:gd name="connsiteX6" fmla="*/ 5900 w 5637068"/>
              <a:gd name="connsiteY6" fmla="*/ 3221887 h 5290704"/>
              <a:gd name="connsiteX7" fmla="*/ 11096 w 5637068"/>
              <a:gd name="connsiteY7" fmla="*/ 3214959 h 5290704"/>
              <a:gd name="connsiteX8" fmla="*/ 392096 w 5637068"/>
              <a:gd name="connsiteY8" fmla="*/ 2898036 h 5290704"/>
              <a:gd name="connsiteX9" fmla="*/ 691700 w 5637068"/>
              <a:gd name="connsiteY9" fmla="*/ 2775943 h 5290704"/>
              <a:gd name="connsiteX10" fmla="*/ 888261 w 5637068"/>
              <a:gd name="connsiteY10" fmla="*/ 2777675 h 5290704"/>
              <a:gd name="connsiteX11" fmla="*/ 1043259 w 5637068"/>
              <a:gd name="connsiteY11" fmla="*/ 2873791 h 5290704"/>
              <a:gd name="connsiteX12" fmla="*/ 1251943 w 5637068"/>
              <a:gd name="connsiteY12" fmla="*/ 3130100 h 5290704"/>
              <a:gd name="connsiteX13" fmla="*/ 1523839 w 5637068"/>
              <a:gd name="connsiteY13" fmla="*/ 3649646 h 5290704"/>
              <a:gd name="connsiteX14" fmla="*/ 1622553 w 5637068"/>
              <a:gd name="connsiteY14" fmla="*/ 3869587 h 5290704"/>
              <a:gd name="connsiteX15" fmla="*/ 1628614 w 5637068"/>
              <a:gd name="connsiteY15" fmla="*/ 3882575 h 5290704"/>
              <a:gd name="connsiteX16" fmla="*/ 1641602 w 5637068"/>
              <a:gd name="connsiteY16" fmla="*/ 3862659 h 5290704"/>
              <a:gd name="connsiteX17" fmla="*/ 2305755 w 5637068"/>
              <a:gd name="connsiteY17" fmla="*/ 2892841 h 5290704"/>
              <a:gd name="connsiteX18" fmla="*/ 3075548 w 5637068"/>
              <a:gd name="connsiteY18" fmla="*/ 1987966 h 5290704"/>
              <a:gd name="connsiteX19" fmla="*/ 4189973 w 5637068"/>
              <a:gd name="connsiteY19" fmla="*/ 922898 h 5290704"/>
              <a:gd name="connsiteX20" fmla="*/ 5309594 w 5637068"/>
              <a:gd name="connsiteY20" fmla="*/ 112407 h 5290704"/>
              <a:gd name="connsiteX21" fmla="*/ 5478446 w 5637068"/>
              <a:gd name="connsiteY21" fmla="*/ 13693 h 5290704"/>
              <a:gd name="connsiteX22" fmla="*/ 5492301 w 5637068"/>
              <a:gd name="connsiteY22" fmla="*/ 5900 h 5290704"/>
              <a:gd name="connsiteX23" fmla="*/ 5633444 w 5637068"/>
              <a:gd name="connsiteY23" fmla="*/ 205059 h 5290704"/>
              <a:gd name="connsiteX24" fmla="*/ 5624785 w 5637068"/>
              <a:gd name="connsiteY24" fmla="*/ 212852 h 5290704"/>
              <a:gd name="connsiteX25" fmla="*/ 4792646 w 5637068"/>
              <a:gd name="connsiteY25" fmla="*/ 948875 h 5290704"/>
              <a:gd name="connsiteX26" fmla="*/ 3976960 w 5637068"/>
              <a:gd name="connsiteY26" fmla="*/ 1855482 h 5290704"/>
              <a:gd name="connsiteX27" fmla="*/ 3015800 w 5637068"/>
              <a:gd name="connsiteY27" fmla="*/ 3117978 h 5290704"/>
              <a:gd name="connsiteX28" fmla="*/ 2230421 w 5637068"/>
              <a:gd name="connsiteY28" fmla="*/ 4401255 h 5290704"/>
              <a:gd name="connsiteX29" fmla="*/ 2083216 w 5637068"/>
              <a:gd name="connsiteY29" fmla="*/ 4691335 h 5290704"/>
              <a:gd name="connsiteX30" fmla="*/ 2065032 w 5637068"/>
              <a:gd name="connsiteY30" fmla="*/ 4712116 h 5290704"/>
              <a:gd name="connsiteX31" fmla="*/ 1522973 w 5637068"/>
              <a:gd name="connsiteY31" fmla="*/ 5085323 h 5290704"/>
              <a:gd name="connsiteX32" fmla="*/ 1275323 w 5637068"/>
              <a:gd name="connsiteY32" fmla="*/ 5279287 h 5290704"/>
              <a:gd name="connsiteX33" fmla="*/ 1270993 w 5637068"/>
              <a:gd name="connsiteY33" fmla="*/ 5285348 h 529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37068" h="5290704">
                <a:moveTo>
                  <a:pt x="1270993" y="5285348"/>
                </a:moveTo>
                <a:cubicBezTo>
                  <a:pt x="1252809" y="5230796"/>
                  <a:pt x="1235491" y="5177109"/>
                  <a:pt x="1217307" y="5124289"/>
                </a:cubicBezTo>
                <a:cubicBezTo>
                  <a:pt x="1135912" y="4897421"/>
                  <a:pt x="1042393" y="4675748"/>
                  <a:pt x="946277" y="4455807"/>
                </a:cubicBezTo>
                <a:cubicBezTo>
                  <a:pt x="857955" y="4253184"/>
                  <a:pt x="766168" y="4051427"/>
                  <a:pt x="656198" y="3859196"/>
                </a:cubicBezTo>
                <a:cubicBezTo>
                  <a:pt x="586925" y="3738834"/>
                  <a:pt x="513323" y="3622802"/>
                  <a:pt x="423268" y="3518893"/>
                </a:cubicBezTo>
                <a:cubicBezTo>
                  <a:pt x="317627" y="3397666"/>
                  <a:pt x="194668" y="3298087"/>
                  <a:pt x="44000" y="3236607"/>
                </a:cubicBezTo>
                <a:cubicBezTo>
                  <a:pt x="31877" y="3231411"/>
                  <a:pt x="18889" y="3227082"/>
                  <a:pt x="5900" y="3221887"/>
                </a:cubicBezTo>
                <a:cubicBezTo>
                  <a:pt x="8498" y="3219289"/>
                  <a:pt x="9364" y="3216691"/>
                  <a:pt x="11096" y="3214959"/>
                </a:cubicBezTo>
                <a:cubicBezTo>
                  <a:pt x="127127" y="3095464"/>
                  <a:pt x="250086" y="2985493"/>
                  <a:pt x="392096" y="2898036"/>
                </a:cubicBezTo>
                <a:cubicBezTo>
                  <a:pt x="484748" y="2840887"/>
                  <a:pt x="583461" y="2795859"/>
                  <a:pt x="691700" y="2775943"/>
                </a:cubicBezTo>
                <a:cubicBezTo>
                  <a:pt x="756643" y="2763821"/>
                  <a:pt x="823318" y="2756027"/>
                  <a:pt x="888261" y="2777675"/>
                </a:cubicBezTo>
                <a:cubicBezTo>
                  <a:pt x="947143" y="2797591"/>
                  <a:pt x="997366" y="2832228"/>
                  <a:pt x="1043259" y="2873791"/>
                </a:cubicBezTo>
                <a:cubicBezTo>
                  <a:pt x="1126387" y="2948259"/>
                  <a:pt x="1191330" y="3037448"/>
                  <a:pt x="1251943" y="3130100"/>
                </a:cubicBezTo>
                <a:cubicBezTo>
                  <a:pt x="1358450" y="3294623"/>
                  <a:pt x="1444175" y="3470402"/>
                  <a:pt x="1523839" y="3649646"/>
                </a:cubicBezTo>
                <a:cubicBezTo>
                  <a:pt x="1556743" y="3723248"/>
                  <a:pt x="1589648" y="3795984"/>
                  <a:pt x="1622553" y="3869587"/>
                </a:cubicBezTo>
                <a:cubicBezTo>
                  <a:pt x="1624284" y="3873050"/>
                  <a:pt x="1626016" y="3876514"/>
                  <a:pt x="1628614" y="3882575"/>
                </a:cubicBezTo>
                <a:cubicBezTo>
                  <a:pt x="1633809" y="3874782"/>
                  <a:pt x="1637273" y="3868721"/>
                  <a:pt x="1641602" y="3862659"/>
                </a:cubicBezTo>
                <a:cubicBezTo>
                  <a:pt x="1844225" y="3526686"/>
                  <a:pt x="2066764" y="3204568"/>
                  <a:pt x="2305755" y="2892841"/>
                </a:cubicBezTo>
                <a:cubicBezTo>
                  <a:pt x="2547343" y="2578516"/>
                  <a:pt x="2804519" y="2278046"/>
                  <a:pt x="3075548" y="1987966"/>
                </a:cubicBezTo>
                <a:cubicBezTo>
                  <a:pt x="3427107" y="1612161"/>
                  <a:pt x="3796851" y="1255407"/>
                  <a:pt x="4189973" y="922898"/>
                </a:cubicBezTo>
                <a:cubicBezTo>
                  <a:pt x="4543264" y="625025"/>
                  <a:pt x="4913873" y="350532"/>
                  <a:pt x="5309594" y="112407"/>
                </a:cubicBezTo>
                <a:cubicBezTo>
                  <a:pt x="5365012" y="78636"/>
                  <a:pt x="5422162" y="46598"/>
                  <a:pt x="5478446" y="13693"/>
                </a:cubicBezTo>
                <a:cubicBezTo>
                  <a:pt x="5482776" y="11096"/>
                  <a:pt x="5487105" y="9364"/>
                  <a:pt x="5492301" y="5900"/>
                </a:cubicBezTo>
                <a:cubicBezTo>
                  <a:pt x="5539060" y="72575"/>
                  <a:pt x="5585819" y="138384"/>
                  <a:pt x="5633444" y="205059"/>
                </a:cubicBezTo>
                <a:cubicBezTo>
                  <a:pt x="5629980" y="207657"/>
                  <a:pt x="5627383" y="211121"/>
                  <a:pt x="5624785" y="212852"/>
                </a:cubicBezTo>
                <a:cubicBezTo>
                  <a:pt x="5327778" y="435391"/>
                  <a:pt x="5054151" y="685639"/>
                  <a:pt x="4792646" y="948875"/>
                </a:cubicBezTo>
                <a:cubicBezTo>
                  <a:pt x="4506030" y="1238089"/>
                  <a:pt x="4236732" y="1542023"/>
                  <a:pt x="3976960" y="1855482"/>
                </a:cubicBezTo>
                <a:cubicBezTo>
                  <a:pt x="3639255" y="2263325"/>
                  <a:pt x="3317137" y="2683291"/>
                  <a:pt x="3015800" y="3117978"/>
                </a:cubicBezTo>
                <a:cubicBezTo>
                  <a:pt x="2730050" y="3531016"/>
                  <a:pt x="2464216" y="3956177"/>
                  <a:pt x="2230421" y="4401255"/>
                </a:cubicBezTo>
                <a:cubicBezTo>
                  <a:pt x="2180198" y="4497371"/>
                  <a:pt x="2132573" y="4594353"/>
                  <a:pt x="2083216" y="4691335"/>
                </a:cubicBezTo>
                <a:cubicBezTo>
                  <a:pt x="2078887" y="4699127"/>
                  <a:pt x="2072825" y="4706921"/>
                  <a:pt x="2065032" y="4712116"/>
                </a:cubicBezTo>
                <a:cubicBezTo>
                  <a:pt x="1884057" y="4836807"/>
                  <a:pt x="1702216" y="4958900"/>
                  <a:pt x="1522973" y="5085323"/>
                </a:cubicBezTo>
                <a:cubicBezTo>
                  <a:pt x="1437248" y="5145937"/>
                  <a:pt x="1357584" y="5214343"/>
                  <a:pt x="1275323" y="5279287"/>
                </a:cubicBezTo>
                <a:cubicBezTo>
                  <a:pt x="1275323" y="5281884"/>
                  <a:pt x="1273591" y="5283616"/>
                  <a:pt x="1270993" y="5285348"/>
                </a:cubicBezTo>
                <a:close/>
              </a:path>
            </a:pathLst>
          </a:custGeom>
          <a:gradFill>
            <a:gsLst>
              <a:gs pos="23000">
                <a:srgbClr val="FF9505"/>
              </a:gs>
              <a:gs pos="67000">
                <a:srgbClr val="FFC70C"/>
              </a:gs>
            </a:gsLst>
            <a:lin ang="2700000" scaled="0"/>
          </a:gradFill>
          <a:ln w="8653" cap="flat">
            <a:noFill/>
            <a:prstDash val="solid"/>
            <a:miter/>
          </a:ln>
        </p:spPr>
        <p:txBody>
          <a:bodyPr rtlCol="0" anchor="ctr"/>
          <a:lstStyle/>
          <a:p>
            <a:endParaRPr lang="en-US"/>
          </a:p>
        </p:txBody>
      </p:sp>
      <p:sp>
        <p:nvSpPr>
          <p:cNvPr id="507" name="Graphic 9">
            <a:extLst>
              <a:ext uri="{FF2B5EF4-FFF2-40B4-BE49-F238E27FC236}">
                <a16:creationId xmlns:a16="http://schemas.microsoft.com/office/drawing/2014/main" id="{19E140D3-0ADE-4CC9-9D90-E616D2DE2C1D}"/>
              </a:ext>
            </a:extLst>
          </p:cNvPr>
          <p:cNvSpPr/>
          <p:nvPr/>
        </p:nvSpPr>
        <p:spPr>
          <a:xfrm>
            <a:off x="10166066" y="4770716"/>
            <a:ext cx="321423" cy="350643"/>
          </a:xfrm>
          <a:custGeom>
            <a:avLst/>
            <a:gdLst>
              <a:gd name="connsiteX0" fmla="*/ 4899725 w 5388428"/>
              <a:gd name="connsiteY0" fmla="*/ 2205510 h 5878285"/>
              <a:gd name="connsiteX1" fmla="*/ 4827012 w 5388428"/>
              <a:gd name="connsiteY1" fmla="*/ 2033295 h 5878285"/>
              <a:gd name="connsiteX2" fmla="*/ 4654796 w 5388428"/>
              <a:gd name="connsiteY2" fmla="*/ 1960582 h 5878285"/>
              <a:gd name="connsiteX3" fmla="*/ 4482581 w 5388428"/>
              <a:gd name="connsiteY3" fmla="*/ 2033295 h 5878285"/>
              <a:gd name="connsiteX4" fmla="*/ 4409868 w 5388428"/>
              <a:gd name="connsiteY4" fmla="*/ 2205510 h 5878285"/>
              <a:gd name="connsiteX5" fmla="*/ 4482581 w 5388428"/>
              <a:gd name="connsiteY5" fmla="*/ 2377726 h 5878285"/>
              <a:gd name="connsiteX6" fmla="*/ 4654796 w 5388428"/>
              <a:gd name="connsiteY6" fmla="*/ 2450439 h 5878285"/>
              <a:gd name="connsiteX7" fmla="*/ 4827012 w 5388428"/>
              <a:gd name="connsiteY7" fmla="*/ 2377726 h 5878285"/>
              <a:gd name="connsiteX8" fmla="*/ 4899725 w 5388428"/>
              <a:gd name="connsiteY8" fmla="*/ 2205510 h 5878285"/>
              <a:gd name="connsiteX9" fmla="*/ 5389582 w 5388428"/>
              <a:gd name="connsiteY9" fmla="*/ 2205510 h 5878285"/>
              <a:gd name="connsiteX10" fmla="*/ 5253723 w 5388428"/>
              <a:gd name="connsiteY10" fmla="*/ 2630308 h 5878285"/>
              <a:gd name="connsiteX11" fmla="*/ 4899725 w 5388428"/>
              <a:gd name="connsiteY11" fmla="*/ 2898199 h 5878285"/>
              <a:gd name="connsiteX12" fmla="*/ 4899725 w 5388428"/>
              <a:gd name="connsiteY12" fmla="*/ 4409868 h 5878285"/>
              <a:gd name="connsiteX13" fmla="*/ 4396473 w 5388428"/>
              <a:gd name="connsiteY13" fmla="*/ 5448901 h 5878285"/>
              <a:gd name="connsiteX14" fmla="*/ 3185225 w 5388428"/>
              <a:gd name="connsiteY14" fmla="*/ 5879439 h 5878285"/>
              <a:gd name="connsiteX15" fmla="*/ 1973976 w 5388428"/>
              <a:gd name="connsiteY15" fmla="*/ 5448901 h 5878285"/>
              <a:gd name="connsiteX16" fmla="*/ 1470725 w 5388428"/>
              <a:gd name="connsiteY16" fmla="*/ 4409868 h 5878285"/>
              <a:gd name="connsiteX17" fmla="*/ 1470725 w 5388428"/>
              <a:gd name="connsiteY17" fmla="*/ 3904702 h 5878285"/>
              <a:gd name="connsiteX18" fmla="*/ 422124 w 5388428"/>
              <a:gd name="connsiteY18" fmla="*/ 3414845 h 5878285"/>
              <a:gd name="connsiteX19" fmla="*/ 1153 w 5388428"/>
              <a:gd name="connsiteY19" fmla="*/ 2450439 h 5878285"/>
              <a:gd name="connsiteX20" fmla="*/ 1153 w 5388428"/>
              <a:gd name="connsiteY20" fmla="*/ 491010 h 5878285"/>
              <a:gd name="connsiteX21" fmla="*/ 73866 w 5388428"/>
              <a:gd name="connsiteY21" fmla="*/ 318795 h 5878285"/>
              <a:gd name="connsiteX22" fmla="*/ 246082 w 5388428"/>
              <a:gd name="connsiteY22" fmla="*/ 246082 h 5878285"/>
              <a:gd name="connsiteX23" fmla="*/ 307314 w 5388428"/>
              <a:gd name="connsiteY23" fmla="*/ 253736 h 5878285"/>
              <a:gd name="connsiteX24" fmla="*/ 487183 w 5388428"/>
              <a:gd name="connsiteY24" fmla="*/ 70039 h 5878285"/>
              <a:gd name="connsiteX25" fmla="*/ 735939 w 5388428"/>
              <a:gd name="connsiteY25" fmla="*/ 1153 h 5878285"/>
              <a:gd name="connsiteX26" fmla="*/ 1082283 w 5388428"/>
              <a:gd name="connsiteY26" fmla="*/ 144666 h 5878285"/>
              <a:gd name="connsiteX27" fmla="*/ 1225796 w 5388428"/>
              <a:gd name="connsiteY27" fmla="*/ 491010 h 5878285"/>
              <a:gd name="connsiteX28" fmla="*/ 1082283 w 5388428"/>
              <a:gd name="connsiteY28" fmla="*/ 837355 h 5878285"/>
              <a:gd name="connsiteX29" fmla="*/ 735939 w 5388428"/>
              <a:gd name="connsiteY29" fmla="*/ 980868 h 5878285"/>
              <a:gd name="connsiteX30" fmla="*/ 491010 w 5388428"/>
              <a:gd name="connsiteY30" fmla="*/ 911981 h 5878285"/>
              <a:gd name="connsiteX31" fmla="*/ 491010 w 5388428"/>
              <a:gd name="connsiteY31" fmla="*/ 2450439 h 5878285"/>
              <a:gd name="connsiteX32" fmla="*/ 850749 w 5388428"/>
              <a:gd name="connsiteY32" fmla="*/ 3143128 h 5878285"/>
              <a:gd name="connsiteX33" fmla="*/ 1715653 w 5388428"/>
              <a:gd name="connsiteY33" fmla="*/ 3430153 h 5878285"/>
              <a:gd name="connsiteX34" fmla="*/ 2580557 w 5388428"/>
              <a:gd name="connsiteY34" fmla="*/ 3143128 h 5878285"/>
              <a:gd name="connsiteX35" fmla="*/ 2940296 w 5388428"/>
              <a:gd name="connsiteY35" fmla="*/ 2450439 h 5878285"/>
              <a:gd name="connsiteX36" fmla="*/ 2940296 w 5388428"/>
              <a:gd name="connsiteY36" fmla="*/ 911981 h 5878285"/>
              <a:gd name="connsiteX37" fmla="*/ 2695368 w 5388428"/>
              <a:gd name="connsiteY37" fmla="*/ 980868 h 5878285"/>
              <a:gd name="connsiteX38" fmla="*/ 2349023 w 5388428"/>
              <a:gd name="connsiteY38" fmla="*/ 837355 h 5878285"/>
              <a:gd name="connsiteX39" fmla="*/ 2205510 w 5388428"/>
              <a:gd name="connsiteY39" fmla="*/ 491010 h 5878285"/>
              <a:gd name="connsiteX40" fmla="*/ 2349023 w 5388428"/>
              <a:gd name="connsiteY40" fmla="*/ 144666 h 5878285"/>
              <a:gd name="connsiteX41" fmla="*/ 2695368 w 5388428"/>
              <a:gd name="connsiteY41" fmla="*/ 1153 h 5878285"/>
              <a:gd name="connsiteX42" fmla="*/ 2944123 w 5388428"/>
              <a:gd name="connsiteY42" fmla="*/ 70039 h 5878285"/>
              <a:gd name="connsiteX43" fmla="*/ 3123993 w 5388428"/>
              <a:gd name="connsiteY43" fmla="*/ 253736 h 5878285"/>
              <a:gd name="connsiteX44" fmla="*/ 3185225 w 5388428"/>
              <a:gd name="connsiteY44" fmla="*/ 246082 h 5878285"/>
              <a:gd name="connsiteX45" fmla="*/ 3357440 w 5388428"/>
              <a:gd name="connsiteY45" fmla="*/ 318795 h 5878285"/>
              <a:gd name="connsiteX46" fmla="*/ 3430153 w 5388428"/>
              <a:gd name="connsiteY46" fmla="*/ 491010 h 5878285"/>
              <a:gd name="connsiteX47" fmla="*/ 3430153 w 5388428"/>
              <a:gd name="connsiteY47" fmla="*/ 2450439 h 5878285"/>
              <a:gd name="connsiteX48" fmla="*/ 3009182 w 5388428"/>
              <a:gd name="connsiteY48" fmla="*/ 3414845 h 5878285"/>
              <a:gd name="connsiteX49" fmla="*/ 1960582 w 5388428"/>
              <a:gd name="connsiteY49" fmla="*/ 3904702 h 5878285"/>
              <a:gd name="connsiteX50" fmla="*/ 1960582 w 5388428"/>
              <a:gd name="connsiteY50" fmla="*/ 4409868 h 5878285"/>
              <a:gd name="connsiteX51" fmla="*/ 2320321 w 5388428"/>
              <a:gd name="connsiteY51" fmla="*/ 5102556 h 5878285"/>
              <a:gd name="connsiteX52" fmla="*/ 3185225 w 5388428"/>
              <a:gd name="connsiteY52" fmla="*/ 5389582 h 5878285"/>
              <a:gd name="connsiteX53" fmla="*/ 4050129 w 5388428"/>
              <a:gd name="connsiteY53" fmla="*/ 5102556 h 5878285"/>
              <a:gd name="connsiteX54" fmla="*/ 4409868 w 5388428"/>
              <a:gd name="connsiteY54" fmla="*/ 4409868 h 5878285"/>
              <a:gd name="connsiteX55" fmla="*/ 4409868 w 5388428"/>
              <a:gd name="connsiteY55" fmla="*/ 2898199 h 5878285"/>
              <a:gd name="connsiteX56" fmla="*/ 4055869 w 5388428"/>
              <a:gd name="connsiteY56" fmla="*/ 2630308 h 5878285"/>
              <a:gd name="connsiteX57" fmla="*/ 3920010 w 5388428"/>
              <a:gd name="connsiteY57" fmla="*/ 2205510 h 5878285"/>
              <a:gd name="connsiteX58" fmla="*/ 4134323 w 5388428"/>
              <a:gd name="connsiteY58" fmla="*/ 1685037 h 5878285"/>
              <a:gd name="connsiteX59" fmla="*/ 4654796 w 5388428"/>
              <a:gd name="connsiteY59" fmla="*/ 1470725 h 5878285"/>
              <a:gd name="connsiteX60" fmla="*/ 5175270 w 5388428"/>
              <a:gd name="connsiteY60" fmla="*/ 1685037 h 5878285"/>
              <a:gd name="connsiteX61" fmla="*/ 5389582 w 5388428"/>
              <a:gd name="connsiteY61" fmla="*/ 2205510 h 5878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388428" h="5878285">
                <a:moveTo>
                  <a:pt x="4899725" y="2205510"/>
                </a:moveTo>
                <a:cubicBezTo>
                  <a:pt x="4899725" y="2139176"/>
                  <a:pt x="4875487" y="2081771"/>
                  <a:pt x="4827012" y="2033295"/>
                </a:cubicBezTo>
                <a:cubicBezTo>
                  <a:pt x="4778536" y="1984820"/>
                  <a:pt x="4721131" y="1960582"/>
                  <a:pt x="4654796" y="1960582"/>
                </a:cubicBezTo>
                <a:cubicBezTo>
                  <a:pt x="4588461" y="1960582"/>
                  <a:pt x="4531056" y="1984820"/>
                  <a:pt x="4482581" y="2033295"/>
                </a:cubicBezTo>
                <a:cubicBezTo>
                  <a:pt x="4434106" y="2081771"/>
                  <a:pt x="4409868" y="2139176"/>
                  <a:pt x="4409868" y="2205510"/>
                </a:cubicBezTo>
                <a:cubicBezTo>
                  <a:pt x="4409868" y="2271845"/>
                  <a:pt x="4434106" y="2329250"/>
                  <a:pt x="4482581" y="2377726"/>
                </a:cubicBezTo>
                <a:cubicBezTo>
                  <a:pt x="4531056" y="2426201"/>
                  <a:pt x="4588461" y="2450439"/>
                  <a:pt x="4654796" y="2450439"/>
                </a:cubicBezTo>
                <a:cubicBezTo>
                  <a:pt x="4721131" y="2450439"/>
                  <a:pt x="4778536" y="2426201"/>
                  <a:pt x="4827012" y="2377726"/>
                </a:cubicBezTo>
                <a:cubicBezTo>
                  <a:pt x="4875487" y="2329250"/>
                  <a:pt x="4899725" y="2271845"/>
                  <a:pt x="4899725" y="2205510"/>
                </a:cubicBezTo>
                <a:close/>
                <a:moveTo>
                  <a:pt x="5389582" y="2205510"/>
                </a:moveTo>
                <a:cubicBezTo>
                  <a:pt x="5389582" y="2363693"/>
                  <a:pt x="5344296" y="2505293"/>
                  <a:pt x="5253723" y="2630308"/>
                </a:cubicBezTo>
                <a:cubicBezTo>
                  <a:pt x="5163151" y="2755324"/>
                  <a:pt x="5045151" y="2844621"/>
                  <a:pt x="4899725" y="2898199"/>
                </a:cubicBezTo>
                <a:lnTo>
                  <a:pt x="4899725" y="4409868"/>
                </a:lnTo>
                <a:cubicBezTo>
                  <a:pt x="4899725" y="4815531"/>
                  <a:pt x="4731974" y="5161875"/>
                  <a:pt x="4396473" y="5448901"/>
                </a:cubicBezTo>
                <a:cubicBezTo>
                  <a:pt x="4060972" y="5735926"/>
                  <a:pt x="3657223" y="5879439"/>
                  <a:pt x="3185225" y="5879439"/>
                </a:cubicBezTo>
                <a:cubicBezTo>
                  <a:pt x="2713227" y="5879439"/>
                  <a:pt x="2309478" y="5735926"/>
                  <a:pt x="1973976" y="5448901"/>
                </a:cubicBezTo>
                <a:cubicBezTo>
                  <a:pt x="1638475" y="5161875"/>
                  <a:pt x="1470725" y="4815531"/>
                  <a:pt x="1470725" y="4409868"/>
                </a:cubicBezTo>
                <a:lnTo>
                  <a:pt x="1470725" y="3904702"/>
                </a:lnTo>
                <a:cubicBezTo>
                  <a:pt x="1052305" y="3853676"/>
                  <a:pt x="702772" y="3690390"/>
                  <a:pt x="422124" y="3414845"/>
                </a:cubicBezTo>
                <a:cubicBezTo>
                  <a:pt x="141477" y="3139301"/>
                  <a:pt x="1153" y="2817832"/>
                  <a:pt x="1153" y="2450439"/>
                </a:cubicBezTo>
                <a:lnTo>
                  <a:pt x="1153" y="491010"/>
                </a:lnTo>
                <a:cubicBezTo>
                  <a:pt x="1153" y="424676"/>
                  <a:pt x="25391" y="367270"/>
                  <a:pt x="73866" y="318795"/>
                </a:cubicBezTo>
                <a:cubicBezTo>
                  <a:pt x="122342" y="270320"/>
                  <a:pt x="179747" y="246082"/>
                  <a:pt x="246082" y="246082"/>
                </a:cubicBezTo>
                <a:cubicBezTo>
                  <a:pt x="261390" y="246082"/>
                  <a:pt x="281801" y="248633"/>
                  <a:pt x="307314" y="253736"/>
                </a:cubicBezTo>
                <a:cubicBezTo>
                  <a:pt x="350687" y="177196"/>
                  <a:pt x="410643" y="115963"/>
                  <a:pt x="487183" y="70039"/>
                </a:cubicBezTo>
                <a:cubicBezTo>
                  <a:pt x="563724" y="24115"/>
                  <a:pt x="646642" y="1153"/>
                  <a:pt x="735939" y="1153"/>
                </a:cubicBezTo>
                <a:cubicBezTo>
                  <a:pt x="871160" y="1153"/>
                  <a:pt x="986608" y="48991"/>
                  <a:pt x="1082283" y="144666"/>
                </a:cubicBezTo>
                <a:cubicBezTo>
                  <a:pt x="1177959" y="240341"/>
                  <a:pt x="1225796" y="355789"/>
                  <a:pt x="1225796" y="491010"/>
                </a:cubicBezTo>
                <a:cubicBezTo>
                  <a:pt x="1225796" y="626231"/>
                  <a:pt x="1177959" y="741679"/>
                  <a:pt x="1082283" y="837355"/>
                </a:cubicBezTo>
                <a:cubicBezTo>
                  <a:pt x="986608" y="933030"/>
                  <a:pt x="871160" y="980868"/>
                  <a:pt x="735939" y="980868"/>
                </a:cubicBezTo>
                <a:cubicBezTo>
                  <a:pt x="651745" y="980868"/>
                  <a:pt x="570102" y="957905"/>
                  <a:pt x="491010" y="911981"/>
                </a:cubicBezTo>
                <a:lnTo>
                  <a:pt x="491010" y="2450439"/>
                </a:lnTo>
                <a:cubicBezTo>
                  <a:pt x="491010" y="2720881"/>
                  <a:pt x="610923" y="2951777"/>
                  <a:pt x="850749" y="3143128"/>
                </a:cubicBezTo>
                <a:cubicBezTo>
                  <a:pt x="1090575" y="3334478"/>
                  <a:pt x="1378877" y="3430153"/>
                  <a:pt x="1715653" y="3430153"/>
                </a:cubicBezTo>
                <a:cubicBezTo>
                  <a:pt x="2052430" y="3430153"/>
                  <a:pt x="2340731" y="3334478"/>
                  <a:pt x="2580557" y="3143128"/>
                </a:cubicBezTo>
                <a:cubicBezTo>
                  <a:pt x="2820383" y="2951777"/>
                  <a:pt x="2940296" y="2720881"/>
                  <a:pt x="2940296" y="2450439"/>
                </a:cubicBezTo>
                <a:lnTo>
                  <a:pt x="2940296" y="911981"/>
                </a:lnTo>
                <a:cubicBezTo>
                  <a:pt x="2861205" y="957905"/>
                  <a:pt x="2779562" y="980868"/>
                  <a:pt x="2695368" y="980868"/>
                </a:cubicBezTo>
                <a:cubicBezTo>
                  <a:pt x="2560147" y="980868"/>
                  <a:pt x="2444699" y="933030"/>
                  <a:pt x="2349023" y="837355"/>
                </a:cubicBezTo>
                <a:cubicBezTo>
                  <a:pt x="2253348" y="741679"/>
                  <a:pt x="2205510" y="626231"/>
                  <a:pt x="2205510" y="491010"/>
                </a:cubicBezTo>
                <a:cubicBezTo>
                  <a:pt x="2205510" y="355789"/>
                  <a:pt x="2253348" y="240341"/>
                  <a:pt x="2349023" y="144666"/>
                </a:cubicBezTo>
                <a:cubicBezTo>
                  <a:pt x="2444699" y="48991"/>
                  <a:pt x="2560147" y="1153"/>
                  <a:pt x="2695368" y="1153"/>
                </a:cubicBezTo>
                <a:cubicBezTo>
                  <a:pt x="2784664" y="1153"/>
                  <a:pt x="2867583" y="24115"/>
                  <a:pt x="2944123" y="70039"/>
                </a:cubicBezTo>
                <a:cubicBezTo>
                  <a:pt x="3020663" y="115963"/>
                  <a:pt x="3080620" y="177196"/>
                  <a:pt x="3123993" y="253736"/>
                </a:cubicBezTo>
                <a:cubicBezTo>
                  <a:pt x="3149506" y="248633"/>
                  <a:pt x="3169917" y="246082"/>
                  <a:pt x="3185225" y="246082"/>
                </a:cubicBezTo>
                <a:cubicBezTo>
                  <a:pt x="3251560" y="246082"/>
                  <a:pt x="3308965" y="270320"/>
                  <a:pt x="3357440" y="318795"/>
                </a:cubicBezTo>
                <a:cubicBezTo>
                  <a:pt x="3405915" y="367270"/>
                  <a:pt x="3430153" y="424676"/>
                  <a:pt x="3430153" y="491010"/>
                </a:cubicBezTo>
                <a:lnTo>
                  <a:pt x="3430153" y="2450439"/>
                </a:lnTo>
                <a:cubicBezTo>
                  <a:pt x="3430153" y="2817832"/>
                  <a:pt x="3289830" y="3139301"/>
                  <a:pt x="3009182" y="3414845"/>
                </a:cubicBezTo>
                <a:cubicBezTo>
                  <a:pt x="2728535" y="3690390"/>
                  <a:pt x="2379001" y="3853676"/>
                  <a:pt x="1960582" y="3904702"/>
                </a:cubicBezTo>
                <a:lnTo>
                  <a:pt x="1960582" y="4409868"/>
                </a:lnTo>
                <a:cubicBezTo>
                  <a:pt x="1960582" y="4680310"/>
                  <a:pt x="2080495" y="4911206"/>
                  <a:pt x="2320321" y="5102556"/>
                </a:cubicBezTo>
                <a:cubicBezTo>
                  <a:pt x="2560147" y="5293907"/>
                  <a:pt x="2848448" y="5389582"/>
                  <a:pt x="3185225" y="5389582"/>
                </a:cubicBezTo>
                <a:cubicBezTo>
                  <a:pt x="3522002" y="5389582"/>
                  <a:pt x="3810303" y="5293907"/>
                  <a:pt x="4050129" y="5102556"/>
                </a:cubicBezTo>
                <a:cubicBezTo>
                  <a:pt x="4289955" y="4911206"/>
                  <a:pt x="4409868" y="4680310"/>
                  <a:pt x="4409868" y="4409868"/>
                </a:cubicBezTo>
                <a:lnTo>
                  <a:pt x="4409868" y="2898199"/>
                </a:lnTo>
                <a:cubicBezTo>
                  <a:pt x="4264441" y="2844621"/>
                  <a:pt x="4146442" y="2755324"/>
                  <a:pt x="4055869" y="2630308"/>
                </a:cubicBezTo>
                <a:cubicBezTo>
                  <a:pt x="3965297" y="2505293"/>
                  <a:pt x="3920010" y="2363693"/>
                  <a:pt x="3920010" y="2205510"/>
                </a:cubicBezTo>
                <a:cubicBezTo>
                  <a:pt x="3920010" y="2001403"/>
                  <a:pt x="3991448" y="1827912"/>
                  <a:pt x="4134323" y="1685037"/>
                </a:cubicBezTo>
                <a:cubicBezTo>
                  <a:pt x="4277198" y="1542162"/>
                  <a:pt x="4450689" y="1470725"/>
                  <a:pt x="4654796" y="1470725"/>
                </a:cubicBezTo>
                <a:cubicBezTo>
                  <a:pt x="4858904" y="1470725"/>
                  <a:pt x="5032394" y="1542162"/>
                  <a:pt x="5175270" y="1685037"/>
                </a:cubicBezTo>
                <a:cubicBezTo>
                  <a:pt x="5318145" y="1827912"/>
                  <a:pt x="5389582" y="2001403"/>
                  <a:pt x="5389582" y="2205510"/>
                </a:cubicBezTo>
                <a:close/>
              </a:path>
            </a:pathLst>
          </a:custGeom>
          <a:gradFill>
            <a:gsLst>
              <a:gs pos="23000">
                <a:srgbClr val="FF9505"/>
              </a:gs>
              <a:gs pos="67000">
                <a:srgbClr val="FFC70C"/>
              </a:gs>
            </a:gsLst>
            <a:lin ang="2700000" scaled="0"/>
          </a:gradFill>
          <a:ln w="3827" cap="flat">
            <a:noFill/>
            <a:prstDash val="solid"/>
            <a:miter/>
          </a:ln>
        </p:spPr>
        <p:txBody>
          <a:bodyPr rtlCol="0" anchor="ctr"/>
          <a:lstStyle/>
          <a:p>
            <a:endParaRPr lang="en-US"/>
          </a:p>
        </p:txBody>
      </p:sp>
      <p:sp>
        <p:nvSpPr>
          <p:cNvPr id="508" name="Graphic 12">
            <a:extLst>
              <a:ext uri="{FF2B5EF4-FFF2-40B4-BE49-F238E27FC236}">
                <a16:creationId xmlns:a16="http://schemas.microsoft.com/office/drawing/2014/main" id="{679629AE-8E74-4029-B798-F6F391F6F36E}"/>
              </a:ext>
            </a:extLst>
          </p:cNvPr>
          <p:cNvSpPr/>
          <p:nvPr/>
        </p:nvSpPr>
        <p:spPr>
          <a:xfrm>
            <a:off x="10818021" y="4750871"/>
            <a:ext cx="256952" cy="428890"/>
          </a:xfrm>
          <a:custGeom>
            <a:avLst/>
            <a:gdLst>
              <a:gd name="connsiteX0" fmla="*/ 1285399 w 2562225"/>
              <a:gd name="connsiteY0" fmla="*/ 7144 h 4276725"/>
              <a:gd name="connsiteX1" fmla="*/ 7144 w 2562225"/>
              <a:gd name="connsiteY1" fmla="*/ 1271111 h 4276725"/>
              <a:gd name="connsiteX2" fmla="*/ 100489 w 2562225"/>
              <a:gd name="connsiteY2" fmla="*/ 1751171 h 4276725"/>
              <a:gd name="connsiteX3" fmla="*/ 99536 w 2562225"/>
              <a:gd name="connsiteY3" fmla="*/ 1751171 h 4276725"/>
              <a:gd name="connsiteX4" fmla="*/ 105251 w 2562225"/>
              <a:gd name="connsiteY4" fmla="*/ 1762601 h 4276725"/>
              <a:gd name="connsiteX5" fmla="*/ 119539 w 2562225"/>
              <a:gd name="connsiteY5" fmla="*/ 1794034 h 4276725"/>
              <a:gd name="connsiteX6" fmla="*/ 1285399 w 2562225"/>
              <a:gd name="connsiteY6" fmla="*/ 4274344 h 4276725"/>
              <a:gd name="connsiteX7" fmla="*/ 2445544 w 2562225"/>
              <a:gd name="connsiteY7" fmla="*/ 1806416 h 4276725"/>
              <a:gd name="connsiteX8" fmla="*/ 2451259 w 2562225"/>
              <a:gd name="connsiteY8" fmla="*/ 1794986 h 4276725"/>
              <a:gd name="connsiteX9" fmla="*/ 2466499 w 2562225"/>
              <a:gd name="connsiteY9" fmla="*/ 1762601 h 4276725"/>
              <a:gd name="connsiteX10" fmla="*/ 2470309 w 2562225"/>
              <a:gd name="connsiteY10" fmla="*/ 1752124 h 4276725"/>
              <a:gd name="connsiteX11" fmla="*/ 2563654 w 2562225"/>
              <a:gd name="connsiteY11" fmla="*/ 1273016 h 4276725"/>
              <a:gd name="connsiteX12" fmla="*/ 1285399 w 2562225"/>
              <a:gd name="connsiteY12" fmla="*/ 7144 h 4276725"/>
              <a:gd name="connsiteX13" fmla="*/ 1285399 w 2562225"/>
              <a:gd name="connsiteY13" fmla="*/ 1673066 h 4276725"/>
              <a:gd name="connsiteX14" fmla="*/ 838676 w 2562225"/>
              <a:gd name="connsiteY14" fmla="*/ 1226344 h 4276725"/>
              <a:gd name="connsiteX15" fmla="*/ 1285399 w 2562225"/>
              <a:gd name="connsiteY15" fmla="*/ 779621 h 4276725"/>
              <a:gd name="connsiteX16" fmla="*/ 1732121 w 2562225"/>
              <a:gd name="connsiteY16" fmla="*/ 1226344 h 4276725"/>
              <a:gd name="connsiteX17" fmla="*/ 1285399 w 2562225"/>
              <a:gd name="connsiteY17" fmla="*/ 1673066 h 427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62225" h="4276725">
                <a:moveTo>
                  <a:pt x="1285399" y="7144"/>
                </a:moveTo>
                <a:cubicBezTo>
                  <a:pt x="580549" y="7144"/>
                  <a:pt x="7144" y="566261"/>
                  <a:pt x="7144" y="1271111"/>
                </a:cubicBezTo>
                <a:cubicBezTo>
                  <a:pt x="7144" y="1427321"/>
                  <a:pt x="40481" y="1597819"/>
                  <a:pt x="100489" y="1751171"/>
                </a:cubicBezTo>
                <a:lnTo>
                  <a:pt x="99536" y="1751171"/>
                </a:lnTo>
                <a:lnTo>
                  <a:pt x="105251" y="1762601"/>
                </a:lnTo>
                <a:cubicBezTo>
                  <a:pt x="110014" y="1773079"/>
                  <a:pt x="114776" y="1783556"/>
                  <a:pt x="119539" y="1794034"/>
                </a:cubicBezTo>
                <a:lnTo>
                  <a:pt x="1285399" y="4274344"/>
                </a:lnTo>
                <a:lnTo>
                  <a:pt x="2445544" y="1806416"/>
                </a:lnTo>
                <a:lnTo>
                  <a:pt x="2451259" y="1794986"/>
                </a:lnTo>
                <a:cubicBezTo>
                  <a:pt x="2456021" y="1784509"/>
                  <a:pt x="2461736" y="1774031"/>
                  <a:pt x="2466499" y="1762601"/>
                </a:cubicBezTo>
                <a:lnTo>
                  <a:pt x="2470309" y="1752124"/>
                </a:lnTo>
                <a:cubicBezTo>
                  <a:pt x="2532221" y="1598771"/>
                  <a:pt x="2563654" y="1436846"/>
                  <a:pt x="2563654" y="1273016"/>
                </a:cubicBezTo>
                <a:cubicBezTo>
                  <a:pt x="2563654" y="566261"/>
                  <a:pt x="1990249" y="7144"/>
                  <a:pt x="1285399" y="7144"/>
                </a:cubicBezTo>
                <a:close/>
                <a:moveTo>
                  <a:pt x="1285399" y="1673066"/>
                </a:moveTo>
                <a:cubicBezTo>
                  <a:pt x="1038701" y="1673066"/>
                  <a:pt x="838676" y="1473041"/>
                  <a:pt x="838676" y="1226344"/>
                </a:cubicBezTo>
                <a:cubicBezTo>
                  <a:pt x="838676" y="979646"/>
                  <a:pt x="1038701" y="779621"/>
                  <a:pt x="1285399" y="779621"/>
                </a:cubicBezTo>
                <a:cubicBezTo>
                  <a:pt x="1532096" y="779621"/>
                  <a:pt x="1732121" y="979646"/>
                  <a:pt x="1732121" y="1226344"/>
                </a:cubicBezTo>
                <a:cubicBezTo>
                  <a:pt x="1732121" y="1473041"/>
                  <a:pt x="1532096" y="1673066"/>
                  <a:pt x="1285399" y="1673066"/>
                </a:cubicBezTo>
                <a:close/>
              </a:path>
            </a:pathLst>
          </a:custGeom>
          <a:gradFill>
            <a:gsLst>
              <a:gs pos="23000">
                <a:srgbClr val="FF9505"/>
              </a:gs>
              <a:gs pos="67000">
                <a:srgbClr val="FFC70C"/>
              </a:gs>
            </a:gsLst>
            <a:lin ang="2700000" scaled="0"/>
          </a:gradFill>
          <a:ln w="9525" cap="flat">
            <a:noFill/>
            <a:prstDash val="solid"/>
            <a:miter/>
          </a:ln>
        </p:spPr>
        <p:txBody>
          <a:bodyPr rtlCol="0" anchor="ctr"/>
          <a:lstStyle/>
          <a:p>
            <a:endParaRPr lang="en-US"/>
          </a:p>
        </p:txBody>
      </p:sp>
      <p:grpSp>
        <p:nvGrpSpPr>
          <p:cNvPr id="509" name="Group 508">
            <a:extLst>
              <a:ext uri="{FF2B5EF4-FFF2-40B4-BE49-F238E27FC236}">
                <a16:creationId xmlns:a16="http://schemas.microsoft.com/office/drawing/2014/main" id="{15AAFD89-872F-42A6-8470-A8DDB3A039EF}"/>
              </a:ext>
            </a:extLst>
          </p:cNvPr>
          <p:cNvGrpSpPr/>
          <p:nvPr/>
        </p:nvGrpSpPr>
        <p:grpSpPr>
          <a:xfrm>
            <a:off x="11302095" y="4867597"/>
            <a:ext cx="282216" cy="212265"/>
            <a:chOff x="2938463" y="2389188"/>
            <a:chExt cx="557213" cy="419100"/>
          </a:xfrm>
          <a:gradFill>
            <a:gsLst>
              <a:gs pos="23000">
                <a:srgbClr val="FF9505"/>
              </a:gs>
              <a:gs pos="67000">
                <a:srgbClr val="FFC70C"/>
              </a:gs>
            </a:gsLst>
            <a:lin ang="2700000" scaled="0"/>
          </a:gradFill>
        </p:grpSpPr>
        <p:sp>
          <p:nvSpPr>
            <p:cNvPr id="510" name="Freeform 19">
              <a:extLst>
                <a:ext uri="{FF2B5EF4-FFF2-40B4-BE49-F238E27FC236}">
                  <a16:creationId xmlns:a16="http://schemas.microsoft.com/office/drawing/2014/main" id="{CF15324D-60CE-47CA-80B1-3921287CDB9E}"/>
                </a:ext>
              </a:extLst>
            </p:cNvPr>
            <p:cNvSpPr>
              <a:spLocks noEditPoints="1"/>
            </p:cNvSpPr>
            <p:nvPr/>
          </p:nvSpPr>
          <p:spPr bwMode="auto">
            <a:xfrm>
              <a:off x="2938463" y="2389188"/>
              <a:ext cx="557213" cy="419100"/>
            </a:xfrm>
            <a:custGeom>
              <a:avLst/>
              <a:gdLst>
                <a:gd name="T0" fmla="*/ 7 w 129"/>
                <a:gd name="T1" fmla="*/ 0 h 96"/>
                <a:gd name="T2" fmla="*/ 0 w 129"/>
                <a:gd name="T3" fmla="*/ 7 h 96"/>
                <a:gd name="T4" fmla="*/ 0 w 129"/>
                <a:gd name="T5" fmla="*/ 89 h 96"/>
                <a:gd name="T6" fmla="*/ 7 w 129"/>
                <a:gd name="T7" fmla="*/ 96 h 96"/>
                <a:gd name="T8" fmla="*/ 122 w 129"/>
                <a:gd name="T9" fmla="*/ 96 h 96"/>
                <a:gd name="T10" fmla="*/ 129 w 129"/>
                <a:gd name="T11" fmla="*/ 89 h 96"/>
                <a:gd name="T12" fmla="*/ 129 w 129"/>
                <a:gd name="T13" fmla="*/ 21 h 96"/>
                <a:gd name="T14" fmla="*/ 122 w 129"/>
                <a:gd name="T15" fmla="*/ 14 h 96"/>
                <a:gd name="T16" fmla="*/ 70 w 129"/>
                <a:gd name="T17" fmla="*/ 14 h 96"/>
                <a:gd name="T18" fmla="*/ 43 w 129"/>
                <a:gd name="T19" fmla="*/ 0 h 96"/>
                <a:gd name="T20" fmla="*/ 42 w 129"/>
                <a:gd name="T21" fmla="*/ 0 h 96"/>
                <a:gd name="T22" fmla="*/ 7 w 129"/>
                <a:gd name="T23" fmla="*/ 0 h 96"/>
                <a:gd name="T24" fmla="*/ 65 w 129"/>
                <a:gd name="T25" fmla="*/ 28 h 96"/>
                <a:gd name="T26" fmla="*/ 92 w 129"/>
                <a:gd name="T27" fmla="*/ 55 h 96"/>
                <a:gd name="T28" fmla="*/ 65 w 129"/>
                <a:gd name="T29" fmla="*/ 82 h 96"/>
                <a:gd name="T30" fmla="*/ 37 w 129"/>
                <a:gd name="T31" fmla="*/ 55 h 96"/>
                <a:gd name="T32" fmla="*/ 65 w 129"/>
                <a:gd name="T33" fmla="*/ 2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 h="96">
                  <a:moveTo>
                    <a:pt x="7" y="0"/>
                  </a:moveTo>
                  <a:cubicBezTo>
                    <a:pt x="3" y="0"/>
                    <a:pt x="0" y="3"/>
                    <a:pt x="0" y="7"/>
                  </a:cubicBezTo>
                  <a:cubicBezTo>
                    <a:pt x="0" y="89"/>
                    <a:pt x="0" y="89"/>
                    <a:pt x="0" y="89"/>
                  </a:cubicBezTo>
                  <a:cubicBezTo>
                    <a:pt x="0" y="93"/>
                    <a:pt x="3" y="96"/>
                    <a:pt x="7" y="96"/>
                  </a:cubicBezTo>
                  <a:cubicBezTo>
                    <a:pt x="122" y="96"/>
                    <a:pt x="122" y="96"/>
                    <a:pt x="122" y="96"/>
                  </a:cubicBezTo>
                  <a:cubicBezTo>
                    <a:pt x="126" y="96"/>
                    <a:pt x="129" y="93"/>
                    <a:pt x="129" y="89"/>
                  </a:cubicBezTo>
                  <a:cubicBezTo>
                    <a:pt x="129" y="21"/>
                    <a:pt x="129" y="21"/>
                    <a:pt x="129" y="21"/>
                  </a:cubicBezTo>
                  <a:cubicBezTo>
                    <a:pt x="129" y="17"/>
                    <a:pt x="126" y="14"/>
                    <a:pt x="122" y="14"/>
                  </a:cubicBezTo>
                  <a:cubicBezTo>
                    <a:pt x="70" y="14"/>
                    <a:pt x="70" y="14"/>
                    <a:pt x="70" y="14"/>
                  </a:cubicBezTo>
                  <a:cubicBezTo>
                    <a:pt x="43" y="0"/>
                    <a:pt x="43" y="0"/>
                    <a:pt x="43" y="0"/>
                  </a:cubicBezTo>
                  <a:cubicBezTo>
                    <a:pt x="43" y="0"/>
                    <a:pt x="42" y="0"/>
                    <a:pt x="42" y="0"/>
                  </a:cubicBezTo>
                  <a:lnTo>
                    <a:pt x="7" y="0"/>
                  </a:lnTo>
                  <a:close/>
                  <a:moveTo>
                    <a:pt x="65" y="28"/>
                  </a:moveTo>
                  <a:cubicBezTo>
                    <a:pt x="80" y="28"/>
                    <a:pt x="92" y="40"/>
                    <a:pt x="92" y="55"/>
                  </a:cubicBezTo>
                  <a:cubicBezTo>
                    <a:pt x="92" y="70"/>
                    <a:pt x="80" y="82"/>
                    <a:pt x="65" y="82"/>
                  </a:cubicBezTo>
                  <a:cubicBezTo>
                    <a:pt x="50" y="82"/>
                    <a:pt x="37" y="70"/>
                    <a:pt x="37" y="55"/>
                  </a:cubicBezTo>
                  <a:cubicBezTo>
                    <a:pt x="37" y="40"/>
                    <a:pt x="50"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1" name="Freeform 20">
              <a:extLst>
                <a:ext uri="{FF2B5EF4-FFF2-40B4-BE49-F238E27FC236}">
                  <a16:creationId xmlns:a16="http://schemas.microsoft.com/office/drawing/2014/main" id="{EC3C71E0-1828-496C-B561-1C2CC25652E5}"/>
                </a:ext>
              </a:extLst>
            </p:cNvPr>
            <p:cNvSpPr>
              <a:spLocks/>
            </p:cNvSpPr>
            <p:nvPr/>
          </p:nvSpPr>
          <p:spPr bwMode="auto">
            <a:xfrm>
              <a:off x="3136900" y="2551113"/>
              <a:ext cx="158750" cy="157163"/>
            </a:xfrm>
            <a:custGeom>
              <a:avLst/>
              <a:gdLst>
                <a:gd name="T0" fmla="*/ 15 w 37"/>
                <a:gd name="T1" fmla="*/ 0 h 36"/>
                <a:gd name="T2" fmla="*/ 13 w 37"/>
                <a:gd name="T3" fmla="*/ 1 h 36"/>
                <a:gd name="T4" fmla="*/ 13 w 37"/>
                <a:gd name="T5" fmla="*/ 12 h 36"/>
                <a:gd name="T6" fmla="*/ 2 w 37"/>
                <a:gd name="T7" fmla="*/ 12 h 36"/>
                <a:gd name="T8" fmla="*/ 0 w 37"/>
                <a:gd name="T9" fmla="*/ 14 h 36"/>
                <a:gd name="T10" fmla="*/ 0 w 37"/>
                <a:gd name="T11" fmla="*/ 22 h 36"/>
                <a:gd name="T12" fmla="*/ 2 w 37"/>
                <a:gd name="T13" fmla="*/ 24 h 36"/>
                <a:gd name="T14" fmla="*/ 13 w 37"/>
                <a:gd name="T15" fmla="*/ 24 h 36"/>
                <a:gd name="T16" fmla="*/ 13 w 37"/>
                <a:gd name="T17" fmla="*/ 34 h 36"/>
                <a:gd name="T18" fmla="*/ 15 w 37"/>
                <a:gd name="T19" fmla="*/ 36 h 36"/>
                <a:gd name="T20" fmla="*/ 23 w 37"/>
                <a:gd name="T21" fmla="*/ 36 h 36"/>
                <a:gd name="T22" fmla="*/ 25 w 37"/>
                <a:gd name="T23" fmla="*/ 34 h 36"/>
                <a:gd name="T24" fmla="*/ 25 w 37"/>
                <a:gd name="T25" fmla="*/ 24 h 36"/>
                <a:gd name="T26" fmla="*/ 35 w 37"/>
                <a:gd name="T27" fmla="*/ 24 h 36"/>
                <a:gd name="T28" fmla="*/ 37 w 37"/>
                <a:gd name="T29" fmla="*/ 22 h 36"/>
                <a:gd name="T30" fmla="*/ 37 w 37"/>
                <a:gd name="T31" fmla="*/ 14 h 36"/>
                <a:gd name="T32" fmla="*/ 35 w 37"/>
                <a:gd name="T33" fmla="*/ 12 h 36"/>
                <a:gd name="T34" fmla="*/ 25 w 37"/>
                <a:gd name="T35" fmla="*/ 12 h 36"/>
                <a:gd name="T36" fmla="*/ 25 w 37"/>
                <a:gd name="T37" fmla="*/ 1 h 36"/>
                <a:gd name="T38" fmla="*/ 23 w 37"/>
                <a:gd name="T39" fmla="*/ 0 h 36"/>
                <a:gd name="T40" fmla="*/ 15 w 37"/>
                <a:gd name="T4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36">
                  <a:moveTo>
                    <a:pt x="15" y="0"/>
                  </a:moveTo>
                  <a:cubicBezTo>
                    <a:pt x="14" y="0"/>
                    <a:pt x="13" y="0"/>
                    <a:pt x="13" y="1"/>
                  </a:cubicBezTo>
                  <a:cubicBezTo>
                    <a:pt x="13" y="12"/>
                    <a:pt x="13" y="12"/>
                    <a:pt x="13" y="12"/>
                  </a:cubicBezTo>
                  <a:cubicBezTo>
                    <a:pt x="2" y="12"/>
                    <a:pt x="2" y="12"/>
                    <a:pt x="2" y="12"/>
                  </a:cubicBezTo>
                  <a:cubicBezTo>
                    <a:pt x="1" y="12"/>
                    <a:pt x="0" y="13"/>
                    <a:pt x="0" y="14"/>
                  </a:cubicBezTo>
                  <a:cubicBezTo>
                    <a:pt x="0" y="22"/>
                    <a:pt x="0" y="22"/>
                    <a:pt x="0" y="22"/>
                  </a:cubicBezTo>
                  <a:cubicBezTo>
                    <a:pt x="0" y="23"/>
                    <a:pt x="1" y="24"/>
                    <a:pt x="2" y="24"/>
                  </a:cubicBezTo>
                  <a:cubicBezTo>
                    <a:pt x="13" y="24"/>
                    <a:pt x="13" y="24"/>
                    <a:pt x="13" y="24"/>
                  </a:cubicBezTo>
                  <a:cubicBezTo>
                    <a:pt x="13" y="34"/>
                    <a:pt x="13" y="34"/>
                    <a:pt x="13" y="34"/>
                  </a:cubicBezTo>
                  <a:cubicBezTo>
                    <a:pt x="13" y="35"/>
                    <a:pt x="14" y="36"/>
                    <a:pt x="15" y="36"/>
                  </a:cubicBezTo>
                  <a:cubicBezTo>
                    <a:pt x="23" y="36"/>
                    <a:pt x="23" y="36"/>
                    <a:pt x="23" y="36"/>
                  </a:cubicBezTo>
                  <a:cubicBezTo>
                    <a:pt x="24" y="36"/>
                    <a:pt x="25" y="35"/>
                    <a:pt x="25" y="34"/>
                  </a:cubicBezTo>
                  <a:cubicBezTo>
                    <a:pt x="25" y="24"/>
                    <a:pt x="25" y="24"/>
                    <a:pt x="25" y="24"/>
                  </a:cubicBezTo>
                  <a:cubicBezTo>
                    <a:pt x="35" y="24"/>
                    <a:pt x="35" y="24"/>
                    <a:pt x="35" y="24"/>
                  </a:cubicBezTo>
                  <a:cubicBezTo>
                    <a:pt x="36" y="24"/>
                    <a:pt x="37" y="23"/>
                    <a:pt x="37" y="22"/>
                  </a:cubicBezTo>
                  <a:cubicBezTo>
                    <a:pt x="37" y="14"/>
                    <a:pt x="37" y="14"/>
                    <a:pt x="37" y="14"/>
                  </a:cubicBezTo>
                  <a:cubicBezTo>
                    <a:pt x="37" y="13"/>
                    <a:pt x="36" y="12"/>
                    <a:pt x="35" y="12"/>
                  </a:cubicBezTo>
                  <a:cubicBezTo>
                    <a:pt x="25" y="12"/>
                    <a:pt x="25" y="12"/>
                    <a:pt x="25" y="12"/>
                  </a:cubicBezTo>
                  <a:cubicBezTo>
                    <a:pt x="25" y="1"/>
                    <a:pt x="25" y="1"/>
                    <a:pt x="25" y="1"/>
                  </a:cubicBezTo>
                  <a:cubicBezTo>
                    <a:pt x="25" y="0"/>
                    <a:pt x="24" y="0"/>
                    <a:pt x="23" y="0"/>
                  </a:cubicBez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12" name="Graphic 2">
            <a:extLst>
              <a:ext uri="{FF2B5EF4-FFF2-40B4-BE49-F238E27FC236}">
                <a16:creationId xmlns:a16="http://schemas.microsoft.com/office/drawing/2014/main" id="{56A1B129-50CB-4AA3-9E29-9E64DF35776C}"/>
              </a:ext>
            </a:extLst>
          </p:cNvPr>
          <p:cNvSpPr/>
          <p:nvPr/>
        </p:nvSpPr>
        <p:spPr>
          <a:xfrm>
            <a:off x="3966420" y="5370127"/>
            <a:ext cx="212265" cy="294276"/>
          </a:xfrm>
          <a:custGeom>
            <a:avLst/>
            <a:gdLst>
              <a:gd name="connsiteX0" fmla="*/ 121558 w 419100"/>
              <a:gd name="connsiteY0" fmla="*/ 437767 h 581025"/>
              <a:gd name="connsiteX1" fmla="*/ 112033 w 419100"/>
              <a:gd name="connsiteY1" fmla="*/ 368235 h 581025"/>
              <a:gd name="connsiteX2" fmla="*/ 78696 w 419100"/>
              <a:gd name="connsiteY2" fmla="*/ 324420 h 581025"/>
              <a:gd name="connsiteX3" fmla="*/ 7258 w 419100"/>
              <a:gd name="connsiteY3" fmla="*/ 227265 h 581025"/>
              <a:gd name="connsiteX4" fmla="*/ 67266 w 419100"/>
              <a:gd name="connsiteY4" fmla="*/ 127252 h 581025"/>
              <a:gd name="connsiteX5" fmla="*/ 181566 w 419100"/>
              <a:gd name="connsiteY5" fmla="*/ 140587 h 581025"/>
              <a:gd name="connsiteX6" fmla="*/ 236811 w 419100"/>
              <a:gd name="connsiteY6" fmla="*/ 138682 h 581025"/>
              <a:gd name="connsiteX7" fmla="*/ 295866 w 419100"/>
              <a:gd name="connsiteY7" fmla="*/ 52957 h 581025"/>
              <a:gd name="connsiteX8" fmla="*/ 373018 w 419100"/>
              <a:gd name="connsiteY8" fmla="*/ 10095 h 581025"/>
              <a:gd name="connsiteX9" fmla="*/ 415881 w 419100"/>
              <a:gd name="connsiteY9" fmla="*/ 83437 h 581025"/>
              <a:gd name="connsiteX10" fmla="*/ 336823 w 419100"/>
              <a:gd name="connsiteY10" fmla="*/ 132015 h 581025"/>
              <a:gd name="connsiteX11" fmla="*/ 221571 w 419100"/>
              <a:gd name="connsiteY11" fmla="*/ 246315 h 581025"/>
              <a:gd name="connsiteX12" fmla="*/ 329204 w 419100"/>
              <a:gd name="connsiteY12" fmla="*/ 289177 h 581025"/>
              <a:gd name="connsiteX13" fmla="*/ 405404 w 419100"/>
              <a:gd name="connsiteY13" fmla="*/ 309180 h 581025"/>
              <a:gd name="connsiteX14" fmla="*/ 406356 w 419100"/>
              <a:gd name="connsiteY14" fmla="*/ 384427 h 581025"/>
              <a:gd name="connsiteX15" fmla="*/ 333966 w 419100"/>
              <a:gd name="connsiteY15" fmla="*/ 406335 h 581025"/>
              <a:gd name="connsiteX16" fmla="*/ 290151 w 419100"/>
              <a:gd name="connsiteY16" fmla="*/ 349185 h 581025"/>
              <a:gd name="connsiteX17" fmla="*/ 212998 w 419100"/>
              <a:gd name="connsiteY17" fmla="*/ 292035 h 581025"/>
              <a:gd name="connsiteX18" fmla="*/ 140608 w 419100"/>
              <a:gd name="connsiteY18" fmla="*/ 335850 h 581025"/>
              <a:gd name="connsiteX19" fmla="*/ 177756 w 419100"/>
              <a:gd name="connsiteY19" fmla="*/ 457770 h 581025"/>
              <a:gd name="connsiteX20" fmla="*/ 199664 w 419100"/>
              <a:gd name="connsiteY20" fmla="*/ 552067 h 581025"/>
              <a:gd name="connsiteX21" fmla="*/ 111081 w 419100"/>
              <a:gd name="connsiteY21" fmla="*/ 565402 h 581025"/>
              <a:gd name="connsiteX22" fmla="*/ 103461 w 419100"/>
              <a:gd name="connsiteY22" fmla="*/ 470152 h 581025"/>
              <a:gd name="connsiteX23" fmla="*/ 121558 w 419100"/>
              <a:gd name="connsiteY23" fmla="*/ 437767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9100" h="581025">
                <a:moveTo>
                  <a:pt x="121558" y="437767"/>
                </a:moveTo>
                <a:cubicBezTo>
                  <a:pt x="117748" y="409192"/>
                  <a:pt x="112986" y="388237"/>
                  <a:pt x="112033" y="368235"/>
                </a:cubicBezTo>
                <a:cubicBezTo>
                  <a:pt x="111081" y="345375"/>
                  <a:pt x="102508" y="332040"/>
                  <a:pt x="78696" y="324420"/>
                </a:cubicBezTo>
                <a:cubicBezTo>
                  <a:pt x="32976" y="310132"/>
                  <a:pt x="9164" y="273937"/>
                  <a:pt x="7258" y="227265"/>
                </a:cubicBezTo>
                <a:cubicBezTo>
                  <a:pt x="5354" y="182497"/>
                  <a:pt x="27261" y="148207"/>
                  <a:pt x="67266" y="127252"/>
                </a:cubicBezTo>
                <a:cubicBezTo>
                  <a:pt x="108223" y="104392"/>
                  <a:pt x="149181" y="111060"/>
                  <a:pt x="181566" y="140587"/>
                </a:cubicBezTo>
                <a:cubicBezTo>
                  <a:pt x="203473" y="160590"/>
                  <a:pt x="217761" y="156780"/>
                  <a:pt x="236811" y="138682"/>
                </a:cubicBezTo>
                <a:cubicBezTo>
                  <a:pt x="262529" y="114870"/>
                  <a:pt x="291104" y="95820"/>
                  <a:pt x="295866" y="52957"/>
                </a:cubicBezTo>
                <a:cubicBezTo>
                  <a:pt x="300629" y="13905"/>
                  <a:pt x="335871" y="570"/>
                  <a:pt x="373018" y="10095"/>
                </a:cubicBezTo>
                <a:cubicBezTo>
                  <a:pt x="408261" y="19620"/>
                  <a:pt x="423501" y="47242"/>
                  <a:pt x="415881" y="83437"/>
                </a:cubicBezTo>
                <a:cubicBezTo>
                  <a:pt x="408261" y="120585"/>
                  <a:pt x="373971" y="140587"/>
                  <a:pt x="336823" y="132015"/>
                </a:cubicBezTo>
                <a:cubicBezTo>
                  <a:pt x="279673" y="118680"/>
                  <a:pt x="207283" y="191070"/>
                  <a:pt x="221571" y="246315"/>
                </a:cubicBezTo>
                <a:cubicBezTo>
                  <a:pt x="228239" y="271080"/>
                  <a:pt x="298723" y="299655"/>
                  <a:pt x="329204" y="289177"/>
                </a:cubicBezTo>
                <a:cubicBezTo>
                  <a:pt x="359684" y="277747"/>
                  <a:pt x="386354" y="283462"/>
                  <a:pt x="405404" y="309180"/>
                </a:cubicBezTo>
                <a:cubicBezTo>
                  <a:pt x="423501" y="332992"/>
                  <a:pt x="423501" y="359662"/>
                  <a:pt x="406356" y="384427"/>
                </a:cubicBezTo>
                <a:cubicBezTo>
                  <a:pt x="388259" y="410145"/>
                  <a:pt x="362541" y="414907"/>
                  <a:pt x="333966" y="406335"/>
                </a:cubicBezTo>
                <a:cubicBezTo>
                  <a:pt x="307296" y="397762"/>
                  <a:pt x="293961" y="376807"/>
                  <a:pt x="290151" y="349185"/>
                </a:cubicBezTo>
                <a:cubicBezTo>
                  <a:pt x="284436" y="304417"/>
                  <a:pt x="240621" y="298702"/>
                  <a:pt x="212998" y="292035"/>
                </a:cubicBezTo>
                <a:cubicBezTo>
                  <a:pt x="192043" y="287272"/>
                  <a:pt x="161564" y="315847"/>
                  <a:pt x="140608" y="335850"/>
                </a:cubicBezTo>
                <a:cubicBezTo>
                  <a:pt x="126321" y="350137"/>
                  <a:pt x="158706" y="444435"/>
                  <a:pt x="177756" y="457770"/>
                </a:cubicBezTo>
                <a:cubicBezTo>
                  <a:pt x="212998" y="482535"/>
                  <a:pt x="222523" y="520635"/>
                  <a:pt x="199664" y="552067"/>
                </a:cubicBezTo>
                <a:cubicBezTo>
                  <a:pt x="178708" y="580642"/>
                  <a:pt x="140608" y="586358"/>
                  <a:pt x="111081" y="565402"/>
                </a:cubicBezTo>
                <a:cubicBezTo>
                  <a:pt x="79648" y="542542"/>
                  <a:pt x="74886" y="503490"/>
                  <a:pt x="103461" y="470152"/>
                </a:cubicBezTo>
                <a:cubicBezTo>
                  <a:pt x="115843" y="457770"/>
                  <a:pt x="123464" y="446340"/>
                  <a:pt x="121558" y="437767"/>
                </a:cubicBezTo>
                <a:close/>
              </a:path>
            </a:pathLst>
          </a:custGeom>
          <a:gradFill>
            <a:gsLst>
              <a:gs pos="23000">
                <a:srgbClr val="FF9505"/>
              </a:gs>
              <a:gs pos="67000">
                <a:srgbClr val="FFC70C"/>
              </a:gs>
            </a:gsLst>
            <a:lin ang="2700000" scaled="0"/>
          </a:gradFill>
          <a:ln w="9525" cap="flat">
            <a:noFill/>
            <a:prstDash val="solid"/>
            <a:miter/>
          </a:ln>
        </p:spPr>
        <p:txBody>
          <a:bodyPr rtlCol="0" anchor="ctr"/>
          <a:lstStyle/>
          <a:p>
            <a:endParaRPr lang="en-US"/>
          </a:p>
        </p:txBody>
      </p:sp>
      <p:grpSp>
        <p:nvGrpSpPr>
          <p:cNvPr id="513" name="Group 512">
            <a:extLst>
              <a:ext uri="{FF2B5EF4-FFF2-40B4-BE49-F238E27FC236}">
                <a16:creationId xmlns:a16="http://schemas.microsoft.com/office/drawing/2014/main" id="{5A692A9E-9A8B-4A82-A961-C9703FE9FFED}"/>
              </a:ext>
            </a:extLst>
          </p:cNvPr>
          <p:cNvGrpSpPr/>
          <p:nvPr/>
        </p:nvGrpSpPr>
        <p:grpSpPr>
          <a:xfrm>
            <a:off x="4340654" y="5363392"/>
            <a:ext cx="329029" cy="296570"/>
            <a:chOff x="3837585" y="4909557"/>
            <a:chExt cx="974757" cy="878597"/>
          </a:xfrm>
          <a:gradFill>
            <a:gsLst>
              <a:gs pos="23000">
                <a:srgbClr val="FF9505"/>
              </a:gs>
              <a:gs pos="67000">
                <a:srgbClr val="FFC70C"/>
              </a:gs>
            </a:gsLst>
            <a:lin ang="2700000" scaled="0"/>
          </a:gradFill>
        </p:grpSpPr>
        <p:sp>
          <p:nvSpPr>
            <p:cNvPr id="514" name="Freeform: Shape 513">
              <a:extLst>
                <a:ext uri="{FF2B5EF4-FFF2-40B4-BE49-F238E27FC236}">
                  <a16:creationId xmlns:a16="http://schemas.microsoft.com/office/drawing/2014/main" id="{9D5846FE-54E6-4879-A797-B1EB12A921EC}"/>
                </a:ext>
              </a:extLst>
            </p:cNvPr>
            <p:cNvSpPr/>
            <p:nvPr/>
          </p:nvSpPr>
          <p:spPr>
            <a:xfrm>
              <a:off x="3838659" y="4910211"/>
              <a:ext cx="806302" cy="877186"/>
            </a:xfrm>
            <a:custGeom>
              <a:avLst/>
              <a:gdLst>
                <a:gd name="connsiteX0" fmla="*/ 465408 w 806302"/>
                <a:gd name="connsiteY0" fmla="*/ 67930 h 877186"/>
                <a:gd name="connsiteX1" fmla="*/ 264275 w 806302"/>
                <a:gd name="connsiteY1" fmla="*/ 8565 h 877186"/>
                <a:gd name="connsiteX2" fmla="*/ 25929 w 806302"/>
                <a:gd name="connsiteY2" fmla="*/ 192863 h 877186"/>
                <a:gd name="connsiteX3" fmla="*/ 90610 w 806302"/>
                <a:gd name="connsiteY3" fmla="*/ 490574 h 877186"/>
                <a:gd name="connsiteX4" fmla="*/ 446801 w 806302"/>
                <a:gd name="connsiteY4" fmla="*/ 847651 h 877186"/>
                <a:gd name="connsiteX5" fmla="*/ 523001 w 806302"/>
                <a:gd name="connsiteY5" fmla="*/ 855626 h 877186"/>
                <a:gd name="connsiteX6" fmla="*/ 512368 w 806302"/>
                <a:gd name="connsiteY6" fmla="*/ 782084 h 877186"/>
                <a:gd name="connsiteX7" fmla="*/ 368829 w 806302"/>
                <a:gd name="connsiteY7" fmla="*/ 637658 h 877186"/>
                <a:gd name="connsiteX8" fmla="*/ 344019 w 806302"/>
                <a:gd name="connsiteY8" fmla="*/ 588926 h 877186"/>
                <a:gd name="connsiteX9" fmla="*/ 392752 w 806302"/>
                <a:gd name="connsiteY9" fmla="*/ 617279 h 877186"/>
                <a:gd name="connsiteX10" fmla="*/ 534519 w 806302"/>
                <a:gd name="connsiteY10" fmla="*/ 757275 h 877186"/>
                <a:gd name="connsiteX11" fmla="*/ 610720 w 806302"/>
                <a:gd name="connsiteY11" fmla="*/ 768793 h 877186"/>
                <a:gd name="connsiteX12" fmla="*/ 600973 w 806302"/>
                <a:gd name="connsiteY12" fmla="*/ 692593 h 877186"/>
                <a:gd name="connsiteX13" fmla="*/ 445029 w 806302"/>
                <a:gd name="connsiteY13" fmla="*/ 535763 h 877186"/>
                <a:gd name="connsiteX14" fmla="*/ 434396 w 806302"/>
                <a:gd name="connsiteY14" fmla="*/ 499435 h 877186"/>
                <a:gd name="connsiteX15" fmla="*/ 467180 w 806302"/>
                <a:gd name="connsiteY15" fmla="*/ 513612 h 877186"/>
                <a:gd name="connsiteX16" fmla="*/ 627554 w 806302"/>
                <a:gd name="connsiteY16" fmla="*/ 673100 h 877186"/>
                <a:gd name="connsiteX17" fmla="*/ 700210 w 806302"/>
                <a:gd name="connsiteY17" fmla="*/ 680189 h 877186"/>
                <a:gd name="connsiteX18" fmla="*/ 691350 w 806302"/>
                <a:gd name="connsiteY18" fmla="*/ 606647 h 877186"/>
                <a:gd name="connsiteX19" fmla="*/ 538064 w 806302"/>
                <a:gd name="connsiteY19" fmla="*/ 452475 h 877186"/>
                <a:gd name="connsiteX20" fmla="*/ 520343 w 806302"/>
                <a:gd name="connsiteY20" fmla="*/ 412602 h 877186"/>
                <a:gd name="connsiteX21" fmla="*/ 559329 w 806302"/>
                <a:gd name="connsiteY21" fmla="*/ 429437 h 877186"/>
                <a:gd name="connsiteX22" fmla="*/ 719703 w 806302"/>
                <a:gd name="connsiteY22" fmla="*/ 588040 h 877186"/>
                <a:gd name="connsiteX23" fmla="*/ 786157 w 806302"/>
                <a:gd name="connsiteY23" fmla="*/ 592470 h 877186"/>
                <a:gd name="connsiteX24" fmla="*/ 783499 w 806302"/>
                <a:gd name="connsiteY24" fmla="*/ 522472 h 877186"/>
                <a:gd name="connsiteX25" fmla="*/ 485787 w 806302"/>
                <a:gd name="connsiteY25" fmla="*/ 281468 h 877186"/>
                <a:gd name="connsiteX26" fmla="*/ 408701 w 806302"/>
                <a:gd name="connsiteY26" fmla="*/ 363870 h 877186"/>
                <a:gd name="connsiteX27" fmla="*/ 281996 w 806302"/>
                <a:gd name="connsiteY27" fmla="*/ 389565 h 877186"/>
                <a:gd name="connsiteX28" fmla="*/ 256301 w 806302"/>
                <a:gd name="connsiteY28" fmla="*/ 275265 h 877186"/>
                <a:gd name="connsiteX29" fmla="*/ 465408 w 806302"/>
                <a:gd name="connsiteY29" fmla="*/ 67930 h 87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6302" h="877186">
                  <a:moveTo>
                    <a:pt x="465408" y="67930"/>
                  </a:moveTo>
                  <a:cubicBezTo>
                    <a:pt x="400726" y="21856"/>
                    <a:pt x="336045" y="-295"/>
                    <a:pt x="264275" y="8565"/>
                  </a:cubicBezTo>
                  <a:cubicBezTo>
                    <a:pt x="149089" y="22742"/>
                    <a:pt x="65801" y="82993"/>
                    <a:pt x="25929" y="192863"/>
                  </a:cubicBezTo>
                  <a:cubicBezTo>
                    <a:pt x="-13943" y="303619"/>
                    <a:pt x="8208" y="405514"/>
                    <a:pt x="90610" y="490574"/>
                  </a:cubicBezTo>
                  <a:cubicBezTo>
                    <a:pt x="208454" y="611077"/>
                    <a:pt x="328070" y="728921"/>
                    <a:pt x="446801" y="847651"/>
                  </a:cubicBezTo>
                  <a:cubicBezTo>
                    <a:pt x="470724" y="871574"/>
                    <a:pt x="496419" y="884865"/>
                    <a:pt x="523001" y="855626"/>
                  </a:cubicBezTo>
                  <a:cubicBezTo>
                    <a:pt x="546924" y="829044"/>
                    <a:pt x="534519" y="804235"/>
                    <a:pt x="512368" y="782084"/>
                  </a:cubicBezTo>
                  <a:cubicBezTo>
                    <a:pt x="463636" y="734237"/>
                    <a:pt x="415789" y="687277"/>
                    <a:pt x="368829" y="637658"/>
                  </a:cubicBezTo>
                  <a:cubicBezTo>
                    <a:pt x="356424" y="625254"/>
                    <a:pt x="351994" y="605761"/>
                    <a:pt x="344019" y="588926"/>
                  </a:cubicBezTo>
                  <a:cubicBezTo>
                    <a:pt x="359968" y="597786"/>
                    <a:pt x="379461" y="604875"/>
                    <a:pt x="392752" y="617279"/>
                  </a:cubicBezTo>
                  <a:cubicBezTo>
                    <a:pt x="440598" y="663354"/>
                    <a:pt x="487559" y="710314"/>
                    <a:pt x="534519" y="757275"/>
                  </a:cubicBezTo>
                  <a:cubicBezTo>
                    <a:pt x="557557" y="780312"/>
                    <a:pt x="582366" y="797147"/>
                    <a:pt x="610720" y="768793"/>
                  </a:cubicBezTo>
                  <a:cubicBezTo>
                    <a:pt x="638187" y="741326"/>
                    <a:pt x="624896" y="715631"/>
                    <a:pt x="600973" y="692593"/>
                  </a:cubicBezTo>
                  <a:cubicBezTo>
                    <a:pt x="548696" y="641202"/>
                    <a:pt x="495533" y="588926"/>
                    <a:pt x="445029" y="535763"/>
                  </a:cubicBezTo>
                  <a:cubicBezTo>
                    <a:pt x="437054" y="527789"/>
                    <a:pt x="437940" y="511840"/>
                    <a:pt x="434396" y="499435"/>
                  </a:cubicBezTo>
                  <a:cubicBezTo>
                    <a:pt x="445029" y="503865"/>
                    <a:pt x="459206" y="505637"/>
                    <a:pt x="467180" y="513612"/>
                  </a:cubicBezTo>
                  <a:cubicBezTo>
                    <a:pt x="521229" y="565888"/>
                    <a:pt x="574392" y="619937"/>
                    <a:pt x="627554" y="673100"/>
                  </a:cubicBezTo>
                  <a:cubicBezTo>
                    <a:pt x="649706" y="695251"/>
                    <a:pt x="675401" y="705884"/>
                    <a:pt x="700210" y="680189"/>
                  </a:cubicBezTo>
                  <a:cubicBezTo>
                    <a:pt x="725019" y="654493"/>
                    <a:pt x="714387" y="629684"/>
                    <a:pt x="691350" y="606647"/>
                  </a:cubicBezTo>
                  <a:cubicBezTo>
                    <a:pt x="639959" y="556142"/>
                    <a:pt x="588568" y="504751"/>
                    <a:pt x="538064" y="452475"/>
                  </a:cubicBezTo>
                  <a:cubicBezTo>
                    <a:pt x="528317" y="442728"/>
                    <a:pt x="525659" y="425893"/>
                    <a:pt x="520343" y="412602"/>
                  </a:cubicBezTo>
                  <a:cubicBezTo>
                    <a:pt x="533633" y="417919"/>
                    <a:pt x="549582" y="420577"/>
                    <a:pt x="559329" y="429437"/>
                  </a:cubicBezTo>
                  <a:cubicBezTo>
                    <a:pt x="613378" y="481714"/>
                    <a:pt x="665654" y="535763"/>
                    <a:pt x="719703" y="588040"/>
                  </a:cubicBezTo>
                  <a:cubicBezTo>
                    <a:pt x="740082" y="608419"/>
                    <a:pt x="764005" y="613735"/>
                    <a:pt x="786157" y="592470"/>
                  </a:cubicBezTo>
                  <a:cubicBezTo>
                    <a:pt x="809194" y="569433"/>
                    <a:pt x="806536" y="544623"/>
                    <a:pt x="783499" y="522472"/>
                  </a:cubicBezTo>
                  <a:cubicBezTo>
                    <a:pt x="691350" y="436526"/>
                    <a:pt x="618694" y="328428"/>
                    <a:pt x="485787" y="281468"/>
                  </a:cubicBezTo>
                  <a:cubicBezTo>
                    <a:pt x="463636" y="306277"/>
                    <a:pt x="437054" y="336402"/>
                    <a:pt x="408701" y="363870"/>
                  </a:cubicBezTo>
                  <a:cubicBezTo>
                    <a:pt x="372373" y="399312"/>
                    <a:pt x="329843" y="407286"/>
                    <a:pt x="281996" y="389565"/>
                  </a:cubicBezTo>
                  <a:cubicBezTo>
                    <a:pt x="221745" y="366528"/>
                    <a:pt x="211999" y="320454"/>
                    <a:pt x="256301" y="275265"/>
                  </a:cubicBezTo>
                  <a:cubicBezTo>
                    <a:pt x="323640" y="207926"/>
                    <a:pt x="392752" y="139700"/>
                    <a:pt x="465408" y="67930"/>
                  </a:cubicBezTo>
                  <a:close/>
                </a:path>
              </a:pathLst>
            </a:custGeom>
            <a:grpFill/>
            <a:ln w="9525" cap="flat">
              <a:noFill/>
              <a:prstDash val="solid"/>
              <a:miter/>
            </a:ln>
          </p:spPr>
          <p:txBody>
            <a:bodyPr rtlCol="0" anchor="ctr"/>
            <a:lstStyle/>
            <a:p>
              <a:endParaRPr lang="en-US"/>
            </a:p>
          </p:txBody>
        </p:sp>
        <p:sp>
          <p:nvSpPr>
            <p:cNvPr id="515" name="Freeform: Shape 514">
              <a:extLst>
                <a:ext uri="{FF2B5EF4-FFF2-40B4-BE49-F238E27FC236}">
                  <a16:creationId xmlns:a16="http://schemas.microsoft.com/office/drawing/2014/main" id="{DC12E246-E84E-4868-8DBC-CE49EC8CAFC9}"/>
                </a:ext>
              </a:extLst>
            </p:cNvPr>
            <p:cNvSpPr/>
            <p:nvPr/>
          </p:nvSpPr>
          <p:spPr>
            <a:xfrm>
              <a:off x="4094644" y="4909557"/>
              <a:ext cx="717698" cy="540488"/>
            </a:xfrm>
            <a:custGeom>
              <a:avLst/>
              <a:gdLst>
                <a:gd name="connsiteX0" fmla="*/ 589537 w 717697"/>
                <a:gd name="connsiteY0" fmla="*/ 536417 h 540488"/>
                <a:gd name="connsiteX1" fmla="*/ 634725 w 717697"/>
                <a:gd name="connsiteY1" fmla="*/ 489457 h 540488"/>
                <a:gd name="connsiteX2" fmla="*/ 630295 w 717697"/>
                <a:gd name="connsiteY2" fmla="*/ 88077 h 540488"/>
                <a:gd name="connsiteX3" fmla="*/ 229802 w 717697"/>
                <a:gd name="connsiteY3" fmla="*/ 93394 h 540488"/>
                <a:gd name="connsiteX4" fmla="*/ 29556 w 717697"/>
                <a:gd name="connsiteY4" fmla="*/ 293640 h 540488"/>
                <a:gd name="connsiteX5" fmla="*/ 7405 w 717697"/>
                <a:gd name="connsiteY5" fmla="*/ 335285 h 540488"/>
                <a:gd name="connsiteX6" fmla="*/ 51707 w 717697"/>
                <a:gd name="connsiteY6" fmla="*/ 365410 h 540488"/>
                <a:gd name="connsiteX7" fmla="*/ 131451 w 717697"/>
                <a:gd name="connsiteY7" fmla="*/ 337943 h 540488"/>
                <a:gd name="connsiteX8" fmla="*/ 210309 w 717697"/>
                <a:gd name="connsiteY8" fmla="*/ 260856 h 540488"/>
                <a:gd name="connsiteX9" fmla="*/ 265244 w 717697"/>
                <a:gd name="connsiteY9" fmla="*/ 258198 h 540488"/>
                <a:gd name="connsiteX10" fmla="*/ 438909 w 717697"/>
                <a:gd name="connsiteY10" fmla="*/ 265287 h 540488"/>
                <a:gd name="connsiteX11" fmla="*/ 453086 w 717697"/>
                <a:gd name="connsiteY11" fmla="*/ 265287 h 540488"/>
                <a:gd name="connsiteX12" fmla="*/ 374228 w 717697"/>
                <a:gd name="connsiteY12" fmla="*/ 348575 h 540488"/>
                <a:gd name="connsiteX13" fmla="*/ 589537 w 717697"/>
                <a:gd name="connsiteY13" fmla="*/ 536417 h 54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7697" h="540488">
                  <a:moveTo>
                    <a:pt x="589537" y="536417"/>
                  </a:moveTo>
                  <a:cubicBezTo>
                    <a:pt x="600170" y="525785"/>
                    <a:pt x="617891" y="508064"/>
                    <a:pt x="634725" y="489457"/>
                  </a:cubicBezTo>
                  <a:cubicBezTo>
                    <a:pt x="743709" y="372498"/>
                    <a:pt x="741937" y="197947"/>
                    <a:pt x="630295" y="88077"/>
                  </a:cubicBezTo>
                  <a:cubicBezTo>
                    <a:pt x="516881" y="-22678"/>
                    <a:pt x="345875" y="-20020"/>
                    <a:pt x="229802" y="93394"/>
                  </a:cubicBezTo>
                  <a:cubicBezTo>
                    <a:pt x="162463" y="159847"/>
                    <a:pt x="96009" y="226301"/>
                    <a:pt x="29556" y="293640"/>
                  </a:cubicBezTo>
                  <a:cubicBezTo>
                    <a:pt x="18923" y="305159"/>
                    <a:pt x="2974" y="328196"/>
                    <a:pt x="7405" y="335285"/>
                  </a:cubicBezTo>
                  <a:cubicBezTo>
                    <a:pt x="16265" y="349461"/>
                    <a:pt x="37530" y="366296"/>
                    <a:pt x="51707" y="365410"/>
                  </a:cubicBezTo>
                  <a:cubicBezTo>
                    <a:pt x="79174" y="362752"/>
                    <a:pt x="108414" y="353891"/>
                    <a:pt x="131451" y="337943"/>
                  </a:cubicBezTo>
                  <a:cubicBezTo>
                    <a:pt x="160691" y="316678"/>
                    <a:pt x="185500" y="288324"/>
                    <a:pt x="210309" y="260856"/>
                  </a:cubicBezTo>
                  <a:cubicBezTo>
                    <a:pt x="228916" y="239591"/>
                    <a:pt x="243093" y="240477"/>
                    <a:pt x="265244" y="258198"/>
                  </a:cubicBezTo>
                  <a:cubicBezTo>
                    <a:pt x="333470" y="313133"/>
                    <a:pt x="363595" y="313133"/>
                    <a:pt x="438909" y="265287"/>
                  </a:cubicBezTo>
                  <a:cubicBezTo>
                    <a:pt x="440681" y="264401"/>
                    <a:pt x="444225" y="265287"/>
                    <a:pt x="453086" y="265287"/>
                  </a:cubicBezTo>
                  <a:cubicBezTo>
                    <a:pt x="459288" y="315791"/>
                    <a:pt x="407898" y="312247"/>
                    <a:pt x="374228" y="348575"/>
                  </a:cubicBezTo>
                  <a:cubicBezTo>
                    <a:pt x="444225" y="410599"/>
                    <a:pt x="514223" y="470850"/>
                    <a:pt x="589537" y="536417"/>
                  </a:cubicBezTo>
                  <a:close/>
                </a:path>
              </a:pathLst>
            </a:custGeom>
            <a:grpFill/>
            <a:ln w="9525" cap="flat">
              <a:noFill/>
              <a:prstDash val="solid"/>
              <a:miter/>
            </a:ln>
          </p:spPr>
          <p:txBody>
            <a:bodyPr rtlCol="0" anchor="ctr"/>
            <a:lstStyle/>
            <a:p>
              <a:endParaRPr lang="en-US"/>
            </a:p>
          </p:txBody>
        </p:sp>
        <p:sp>
          <p:nvSpPr>
            <p:cNvPr id="516" name="Freeform: Shape 515">
              <a:extLst>
                <a:ext uri="{FF2B5EF4-FFF2-40B4-BE49-F238E27FC236}">
                  <a16:creationId xmlns:a16="http://schemas.microsoft.com/office/drawing/2014/main" id="{592597B7-D68B-48F7-BB1A-1BFA5CFF2D2E}"/>
                </a:ext>
              </a:extLst>
            </p:cNvPr>
            <p:cNvSpPr/>
            <p:nvPr/>
          </p:nvSpPr>
          <p:spPr>
            <a:xfrm>
              <a:off x="3837585" y="4910968"/>
              <a:ext cx="806302" cy="877186"/>
            </a:xfrm>
            <a:custGeom>
              <a:avLst/>
              <a:gdLst>
                <a:gd name="connsiteX0" fmla="*/ 466482 w 806302"/>
                <a:gd name="connsiteY0" fmla="*/ 67174 h 877186"/>
                <a:gd name="connsiteX1" fmla="*/ 256490 w 806302"/>
                <a:gd name="connsiteY1" fmla="*/ 276281 h 877186"/>
                <a:gd name="connsiteX2" fmla="*/ 282185 w 806302"/>
                <a:gd name="connsiteY2" fmla="*/ 390581 h 877186"/>
                <a:gd name="connsiteX3" fmla="*/ 408889 w 806302"/>
                <a:gd name="connsiteY3" fmla="*/ 364885 h 877186"/>
                <a:gd name="connsiteX4" fmla="*/ 485976 w 806302"/>
                <a:gd name="connsiteY4" fmla="*/ 282483 h 877186"/>
                <a:gd name="connsiteX5" fmla="*/ 783687 w 806302"/>
                <a:gd name="connsiteY5" fmla="*/ 523488 h 877186"/>
                <a:gd name="connsiteX6" fmla="*/ 786345 w 806302"/>
                <a:gd name="connsiteY6" fmla="*/ 593485 h 877186"/>
                <a:gd name="connsiteX7" fmla="*/ 719892 w 806302"/>
                <a:gd name="connsiteY7" fmla="*/ 589055 h 877186"/>
                <a:gd name="connsiteX8" fmla="*/ 559517 w 806302"/>
                <a:gd name="connsiteY8" fmla="*/ 430453 h 877186"/>
                <a:gd name="connsiteX9" fmla="*/ 520531 w 806302"/>
                <a:gd name="connsiteY9" fmla="*/ 413618 h 877186"/>
                <a:gd name="connsiteX10" fmla="*/ 538252 w 806302"/>
                <a:gd name="connsiteY10" fmla="*/ 453490 h 877186"/>
                <a:gd name="connsiteX11" fmla="*/ 691538 w 806302"/>
                <a:gd name="connsiteY11" fmla="*/ 607662 h 877186"/>
                <a:gd name="connsiteX12" fmla="*/ 700399 w 806302"/>
                <a:gd name="connsiteY12" fmla="*/ 681204 h 877186"/>
                <a:gd name="connsiteX13" fmla="*/ 627743 w 806302"/>
                <a:gd name="connsiteY13" fmla="*/ 674116 h 877186"/>
                <a:gd name="connsiteX14" fmla="*/ 467368 w 806302"/>
                <a:gd name="connsiteY14" fmla="*/ 514627 h 877186"/>
                <a:gd name="connsiteX15" fmla="*/ 434585 w 806302"/>
                <a:gd name="connsiteY15" fmla="*/ 500450 h 877186"/>
                <a:gd name="connsiteX16" fmla="*/ 445217 w 806302"/>
                <a:gd name="connsiteY16" fmla="*/ 536778 h 877186"/>
                <a:gd name="connsiteX17" fmla="*/ 601162 w 806302"/>
                <a:gd name="connsiteY17" fmla="*/ 693608 h 877186"/>
                <a:gd name="connsiteX18" fmla="*/ 610908 w 806302"/>
                <a:gd name="connsiteY18" fmla="*/ 769809 h 877186"/>
                <a:gd name="connsiteX19" fmla="*/ 534708 w 806302"/>
                <a:gd name="connsiteY19" fmla="*/ 758290 h 877186"/>
                <a:gd name="connsiteX20" fmla="*/ 392941 w 806302"/>
                <a:gd name="connsiteY20" fmla="*/ 618295 h 877186"/>
                <a:gd name="connsiteX21" fmla="*/ 344208 w 806302"/>
                <a:gd name="connsiteY21" fmla="*/ 589941 h 877186"/>
                <a:gd name="connsiteX22" fmla="*/ 369017 w 806302"/>
                <a:gd name="connsiteY22" fmla="*/ 638674 h 877186"/>
                <a:gd name="connsiteX23" fmla="*/ 512557 w 806302"/>
                <a:gd name="connsiteY23" fmla="*/ 783099 h 877186"/>
                <a:gd name="connsiteX24" fmla="*/ 523190 w 806302"/>
                <a:gd name="connsiteY24" fmla="*/ 856641 h 877186"/>
                <a:gd name="connsiteX25" fmla="*/ 446990 w 806302"/>
                <a:gd name="connsiteY25" fmla="*/ 848667 h 877186"/>
                <a:gd name="connsiteX26" fmla="*/ 90799 w 806302"/>
                <a:gd name="connsiteY26" fmla="*/ 491590 h 877186"/>
                <a:gd name="connsiteX27" fmla="*/ 26117 w 806302"/>
                <a:gd name="connsiteY27" fmla="*/ 193878 h 877186"/>
                <a:gd name="connsiteX28" fmla="*/ 264464 w 806302"/>
                <a:gd name="connsiteY28" fmla="*/ 9581 h 877186"/>
                <a:gd name="connsiteX29" fmla="*/ 466482 w 806302"/>
                <a:gd name="connsiteY29" fmla="*/ 67174 h 87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6302" h="877186">
                  <a:moveTo>
                    <a:pt x="466482" y="67174"/>
                  </a:moveTo>
                  <a:cubicBezTo>
                    <a:pt x="393827" y="138944"/>
                    <a:pt x="325601" y="208055"/>
                    <a:pt x="256490" y="276281"/>
                  </a:cubicBezTo>
                  <a:cubicBezTo>
                    <a:pt x="211301" y="321469"/>
                    <a:pt x="221934" y="367543"/>
                    <a:pt x="282185" y="390581"/>
                  </a:cubicBezTo>
                  <a:cubicBezTo>
                    <a:pt x="329145" y="408302"/>
                    <a:pt x="372562" y="400327"/>
                    <a:pt x="408889" y="364885"/>
                  </a:cubicBezTo>
                  <a:cubicBezTo>
                    <a:pt x="437243" y="336532"/>
                    <a:pt x="462938" y="306406"/>
                    <a:pt x="485976" y="282483"/>
                  </a:cubicBezTo>
                  <a:cubicBezTo>
                    <a:pt x="618883" y="330329"/>
                    <a:pt x="692424" y="438427"/>
                    <a:pt x="783687" y="523488"/>
                  </a:cubicBezTo>
                  <a:cubicBezTo>
                    <a:pt x="806724" y="544753"/>
                    <a:pt x="809383" y="570448"/>
                    <a:pt x="786345" y="593485"/>
                  </a:cubicBezTo>
                  <a:cubicBezTo>
                    <a:pt x="764194" y="614750"/>
                    <a:pt x="740271" y="609434"/>
                    <a:pt x="719892" y="589055"/>
                  </a:cubicBezTo>
                  <a:cubicBezTo>
                    <a:pt x="665843" y="535892"/>
                    <a:pt x="613566" y="482729"/>
                    <a:pt x="559517" y="430453"/>
                  </a:cubicBezTo>
                  <a:cubicBezTo>
                    <a:pt x="549771" y="421592"/>
                    <a:pt x="533822" y="418934"/>
                    <a:pt x="520531" y="413618"/>
                  </a:cubicBezTo>
                  <a:cubicBezTo>
                    <a:pt x="526734" y="426909"/>
                    <a:pt x="529392" y="442857"/>
                    <a:pt x="538252" y="453490"/>
                  </a:cubicBezTo>
                  <a:cubicBezTo>
                    <a:pt x="587871" y="505767"/>
                    <a:pt x="640148" y="556271"/>
                    <a:pt x="691538" y="607662"/>
                  </a:cubicBezTo>
                  <a:cubicBezTo>
                    <a:pt x="714575" y="629813"/>
                    <a:pt x="724322" y="655509"/>
                    <a:pt x="700399" y="681204"/>
                  </a:cubicBezTo>
                  <a:cubicBezTo>
                    <a:pt x="675589" y="707785"/>
                    <a:pt x="649894" y="697153"/>
                    <a:pt x="627743" y="674116"/>
                  </a:cubicBezTo>
                  <a:cubicBezTo>
                    <a:pt x="574580" y="620953"/>
                    <a:pt x="521417" y="566904"/>
                    <a:pt x="467368" y="514627"/>
                  </a:cubicBezTo>
                  <a:cubicBezTo>
                    <a:pt x="459394" y="506653"/>
                    <a:pt x="446103" y="504881"/>
                    <a:pt x="434585" y="500450"/>
                  </a:cubicBezTo>
                  <a:cubicBezTo>
                    <a:pt x="438129" y="512855"/>
                    <a:pt x="437243" y="528804"/>
                    <a:pt x="445217" y="536778"/>
                  </a:cubicBezTo>
                  <a:cubicBezTo>
                    <a:pt x="496608" y="589941"/>
                    <a:pt x="548885" y="642218"/>
                    <a:pt x="601162" y="693608"/>
                  </a:cubicBezTo>
                  <a:cubicBezTo>
                    <a:pt x="625085" y="716646"/>
                    <a:pt x="638376" y="742341"/>
                    <a:pt x="610908" y="769809"/>
                  </a:cubicBezTo>
                  <a:cubicBezTo>
                    <a:pt x="582555" y="798162"/>
                    <a:pt x="557745" y="780441"/>
                    <a:pt x="534708" y="758290"/>
                  </a:cubicBezTo>
                  <a:cubicBezTo>
                    <a:pt x="487748" y="711329"/>
                    <a:pt x="441673" y="663483"/>
                    <a:pt x="392941" y="618295"/>
                  </a:cubicBezTo>
                  <a:cubicBezTo>
                    <a:pt x="379650" y="605890"/>
                    <a:pt x="361043" y="599688"/>
                    <a:pt x="344208" y="589941"/>
                  </a:cubicBezTo>
                  <a:cubicBezTo>
                    <a:pt x="352182" y="606776"/>
                    <a:pt x="357499" y="626269"/>
                    <a:pt x="369017" y="638674"/>
                  </a:cubicBezTo>
                  <a:cubicBezTo>
                    <a:pt x="415978" y="688292"/>
                    <a:pt x="463824" y="735253"/>
                    <a:pt x="512557" y="783099"/>
                  </a:cubicBezTo>
                  <a:cubicBezTo>
                    <a:pt x="534708" y="805250"/>
                    <a:pt x="547113" y="830060"/>
                    <a:pt x="523190" y="856641"/>
                  </a:cubicBezTo>
                  <a:cubicBezTo>
                    <a:pt x="496608" y="885881"/>
                    <a:pt x="470913" y="872590"/>
                    <a:pt x="446990" y="848667"/>
                  </a:cubicBezTo>
                  <a:cubicBezTo>
                    <a:pt x="328259" y="729936"/>
                    <a:pt x="208643" y="611206"/>
                    <a:pt x="90799" y="491590"/>
                  </a:cubicBezTo>
                  <a:cubicBezTo>
                    <a:pt x="7510" y="406529"/>
                    <a:pt x="-13755" y="304634"/>
                    <a:pt x="26117" y="193878"/>
                  </a:cubicBezTo>
                  <a:cubicBezTo>
                    <a:pt x="65990" y="84009"/>
                    <a:pt x="149278" y="23757"/>
                    <a:pt x="264464" y="9581"/>
                  </a:cubicBezTo>
                  <a:cubicBezTo>
                    <a:pt x="336234" y="-1938"/>
                    <a:pt x="400915" y="21099"/>
                    <a:pt x="466482" y="67174"/>
                  </a:cubicBezTo>
                  <a:close/>
                </a:path>
              </a:pathLst>
            </a:custGeom>
            <a:grpFill/>
            <a:ln w="9525" cap="flat">
              <a:noFill/>
              <a:prstDash val="solid"/>
              <a:miter/>
            </a:ln>
          </p:spPr>
          <p:txBody>
            <a:bodyPr rtlCol="0" anchor="ctr"/>
            <a:lstStyle/>
            <a:p>
              <a:endParaRPr lang="en-US"/>
            </a:p>
          </p:txBody>
        </p:sp>
        <p:sp>
          <p:nvSpPr>
            <p:cNvPr id="517" name="Freeform: Shape 516">
              <a:extLst>
                <a:ext uri="{FF2B5EF4-FFF2-40B4-BE49-F238E27FC236}">
                  <a16:creationId xmlns:a16="http://schemas.microsoft.com/office/drawing/2014/main" id="{89C2CA3C-ED9F-4B18-8DA9-F9CFBA9B08F5}"/>
                </a:ext>
              </a:extLst>
            </p:cNvPr>
            <p:cNvSpPr/>
            <p:nvPr/>
          </p:nvSpPr>
          <p:spPr>
            <a:xfrm>
              <a:off x="4094610" y="4911002"/>
              <a:ext cx="717698" cy="540488"/>
            </a:xfrm>
            <a:custGeom>
              <a:avLst/>
              <a:gdLst>
                <a:gd name="connsiteX0" fmla="*/ 589571 w 717697"/>
                <a:gd name="connsiteY0" fmla="*/ 534971 h 540488"/>
                <a:gd name="connsiteX1" fmla="*/ 374261 w 717697"/>
                <a:gd name="connsiteY1" fmla="*/ 348902 h 540488"/>
                <a:gd name="connsiteX2" fmla="*/ 453120 w 717697"/>
                <a:gd name="connsiteY2" fmla="*/ 265613 h 540488"/>
                <a:gd name="connsiteX3" fmla="*/ 438943 w 717697"/>
                <a:gd name="connsiteY3" fmla="*/ 265613 h 540488"/>
                <a:gd name="connsiteX4" fmla="*/ 265278 w 717697"/>
                <a:gd name="connsiteY4" fmla="*/ 258525 h 540488"/>
                <a:gd name="connsiteX5" fmla="*/ 210343 w 717697"/>
                <a:gd name="connsiteY5" fmla="*/ 261183 h 540488"/>
                <a:gd name="connsiteX6" fmla="*/ 131485 w 717697"/>
                <a:gd name="connsiteY6" fmla="*/ 338269 h 540488"/>
                <a:gd name="connsiteX7" fmla="*/ 51741 w 717697"/>
                <a:gd name="connsiteY7" fmla="*/ 365737 h 540488"/>
                <a:gd name="connsiteX8" fmla="*/ 7438 w 717697"/>
                <a:gd name="connsiteY8" fmla="*/ 335611 h 540488"/>
                <a:gd name="connsiteX9" fmla="*/ 29589 w 717697"/>
                <a:gd name="connsiteY9" fmla="*/ 293967 h 540488"/>
                <a:gd name="connsiteX10" fmla="*/ 229836 w 717697"/>
                <a:gd name="connsiteY10" fmla="*/ 93720 h 540488"/>
                <a:gd name="connsiteX11" fmla="*/ 630329 w 717697"/>
                <a:gd name="connsiteY11" fmla="*/ 88404 h 540488"/>
                <a:gd name="connsiteX12" fmla="*/ 634759 w 717697"/>
                <a:gd name="connsiteY12" fmla="*/ 489783 h 540488"/>
                <a:gd name="connsiteX13" fmla="*/ 589571 w 717697"/>
                <a:gd name="connsiteY13" fmla="*/ 534971 h 54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7697" h="540488">
                  <a:moveTo>
                    <a:pt x="589571" y="534971"/>
                  </a:moveTo>
                  <a:cubicBezTo>
                    <a:pt x="514257" y="469404"/>
                    <a:pt x="444259" y="409153"/>
                    <a:pt x="374261" y="348902"/>
                  </a:cubicBezTo>
                  <a:cubicBezTo>
                    <a:pt x="407931" y="312574"/>
                    <a:pt x="459322" y="316118"/>
                    <a:pt x="453120" y="265613"/>
                  </a:cubicBezTo>
                  <a:cubicBezTo>
                    <a:pt x="444259" y="265613"/>
                    <a:pt x="440715" y="264727"/>
                    <a:pt x="438943" y="265613"/>
                  </a:cubicBezTo>
                  <a:cubicBezTo>
                    <a:pt x="363629" y="313460"/>
                    <a:pt x="332617" y="313460"/>
                    <a:pt x="265278" y="258525"/>
                  </a:cubicBezTo>
                  <a:cubicBezTo>
                    <a:pt x="243127" y="240804"/>
                    <a:pt x="228950" y="239918"/>
                    <a:pt x="210343" y="261183"/>
                  </a:cubicBezTo>
                  <a:cubicBezTo>
                    <a:pt x="185534" y="288651"/>
                    <a:pt x="161610" y="317004"/>
                    <a:pt x="131485" y="338269"/>
                  </a:cubicBezTo>
                  <a:cubicBezTo>
                    <a:pt x="109334" y="354218"/>
                    <a:pt x="79208" y="363079"/>
                    <a:pt x="51741" y="365737"/>
                  </a:cubicBezTo>
                  <a:cubicBezTo>
                    <a:pt x="36678" y="366623"/>
                    <a:pt x="15413" y="350674"/>
                    <a:pt x="7438" y="335611"/>
                  </a:cubicBezTo>
                  <a:cubicBezTo>
                    <a:pt x="3008" y="328523"/>
                    <a:pt x="18071" y="305485"/>
                    <a:pt x="29589" y="293967"/>
                  </a:cubicBezTo>
                  <a:cubicBezTo>
                    <a:pt x="95157" y="226627"/>
                    <a:pt x="162496" y="159288"/>
                    <a:pt x="229836" y="93720"/>
                  </a:cubicBezTo>
                  <a:cubicBezTo>
                    <a:pt x="345908" y="-20580"/>
                    <a:pt x="517801" y="-22352"/>
                    <a:pt x="630329" y="88404"/>
                  </a:cubicBezTo>
                  <a:cubicBezTo>
                    <a:pt x="742857" y="198274"/>
                    <a:pt x="744629" y="372825"/>
                    <a:pt x="634759" y="489783"/>
                  </a:cubicBezTo>
                  <a:cubicBezTo>
                    <a:pt x="617924" y="506618"/>
                    <a:pt x="600203" y="523453"/>
                    <a:pt x="589571" y="534971"/>
                  </a:cubicBezTo>
                  <a:close/>
                </a:path>
              </a:pathLst>
            </a:custGeom>
            <a:grpFill/>
            <a:ln w="9525" cap="flat">
              <a:noFill/>
              <a:prstDash val="solid"/>
              <a:miter/>
            </a:ln>
          </p:spPr>
          <p:txBody>
            <a:bodyPr rtlCol="0" anchor="ctr"/>
            <a:lstStyle/>
            <a:p>
              <a:endParaRPr lang="en-US"/>
            </a:p>
          </p:txBody>
        </p:sp>
      </p:grpSp>
      <p:sp>
        <p:nvSpPr>
          <p:cNvPr id="518" name="Graphic 17">
            <a:extLst>
              <a:ext uri="{FF2B5EF4-FFF2-40B4-BE49-F238E27FC236}">
                <a16:creationId xmlns:a16="http://schemas.microsoft.com/office/drawing/2014/main" id="{56372B88-E368-47E5-B45E-A4D25985D381}"/>
              </a:ext>
            </a:extLst>
          </p:cNvPr>
          <p:cNvSpPr/>
          <p:nvPr/>
        </p:nvSpPr>
        <p:spPr>
          <a:xfrm>
            <a:off x="4860938" y="5363392"/>
            <a:ext cx="367764" cy="300898"/>
          </a:xfrm>
          <a:custGeom>
            <a:avLst/>
            <a:gdLst>
              <a:gd name="connsiteX0" fmla="*/ 16669 w 314325"/>
              <a:gd name="connsiteY0" fmla="*/ 216694 h 257175"/>
              <a:gd name="connsiteX1" fmla="*/ 130969 w 314325"/>
              <a:gd name="connsiteY1" fmla="*/ 216694 h 257175"/>
              <a:gd name="connsiteX2" fmla="*/ 140494 w 314325"/>
              <a:gd name="connsiteY2" fmla="*/ 209550 h 257175"/>
              <a:gd name="connsiteX3" fmla="*/ 140494 w 314325"/>
              <a:gd name="connsiteY3" fmla="*/ 195263 h 257175"/>
              <a:gd name="connsiteX4" fmla="*/ 130969 w 314325"/>
              <a:gd name="connsiteY4" fmla="*/ 188119 h 257175"/>
              <a:gd name="connsiteX5" fmla="*/ 16669 w 314325"/>
              <a:gd name="connsiteY5" fmla="*/ 188119 h 257175"/>
              <a:gd name="connsiteX6" fmla="*/ 7144 w 314325"/>
              <a:gd name="connsiteY6" fmla="*/ 195263 h 257175"/>
              <a:gd name="connsiteX7" fmla="*/ 7144 w 314325"/>
              <a:gd name="connsiteY7" fmla="*/ 209550 h 257175"/>
              <a:gd name="connsiteX8" fmla="*/ 16669 w 314325"/>
              <a:gd name="connsiteY8" fmla="*/ 216694 h 257175"/>
              <a:gd name="connsiteX9" fmla="*/ 16669 w 314325"/>
              <a:gd name="connsiteY9" fmla="*/ 254794 h 257175"/>
              <a:gd name="connsiteX10" fmla="*/ 130969 w 314325"/>
              <a:gd name="connsiteY10" fmla="*/ 254794 h 257175"/>
              <a:gd name="connsiteX11" fmla="*/ 140494 w 314325"/>
              <a:gd name="connsiteY11" fmla="*/ 247650 h 257175"/>
              <a:gd name="connsiteX12" fmla="*/ 140494 w 314325"/>
              <a:gd name="connsiteY12" fmla="*/ 233363 h 257175"/>
              <a:gd name="connsiteX13" fmla="*/ 130969 w 314325"/>
              <a:gd name="connsiteY13" fmla="*/ 226219 h 257175"/>
              <a:gd name="connsiteX14" fmla="*/ 16669 w 314325"/>
              <a:gd name="connsiteY14" fmla="*/ 226219 h 257175"/>
              <a:gd name="connsiteX15" fmla="*/ 7144 w 314325"/>
              <a:gd name="connsiteY15" fmla="*/ 233363 h 257175"/>
              <a:gd name="connsiteX16" fmla="*/ 7144 w 314325"/>
              <a:gd name="connsiteY16" fmla="*/ 247650 h 257175"/>
              <a:gd name="connsiteX17" fmla="*/ 16669 w 314325"/>
              <a:gd name="connsiteY17" fmla="*/ 254794 h 257175"/>
              <a:gd name="connsiteX18" fmla="*/ 16669 w 314325"/>
              <a:gd name="connsiteY18" fmla="*/ 178594 h 257175"/>
              <a:gd name="connsiteX19" fmla="*/ 130969 w 314325"/>
              <a:gd name="connsiteY19" fmla="*/ 178594 h 257175"/>
              <a:gd name="connsiteX20" fmla="*/ 140494 w 314325"/>
              <a:gd name="connsiteY20" fmla="*/ 171450 h 257175"/>
              <a:gd name="connsiteX21" fmla="*/ 140494 w 314325"/>
              <a:gd name="connsiteY21" fmla="*/ 157163 h 257175"/>
              <a:gd name="connsiteX22" fmla="*/ 130969 w 314325"/>
              <a:gd name="connsiteY22" fmla="*/ 150019 h 257175"/>
              <a:gd name="connsiteX23" fmla="*/ 16669 w 314325"/>
              <a:gd name="connsiteY23" fmla="*/ 150019 h 257175"/>
              <a:gd name="connsiteX24" fmla="*/ 7144 w 314325"/>
              <a:gd name="connsiteY24" fmla="*/ 157163 h 257175"/>
              <a:gd name="connsiteX25" fmla="*/ 7144 w 314325"/>
              <a:gd name="connsiteY25" fmla="*/ 171450 h 257175"/>
              <a:gd name="connsiteX26" fmla="*/ 16669 w 314325"/>
              <a:gd name="connsiteY26" fmla="*/ 178594 h 257175"/>
              <a:gd name="connsiteX27" fmla="*/ 159125 w 314325"/>
              <a:gd name="connsiteY27" fmla="*/ 174812 h 257175"/>
              <a:gd name="connsiteX28" fmla="*/ 159544 w 314325"/>
              <a:gd name="connsiteY28" fmla="*/ 171450 h 257175"/>
              <a:gd name="connsiteX29" fmla="*/ 159544 w 314325"/>
              <a:gd name="connsiteY29" fmla="*/ 157163 h 257175"/>
              <a:gd name="connsiteX30" fmla="*/ 130969 w 314325"/>
              <a:gd name="connsiteY30" fmla="*/ 130969 h 257175"/>
              <a:gd name="connsiteX31" fmla="*/ 92869 w 314325"/>
              <a:gd name="connsiteY31" fmla="*/ 130969 h 257175"/>
              <a:gd name="connsiteX32" fmla="*/ 140494 w 314325"/>
              <a:gd name="connsiteY32" fmla="*/ 83344 h 257175"/>
              <a:gd name="connsiteX33" fmla="*/ 188119 w 314325"/>
              <a:gd name="connsiteY33" fmla="*/ 130969 h 257175"/>
              <a:gd name="connsiteX34" fmla="*/ 159125 w 314325"/>
              <a:gd name="connsiteY34" fmla="*/ 174812 h 257175"/>
              <a:gd name="connsiteX35" fmla="*/ 7144 w 314325"/>
              <a:gd name="connsiteY35" fmla="*/ 45244 h 257175"/>
              <a:gd name="connsiteX36" fmla="*/ 273844 w 314325"/>
              <a:gd name="connsiteY36" fmla="*/ 45244 h 257175"/>
              <a:gd name="connsiteX37" fmla="*/ 273844 w 314325"/>
              <a:gd name="connsiteY37" fmla="*/ 216694 h 257175"/>
              <a:gd name="connsiteX38" fmla="*/ 158420 w 314325"/>
              <a:gd name="connsiteY38" fmla="*/ 216694 h 257175"/>
              <a:gd name="connsiteX39" fmla="*/ 159544 w 314325"/>
              <a:gd name="connsiteY39" fmla="*/ 209550 h 257175"/>
              <a:gd name="connsiteX40" fmla="*/ 159544 w 314325"/>
              <a:gd name="connsiteY40" fmla="*/ 197644 h 257175"/>
              <a:gd name="connsiteX41" fmla="*/ 216694 w 314325"/>
              <a:gd name="connsiteY41" fmla="*/ 197644 h 257175"/>
              <a:gd name="connsiteX42" fmla="*/ 254794 w 314325"/>
              <a:gd name="connsiteY42" fmla="*/ 159544 h 257175"/>
              <a:gd name="connsiteX43" fmla="*/ 254794 w 314325"/>
              <a:gd name="connsiteY43" fmla="*/ 102394 h 257175"/>
              <a:gd name="connsiteX44" fmla="*/ 216694 w 314325"/>
              <a:gd name="connsiteY44" fmla="*/ 64294 h 257175"/>
              <a:gd name="connsiteX45" fmla="*/ 64294 w 314325"/>
              <a:gd name="connsiteY45" fmla="*/ 64294 h 257175"/>
              <a:gd name="connsiteX46" fmla="*/ 26194 w 314325"/>
              <a:gd name="connsiteY46" fmla="*/ 102394 h 257175"/>
              <a:gd name="connsiteX47" fmla="*/ 26194 w 314325"/>
              <a:gd name="connsiteY47" fmla="*/ 130969 h 257175"/>
              <a:gd name="connsiteX48" fmla="*/ 16669 w 314325"/>
              <a:gd name="connsiteY48" fmla="*/ 130969 h 257175"/>
              <a:gd name="connsiteX49" fmla="*/ 7144 w 314325"/>
              <a:gd name="connsiteY49" fmla="*/ 132512 h 257175"/>
              <a:gd name="connsiteX50" fmla="*/ 7144 w 314325"/>
              <a:gd name="connsiteY50" fmla="*/ 45244 h 257175"/>
              <a:gd name="connsiteX51" fmla="*/ 311944 w 314325"/>
              <a:gd name="connsiteY51" fmla="*/ 7144 h 257175"/>
              <a:gd name="connsiteX52" fmla="*/ 311944 w 314325"/>
              <a:gd name="connsiteY52" fmla="*/ 197644 h 257175"/>
              <a:gd name="connsiteX53" fmla="*/ 292894 w 314325"/>
              <a:gd name="connsiteY53" fmla="*/ 197644 h 257175"/>
              <a:gd name="connsiteX54" fmla="*/ 292894 w 314325"/>
              <a:gd name="connsiteY54" fmla="*/ 26194 h 257175"/>
              <a:gd name="connsiteX55" fmla="*/ 26194 w 314325"/>
              <a:gd name="connsiteY55" fmla="*/ 26194 h 257175"/>
              <a:gd name="connsiteX56" fmla="*/ 26194 w 314325"/>
              <a:gd name="connsiteY56" fmla="*/ 7144 h 257175"/>
              <a:gd name="connsiteX57" fmla="*/ 311944 w 314325"/>
              <a:gd name="connsiteY57" fmla="*/ 7144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14325" h="257175">
                <a:moveTo>
                  <a:pt x="16669" y="216694"/>
                </a:moveTo>
                <a:lnTo>
                  <a:pt x="130969" y="216694"/>
                </a:lnTo>
                <a:cubicBezTo>
                  <a:pt x="136245" y="216694"/>
                  <a:pt x="140494" y="213493"/>
                  <a:pt x="140494" y="209550"/>
                </a:cubicBezTo>
                <a:lnTo>
                  <a:pt x="140494" y="195263"/>
                </a:lnTo>
                <a:cubicBezTo>
                  <a:pt x="140494" y="191319"/>
                  <a:pt x="136245" y="188119"/>
                  <a:pt x="130969" y="188119"/>
                </a:cubicBezTo>
                <a:lnTo>
                  <a:pt x="16669" y="188119"/>
                </a:lnTo>
                <a:cubicBezTo>
                  <a:pt x="11401" y="188119"/>
                  <a:pt x="7144" y="191319"/>
                  <a:pt x="7144" y="195263"/>
                </a:cubicBezTo>
                <a:lnTo>
                  <a:pt x="7144" y="209550"/>
                </a:lnTo>
                <a:cubicBezTo>
                  <a:pt x="7144" y="213493"/>
                  <a:pt x="11401" y="216694"/>
                  <a:pt x="16669" y="216694"/>
                </a:cubicBezTo>
                <a:close/>
                <a:moveTo>
                  <a:pt x="16669" y="254794"/>
                </a:moveTo>
                <a:lnTo>
                  <a:pt x="130969" y="254794"/>
                </a:lnTo>
                <a:cubicBezTo>
                  <a:pt x="136245" y="254794"/>
                  <a:pt x="140494" y="251593"/>
                  <a:pt x="140494" y="247650"/>
                </a:cubicBezTo>
                <a:lnTo>
                  <a:pt x="140494" y="233363"/>
                </a:lnTo>
                <a:cubicBezTo>
                  <a:pt x="140494" y="229419"/>
                  <a:pt x="136245" y="226219"/>
                  <a:pt x="130969" y="226219"/>
                </a:cubicBezTo>
                <a:lnTo>
                  <a:pt x="16669" y="226219"/>
                </a:lnTo>
                <a:cubicBezTo>
                  <a:pt x="11401" y="226219"/>
                  <a:pt x="7144" y="229419"/>
                  <a:pt x="7144" y="233363"/>
                </a:cubicBezTo>
                <a:lnTo>
                  <a:pt x="7144" y="247650"/>
                </a:lnTo>
                <a:cubicBezTo>
                  <a:pt x="7144" y="251593"/>
                  <a:pt x="11401" y="254794"/>
                  <a:pt x="16669" y="254794"/>
                </a:cubicBezTo>
                <a:close/>
                <a:moveTo>
                  <a:pt x="16669" y="178594"/>
                </a:moveTo>
                <a:lnTo>
                  <a:pt x="130969" y="178594"/>
                </a:lnTo>
                <a:cubicBezTo>
                  <a:pt x="136245" y="178594"/>
                  <a:pt x="140494" y="175393"/>
                  <a:pt x="140494" y="171450"/>
                </a:cubicBezTo>
                <a:lnTo>
                  <a:pt x="140494" y="157163"/>
                </a:lnTo>
                <a:cubicBezTo>
                  <a:pt x="140494" y="153219"/>
                  <a:pt x="136245" y="150019"/>
                  <a:pt x="130969" y="150019"/>
                </a:cubicBezTo>
                <a:lnTo>
                  <a:pt x="16669" y="150019"/>
                </a:lnTo>
                <a:cubicBezTo>
                  <a:pt x="11401" y="150019"/>
                  <a:pt x="7144" y="153219"/>
                  <a:pt x="7144" y="157163"/>
                </a:cubicBezTo>
                <a:lnTo>
                  <a:pt x="7144" y="171450"/>
                </a:lnTo>
                <a:cubicBezTo>
                  <a:pt x="7144" y="175393"/>
                  <a:pt x="11401" y="178594"/>
                  <a:pt x="16669" y="178594"/>
                </a:cubicBezTo>
                <a:close/>
                <a:moveTo>
                  <a:pt x="159125" y="174812"/>
                </a:moveTo>
                <a:cubicBezTo>
                  <a:pt x="159287" y="173698"/>
                  <a:pt x="159544" y="172631"/>
                  <a:pt x="159544" y="171450"/>
                </a:cubicBezTo>
                <a:lnTo>
                  <a:pt x="159544" y="157163"/>
                </a:lnTo>
                <a:cubicBezTo>
                  <a:pt x="159544" y="142465"/>
                  <a:pt x="147009" y="130969"/>
                  <a:pt x="130969" y="130969"/>
                </a:cubicBezTo>
                <a:lnTo>
                  <a:pt x="92869" y="130969"/>
                </a:lnTo>
                <a:cubicBezTo>
                  <a:pt x="92869" y="104651"/>
                  <a:pt x="114186" y="83344"/>
                  <a:pt x="140494" y="83344"/>
                </a:cubicBezTo>
                <a:cubicBezTo>
                  <a:pt x="166811" y="83344"/>
                  <a:pt x="188119" y="104651"/>
                  <a:pt x="188119" y="130969"/>
                </a:cubicBezTo>
                <a:cubicBezTo>
                  <a:pt x="188119" y="150638"/>
                  <a:pt x="176155" y="167545"/>
                  <a:pt x="159125" y="174812"/>
                </a:cubicBezTo>
                <a:close/>
                <a:moveTo>
                  <a:pt x="7144" y="45244"/>
                </a:moveTo>
                <a:lnTo>
                  <a:pt x="273844" y="45244"/>
                </a:lnTo>
                <a:lnTo>
                  <a:pt x="273844" y="216694"/>
                </a:lnTo>
                <a:lnTo>
                  <a:pt x="158420" y="216694"/>
                </a:lnTo>
                <a:cubicBezTo>
                  <a:pt x="159087" y="214436"/>
                  <a:pt x="159544" y="212055"/>
                  <a:pt x="159544" y="209550"/>
                </a:cubicBezTo>
                <a:lnTo>
                  <a:pt x="159544" y="197644"/>
                </a:lnTo>
                <a:lnTo>
                  <a:pt x="216694" y="197644"/>
                </a:lnTo>
                <a:cubicBezTo>
                  <a:pt x="216694" y="176603"/>
                  <a:pt x="233753" y="159544"/>
                  <a:pt x="254794" y="159544"/>
                </a:cubicBezTo>
                <a:lnTo>
                  <a:pt x="254794" y="102394"/>
                </a:lnTo>
                <a:cubicBezTo>
                  <a:pt x="233753" y="102394"/>
                  <a:pt x="216694" y="85334"/>
                  <a:pt x="216694" y="64294"/>
                </a:cubicBezTo>
                <a:lnTo>
                  <a:pt x="64294" y="64294"/>
                </a:lnTo>
                <a:cubicBezTo>
                  <a:pt x="64294" y="85334"/>
                  <a:pt x="47235" y="102394"/>
                  <a:pt x="26194" y="102394"/>
                </a:cubicBezTo>
                <a:lnTo>
                  <a:pt x="26194" y="130969"/>
                </a:lnTo>
                <a:lnTo>
                  <a:pt x="16669" y="130969"/>
                </a:lnTo>
                <a:cubicBezTo>
                  <a:pt x="13297" y="130969"/>
                  <a:pt x="10135" y="131569"/>
                  <a:pt x="7144" y="132512"/>
                </a:cubicBezTo>
                <a:lnTo>
                  <a:pt x="7144" y="45244"/>
                </a:lnTo>
                <a:close/>
                <a:moveTo>
                  <a:pt x="311944" y="7144"/>
                </a:moveTo>
                <a:lnTo>
                  <a:pt x="311944" y="197644"/>
                </a:lnTo>
                <a:lnTo>
                  <a:pt x="292894" y="197644"/>
                </a:lnTo>
                <a:lnTo>
                  <a:pt x="292894" y="26194"/>
                </a:lnTo>
                <a:lnTo>
                  <a:pt x="26194" y="26194"/>
                </a:lnTo>
                <a:lnTo>
                  <a:pt x="26194" y="7144"/>
                </a:lnTo>
                <a:lnTo>
                  <a:pt x="311944" y="7144"/>
                </a:lnTo>
                <a:close/>
              </a:path>
            </a:pathLst>
          </a:custGeom>
          <a:gradFill>
            <a:gsLst>
              <a:gs pos="23000">
                <a:srgbClr val="FF9505"/>
              </a:gs>
              <a:gs pos="67000">
                <a:srgbClr val="FFC70C"/>
              </a:gs>
            </a:gsLst>
            <a:lin ang="2700000" scaled="0"/>
          </a:gradFill>
          <a:ln w="9525" cap="flat">
            <a:noFill/>
            <a:prstDash val="solid"/>
            <a:miter/>
          </a:ln>
        </p:spPr>
        <p:txBody>
          <a:bodyPr rtlCol="0" anchor="ctr"/>
          <a:lstStyle/>
          <a:p>
            <a:endParaRPr lang="en-US"/>
          </a:p>
        </p:txBody>
      </p:sp>
      <p:sp>
        <p:nvSpPr>
          <p:cNvPr id="519" name="Graphic 20">
            <a:extLst>
              <a:ext uri="{FF2B5EF4-FFF2-40B4-BE49-F238E27FC236}">
                <a16:creationId xmlns:a16="http://schemas.microsoft.com/office/drawing/2014/main" id="{B39AFCF0-7561-4197-9D9B-2831D6EF5D21}"/>
              </a:ext>
            </a:extLst>
          </p:cNvPr>
          <p:cNvSpPr/>
          <p:nvPr/>
        </p:nvSpPr>
        <p:spPr>
          <a:xfrm>
            <a:off x="5437713" y="5373268"/>
            <a:ext cx="206564" cy="370599"/>
          </a:xfrm>
          <a:custGeom>
            <a:avLst/>
            <a:gdLst>
              <a:gd name="connsiteX0" fmla="*/ 107182 w 602511"/>
              <a:gd name="connsiteY0" fmla="*/ 871840 h 1080976"/>
              <a:gd name="connsiteX1" fmla="*/ 59335 w 602511"/>
              <a:gd name="connsiteY1" fmla="*/ 893105 h 1080976"/>
              <a:gd name="connsiteX2" fmla="*/ 6172 w 602511"/>
              <a:gd name="connsiteY2" fmla="*/ 846144 h 1080976"/>
              <a:gd name="connsiteX3" fmla="*/ 6172 w 602511"/>
              <a:gd name="connsiteY3" fmla="*/ 53133 h 1080976"/>
              <a:gd name="connsiteX4" fmla="*/ 52247 w 602511"/>
              <a:gd name="connsiteY4" fmla="*/ 6172 h 1080976"/>
              <a:gd name="connsiteX5" fmla="*/ 552863 w 602511"/>
              <a:gd name="connsiteY5" fmla="*/ 6172 h 1080976"/>
              <a:gd name="connsiteX6" fmla="*/ 598938 w 602511"/>
              <a:gd name="connsiteY6" fmla="*/ 52247 h 1080976"/>
              <a:gd name="connsiteX7" fmla="*/ 598938 w 602511"/>
              <a:gd name="connsiteY7" fmla="*/ 849688 h 1080976"/>
              <a:gd name="connsiteX8" fmla="*/ 555521 w 602511"/>
              <a:gd name="connsiteY8" fmla="*/ 894877 h 1080976"/>
              <a:gd name="connsiteX9" fmla="*/ 509447 w 602511"/>
              <a:gd name="connsiteY9" fmla="*/ 847030 h 1080976"/>
              <a:gd name="connsiteX10" fmla="*/ 509447 w 602511"/>
              <a:gd name="connsiteY10" fmla="*/ 160344 h 1080976"/>
              <a:gd name="connsiteX11" fmla="*/ 509447 w 602511"/>
              <a:gd name="connsiteY11" fmla="*/ 99207 h 1080976"/>
              <a:gd name="connsiteX12" fmla="*/ 151484 w 602511"/>
              <a:gd name="connsiteY12" fmla="*/ 99207 h 1080976"/>
              <a:gd name="connsiteX13" fmla="*/ 339326 w 602511"/>
              <a:gd name="connsiteY13" fmla="*/ 256037 h 1080976"/>
              <a:gd name="connsiteX14" fmla="*/ 380084 w 602511"/>
              <a:gd name="connsiteY14" fmla="*/ 341984 h 1080976"/>
              <a:gd name="connsiteX15" fmla="*/ 379198 w 602511"/>
              <a:gd name="connsiteY15" fmla="*/ 1024240 h 1080976"/>
              <a:gd name="connsiteX16" fmla="*/ 379198 w 602511"/>
              <a:gd name="connsiteY16" fmla="*/ 1080947 h 1080976"/>
              <a:gd name="connsiteX17" fmla="*/ 326921 w 602511"/>
              <a:gd name="connsiteY17" fmla="*/ 1053479 h 1080976"/>
              <a:gd name="connsiteX18" fmla="*/ 107182 w 602511"/>
              <a:gd name="connsiteY18" fmla="*/ 871840 h 1080976"/>
              <a:gd name="connsiteX19" fmla="*/ 253379 w 602511"/>
              <a:gd name="connsiteY19" fmla="*/ 654758 h 1080976"/>
              <a:gd name="connsiteX20" fmla="*/ 285277 w 602511"/>
              <a:gd name="connsiteY20" fmla="*/ 690200 h 1080976"/>
              <a:gd name="connsiteX21" fmla="*/ 302112 w 602511"/>
              <a:gd name="connsiteY21" fmla="*/ 659188 h 1080976"/>
              <a:gd name="connsiteX22" fmla="*/ 283505 w 602511"/>
              <a:gd name="connsiteY22" fmla="*/ 620202 h 1080976"/>
              <a:gd name="connsiteX23" fmla="*/ 253379 w 602511"/>
              <a:gd name="connsiteY23" fmla="*/ 654758 h 1080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511" h="1080976">
                <a:moveTo>
                  <a:pt x="107182" y="871840"/>
                </a:moveTo>
                <a:cubicBezTo>
                  <a:pt x="89461" y="879814"/>
                  <a:pt x="74398" y="890447"/>
                  <a:pt x="59335" y="893105"/>
                </a:cubicBezTo>
                <a:cubicBezTo>
                  <a:pt x="23893" y="899307"/>
                  <a:pt x="6172" y="886903"/>
                  <a:pt x="6172" y="846144"/>
                </a:cubicBezTo>
                <a:cubicBezTo>
                  <a:pt x="7058" y="582103"/>
                  <a:pt x="7058" y="318061"/>
                  <a:pt x="6172" y="53133"/>
                </a:cubicBezTo>
                <a:cubicBezTo>
                  <a:pt x="6172" y="19463"/>
                  <a:pt x="15919" y="6172"/>
                  <a:pt x="52247" y="6172"/>
                </a:cubicBezTo>
                <a:cubicBezTo>
                  <a:pt x="218824" y="7944"/>
                  <a:pt x="386286" y="7944"/>
                  <a:pt x="552863" y="6172"/>
                </a:cubicBezTo>
                <a:cubicBezTo>
                  <a:pt x="588305" y="6172"/>
                  <a:pt x="598938" y="17691"/>
                  <a:pt x="598938" y="52247"/>
                </a:cubicBezTo>
                <a:cubicBezTo>
                  <a:pt x="598051" y="318061"/>
                  <a:pt x="598051" y="583875"/>
                  <a:pt x="598938" y="849688"/>
                </a:cubicBezTo>
                <a:cubicBezTo>
                  <a:pt x="598938" y="881586"/>
                  <a:pt x="589191" y="894877"/>
                  <a:pt x="555521" y="894877"/>
                </a:cubicBezTo>
                <a:cubicBezTo>
                  <a:pt x="519193" y="894877"/>
                  <a:pt x="509447" y="879814"/>
                  <a:pt x="509447" y="847030"/>
                </a:cubicBezTo>
                <a:cubicBezTo>
                  <a:pt x="510333" y="618430"/>
                  <a:pt x="509447" y="389830"/>
                  <a:pt x="509447" y="160344"/>
                </a:cubicBezTo>
                <a:cubicBezTo>
                  <a:pt x="509447" y="140851"/>
                  <a:pt x="509447" y="122244"/>
                  <a:pt x="509447" y="99207"/>
                </a:cubicBezTo>
                <a:cubicBezTo>
                  <a:pt x="391603" y="99207"/>
                  <a:pt x="276417" y="99207"/>
                  <a:pt x="151484" y="99207"/>
                </a:cubicBezTo>
                <a:cubicBezTo>
                  <a:pt x="217937" y="155028"/>
                  <a:pt x="277303" y="207305"/>
                  <a:pt x="339326" y="256037"/>
                </a:cubicBezTo>
                <a:cubicBezTo>
                  <a:pt x="367679" y="279075"/>
                  <a:pt x="380970" y="302998"/>
                  <a:pt x="380084" y="341984"/>
                </a:cubicBezTo>
                <a:cubicBezTo>
                  <a:pt x="378312" y="569698"/>
                  <a:pt x="379198" y="796526"/>
                  <a:pt x="379198" y="1024240"/>
                </a:cubicBezTo>
                <a:cubicBezTo>
                  <a:pt x="379198" y="1039302"/>
                  <a:pt x="379198" y="1053479"/>
                  <a:pt x="379198" y="1080947"/>
                </a:cubicBezTo>
                <a:cubicBezTo>
                  <a:pt x="356161" y="1069428"/>
                  <a:pt x="339326" y="1063226"/>
                  <a:pt x="326921" y="1053479"/>
                </a:cubicBezTo>
                <a:cubicBezTo>
                  <a:pt x="251607" y="992342"/>
                  <a:pt x="178065" y="930319"/>
                  <a:pt x="107182" y="871840"/>
                </a:cubicBezTo>
                <a:close/>
                <a:moveTo>
                  <a:pt x="253379" y="654758"/>
                </a:moveTo>
                <a:cubicBezTo>
                  <a:pt x="266670" y="668935"/>
                  <a:pt x="275531" y="679568"/>
                  <a:pt x="285277" y="690200"/>
                </a:cubicBezTo>
                <a:cubicBezTo>
                  <a:pt x="291479" y="679568"/>
                  <a:pt x="302998" y="668935"/>
                  <a:pt x="302112" y="659188"/>
                </a:cubicBezTo>
                <a:cubicBezTo>
                  <a:pt x="301226" y="645898"/>
                  <a:pt x="290593" y="632607"/>
                  <a:pt x="283505" y="620202"/>
                </a:cubicBezTo>
                <a:cubicBezTo>
                  <a:pt x="275531" y="630835"/>
                  <a:pt x="266670" y="640581"/>
                  <a:pt x="253379" y="654758"/>
                </a:cubicBezTo>
                <a:close/>
              </a:path>
            </a:pathLst>
          </a:custGeom>
          <a:gradFill>
            <a:gsLst>
              <a:gs pos="23000">
                <a:srgbClr val="FF9505"/>
              </a:gs>
              <a:gs pos="67000">
                <a:srgbClr val="FFC70C"/>
              </a:gs>
            </a:gsLst>
            <a:lin ang="2700000" scaled="0"/>
          </a:gradFill>
          <a:ln w="8847" cap="flat">
            <a:noFill/>
            <a:prstDash val="solid"/>
            <a:miter/>
          </a:ln>
        </p:spPr>
        <p:txBody>
          <a:bodyPr rtlCol="0" anchor="ctr"/>
          <a:lstStyle/>
          <a:p>
            <a:endParaRPr lang="en-US"/>
          </a:p>
        </p:txBody>
      </p:sp>
      <p:grpSp>
        <p:nvGrpSpPr>
          <p:cNvPr id="520" name="Group 519">
            <a:extLst>
              <a:ext uri="{FF2B5EF4-FFF2-40B4-BE49-F238E27FC236}">
                <a16:creationId xmlns:a16="http://schemas.microsoft.com/office/drawing/2014/main" id="{E50B7357-9FBC-4ABD-8BA0-7E602B3428BC}"/>
              </a:ext>
            </a:extLst>
          </p:cNvPr>
          <p:cNvGrpSpPr/>
          <p:nvPr/>
        </p:nvGrpSpPr>
        <p:grpSpPr>
          <a:xfrm>
            <a:off x="5850495" y="5367635"/>
            <a:ext cx="401888" cy="307615"/>
            <a:chOff x="3737009" y="1668074"/>
            <a:chExt cx="401888" cy="307615"/>
          </a:xfrm>
          <a:gradFill>
            <a:gsLst>
              <a:gs pos="23000">
                <a:srgbClr val="FF9505"/>
              </a:gs>
              <a:gs pos="67000">
                <a:srgbClr val="FFC70C"/>
              </a:gs>
            </a:gsLst>
            <a:lin ang="2700000" scaled="0"/>
          </a:gradFill>
        </p:grpSpPr>
        <p:sp>
          <p:nvSpPr>
            <p:cNvPr id="521" name="Freeform: Shape 520">
              <a:extLst>
                <a:ext uri="{FF2B5EF4-FFF2-40B4-BE49-F238E27FC236}">
                  <a16:creationId xmlns:a16="http://schemas.microsoft.com/office/drawing/2014/main" id="{1C481C16-1ADC-4D44-8919-F98EA3A431A2}"/>
                </a:ext>
              </a:extLst>
            </p:cNvPr>
            <p:cNvSpPr/>
            <p:nvPr/>
          </p:nvSpPr>
          <p:spPr>
            <a:xfrm>
              <a:off x="3926681" y="1763473"/>
              <a:ext cx="212216" cy="212216"/>
            </a:xfrm>
            <a:custGeom>
              <a:avLst/>
              <a:gdLst>
                <a:gd name="connsiteX0" fmla="*/ 214354 w 212215"/>
                <a:gd name="connsiteY0" fmla="*/ 99252 h 212215"/>
                <a:gd name="connsiteX1" fmla="*/ 164288 w 212215"/>
                <a:gd name="connsiteY1" fmla="*/ 12243 h 212215"/>
                <a:gd name="connsiteX2" fmla="*/ 167683 w 212215"/>
                <a:gd name="connsiteY2" fmla="*/ 42149 h 212215"/>
                <a:gd name="connsiteX3" fmla="*/ 12243 w 212215"/>
                <a:gd name="connsiteY3" fmla="*/ 201213 h 212215"/>
                <a:gd name="connsiteX4" fmla="*/ 74161 w 212215"/>
                <a:gd name="connsiteY4" fmla="*/ 213163 h 212215"/>
                <a:gd name="connsiteX5" fmla="*/ 132945 w 212215"/>
                <a:gd name="connsiteY5" fmla="*/ 202552 h 212215"/>
                <a:gd name="connsiteX6" fmla="*/ 200919 w 212215"/>
                <a:gd name="connsiteY6" fmla="*/ 212216 h 212215"/>
                <a:gd name="connsiteX7" fmla="*/ 177559 w 212215"/>
                <a:gd name="connsiteY7" fmla="*/ 175894 h 212215"/>
                <a:gd name="connsiteX8" fmla="*/ 214354 w 212215"/>
                <a:gd name="connsiteY8" fmla="*/ 99252 h 21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215" h="212215">
                  <a:moveTo>
                    <a:pt x="214354" y="99252"/>
                  </a:moveTo>
                  <a:cubicBezTo>
                    <a:pt x="214354" y="64301"/>
                    <a:pt x="194830" y="33089"/>
                    <a:pt x="164288" y="12243"/>
                  </a:cubicBezTo>
                  <a:cubicBezTo>
                    <a:pt x="166426" y="21973"/>
                    <a:pt x="167683" y="31914"/>
                    <a:pt x="167683" y="42149"/>
                  </a:cubicBezTo>
                  <a:cubicBezTo>
                    <a:pt x="167683" y="121159"/>
                    <a:pt x="100607" y="187060"/>
                    <a:pt x="12243" y="201213"/>
                  </a:cubicBezTo>
                  <a:cubicBezTo>
                    <a:pt x="30935" y="208739"/>
                    <a:pt x="51846" y="213163"/>
                    <a:pt x="74161" y="213163"/>
                  </a:cubicBezTo>
                  <a:cubicBezTo>
                    <a:pt x="95138" y="213163"/>
                    <a:pt x="115054" y="209310"/>
                    <a:pt x="132945" y="202552"/>
                  </a:cubicBezTo>
                  <a:cubicBezTo>
                    <a:pt x="155668" y="210208"/>
                    <a:pt x="180416" y="212216"/>
                    <a:pt x="200919" y="212216"/>
                  </a:cubicBezTo>
                  <a:cubicBezTo>
                    <a:pt x="190227" y="199499"/>
                    <a:pt x="182881" y="186897"/>
                    <a:pt x="177559" y="175894"/>
                  </a:cubicBezTo>
                  <a:cubicBezTo>
                    <a:pt x="200348" y="155685"/>
                    <a:pt x="214354" y="128799"/>
                    <a:pt x="214354" y="99252"/>
                  </a:cubicBezTo>
                  <a:close/>
                </a:path>
              </a:pathLst>
            </a:custGeom>
            <a:grpFill/>
            <a:ln w="9525" cap="flat">
              <a:noFill/>
              <a:prstDash val="solid"/>
              <a:miter/>
            </a:ln>
          </p:spPr>
          <p:txBody>
            <a:bodyPr rtlCol="0" anchor="ctr"/>
            <a:lstStyle/>
            <a:p>
              <a:endParaRPr lang="en-US"/>
            </a:p>
          </p:txBody>
        </p:sp>
        <p:sp>
          <p:nvSpPr>
            <p:cNvPr id="522" name="Freeform: Shape 521">
              <a:extLst>
                <a:ext uri="{FF2B5EF4-FFF2-40B4-BE49-F238E27FC236}">
                  <a16:creationId xmlns:a16="http://schemas.microsoft.com/office/drawing/2014/main" id="{C61C17FE-FCA5-4276-945D-22F3F9D5A6A4}"/>
                </a:ext>
              </a:extLst>
            </p:cNvPr>
            <p:cNvSpPr/>
            <p:nvPr/>
          </p:nvSpPr>
          <p:spPr>
            <a:xfrm>
              <a:off x="3737009" y="1668074"/>
              <a:ext cx="326486" cy="293837"/>
            </a:xfrm>
            <a:custGeom>
              <a:avLst/>
              <a:gdLst>
                <a:gd name="connsiteX0" fmla="*/ 320625 w 326485"/>
                <a:gd name="connsiteY0" fmla="*/ 137548 h 293837"/>
                <a:gd name="connsiteX1" fmla="*/ 166442 w 326485"/>
                <a:gd name="connsiteY1" fmla="*/ 12243 h 293837"/>
                <a:gd name="connsiteX2" fmla="*/ 12243 w 326485"/>
                <a:gd name="connsiteY2" fmla="*/ 137548 h 293837"/>
                <a:gd name="connsiteX3" fmla="*/ 61183 w 326485"/>
                <a:gd name="connsiteY3" fmla="*/ 228899 h 293837"/>
                <a:gd name="connsiteX4" fmla="*/ 29743 w 326485"/>
                <a:gd name="connsiteY4" fmla="*/ 282084 h 293837"/>
                <a:gd name="connsiteX5" fmla="*/ 130758 w 326485"/>
                <a:gd name="connsiteY5" fmla="*/ 259295 h 293837"/>
                <a:gd name="connsiteX6" fmla="*/ 166459 w 326485"/>
                <a:gd name="connsiteY6" fmla="*/ 262788 h 293837"/>
                <a:gd name="connsiteX7" fmla="*/ 320625 w 326485"/>
                <a:gd name="connsiteY7" fmla="*/ 137548 h 29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485" h="293837">
                  <a:moveTo>
                    <a:pt x="320625" y="137548"/>
                  </a:moveTo>
                  <a:cubicBezTo>
                    <a:pt x="320625" y="68382"/>
                    <a:pt x="251623" y="12243"/>
                    <a:pt x="166442" y="12243"/>
                  </a:cubicBezTo>
                  <a:cubicBezTo>
                    <a:pt x="81262" y="12243"/>
                    <a:pt x="12243" y="68366"/>
                    <a:pt x="12243" y="137548"/>
                  </a:cubicBezTo>
                  <a:cubicBezTo>
                    <a:pt x="12243" y="173609"/>
                    <a:pt x="31114" y="206062"/>
                    <a:pt x="61183" y="228899"/>
                  </a:cubicBezTo>
                  <a:cubicBezTo>
                    <a:pt x="55535" y="243509"/>
                    <a:pt x="45969" y="262576"/>
                    <a:pt x="29743" y="282084"/>
                  </a:cubicBezTo>
                  <a:cubicBezTo>
                    <a:pt x="60547" y="282084"/>
                    <a:pt x="100182" y="278068"/>
                    <a:pt x="130758" y="259295"/>
                  </a:cubicBezTo>
                  <a:cubicBezTo>
                    <a:pt x="142250" y="261531"/>
                    <a:pt x="154150" y="262788"/>
                    <a:pt x="166459" y="262788"/>
                  </a:cubicBezTo>
                  <a:cubicBezTo>
                    <a:pt x="251606" y="262772"/>
                    <a:pt x="320625" y="206698"/>
                    <a:pt x="320625" y="137548"/>
                  </a:cubicBezTo>
                  <a:close/>
                </a:path>
              </a:pathLst>
            </a:custGeom>
            <a:grpFill/>
            <a:ln w="9525" cap="flat">
              <a:noFill/>
              <a:prstDash val="solid"/>
              <a:miter/>
            </a:ln>
          </p:spPr>
          <p:txBody>
            <a:bodyPr rtlCol="0" anchor="ctr"/>
            <a:lstStyle/>
            <a:p>
              <a:endParaRPr lang="en-US"/>
            </a:p>
          </p:txBody>
        </p:sp>
      </p:grpSp>
      <p:sp>
        <p:nvSpPr>
          <p:cNvPr id="523" name="Graphic 316">
            <a:extLst>
              <a:ext uri="{FF2B5EF4-FFF2-40B4-BE49-F238E27FC236}">
                <a16:creationId xmlns:a16="http://schemas.microsoft.com/office/drawing/2014/main" id="{76055E73-C82E-4250-9AF1-2C60BFFE6E1E}"/>
              </a:ext>
            </a:extLst>
          </p:cNvPr>
          <p:cNvSpPr/>
          <p:nvPr/>
        </p:nvSpPr>
        <p:spPr>
          <a:xfrm>
            <a:off x="6448762" y="5349233"/>
            <a:ext cx="356109" cy="300898"/>
          </a:xfrm>
          <a:custGeom>
            <a:avLst/>
            <a:gdLst>
              <a:gd name="connsiteX0" fmla="*/ 6172 w 1143000"/>
              <a:gd name="connsiteY0" fmla="*/ 431441 h 965790"/>
              <a:gd name="connsiteX1" fmla="*/ 280847 w 1143000"/>
              <a:gd name="connsiteY1" fmla="*/ 430555 h 965790"/>
              <a:gd name="connsiteX2" fmla="*/ 380970 w 1143000"/>
              <a:gd name="connsiteY2" fmla="*/ 489920 h 965790"/>
              <a:gd name="connsiteX3" fmla="*/ 427044 w 1143000"/>
              <a:gd name="connsiteY3" fmla="*/ 440302 h 965790"/>
              <a:gd name="connsiteX4" fmla="*/ 519193 w 1143000"/>
              <a:gd name="connsiteY4" fmla="*/ 273725 h 965790"/>
              <a:gd name="connsiteX5" fmla="*/ 556407 w 1143000"/>
              <a:gd name="connsiteY5" fmla="*/ 122211 h 965790"/>
              <a:gd name="connsiteX6" fmla="*/ 632607 w 1143000"/>
              <a:gd name="connsiteY6" fmla="*/ 7911 h 965790"/>
              <a:gd name="connsiteX7" fmla="*/ 746021 w 1143000"/>
              <a:gd name="connsiteY7" fmla="*/ 86769 h 965790"/>
              <a:gd name="connsiteX8" fmla="*/ 746907 w 1143000"/>
              <a:gd name="connsiteY8" fmla="*/ 321572 h 965790"/>
              <a:gd name="connsiteX9" fmla="*/ 730072 w 1143000"/>
              <a:gd name="connsiteY9" fmla="*/ 397772 h 965790"/>
              <a:gd name="connsiteX10" fmla="*/ 801842 w 1143000"/>
              <a:gd name="connsiteY10" fmla="*/ 397772 h 965790"/>
              <a:gd name="connsiteX11" fmla="*/ 1036644 w 1143000"/>
              <a:gd name="connsiteY11" fmla="*/ 397772 h 965790"/>
              <a:gd name="connsiteX12" fmla="*/ 1141198 w 1143000"/>
              <a:gd name="connsiteY12" fmla="*/ 450048 h 965790"/>
              <a:gd name="connsiteX13" fmla="*/ 1141198 w 1143000"/>
              <a:gd name="connsiteY13" fmla="*/ 503211 h 965790"/>
              <a:gd name="connsiteX14" fmla="*/ 1097782 w 1143000"/>
              <a:gd name="connsiteY14" fmla="*/ 550171 h 965790"/>
              <a:gd name="connsiteX15" fmla="*/ 1066770 w 1143000"/>
              <a:gd name="connsiteY15" fmla="*/ 683965 h 965790"/>
              <a:gd name="connsiteX16" fmla="*/ 1027784 w 1143000"/>
              <a:gd name="connsiteY16" fmla="*/ 827504 h 965790"/>
              <a:gd name="connsiteX17" fmla="*/ 938293 w 1143000"/>
              <a:gd name="connsiteY17" fmla="*/ 955095 h 965790"/>
              <a:gd name="connsiteX18" fmla="*/ 549319 w 1143000"/>
              <a:gd name="connsiteY18" fmla="*/ 954209 h 965790"/>
              <a:gd name="connsiteX19" fmla="*/ 427044 w 1143000"/>
              <a:gd name="connsiteY19" fmla="*/ 927627 h 965790"/>
              <a:gd name="connsiteX20" fmla="*/ 361477 w 1143000"/>
              <a:gd name="connsiteY20" fmla="*/ 937374 h 965790"/>
              <a:gd name="connsiteX21" fmla="*/ 295024 w 1143000"/>
              <a:gd name="connsiteY21" fmla="*/ 962183 h 965790"/>
              <a:gd name="connsiteX22" fmla="*/ 7944 w 1143000"/>
              <a:gd name="connsiteY22" fmla="*/ 963069 h 965790"/>
              <a:gd name="connsiteX23" fmla="*/ 6172 w 1143000"/>
              <a:gd name="connsiteY23" fmla="*/ 431441 h 965790"/>
              <a:gd name="connsiteX24" fmla="*/ 378312 w 1143000"/>
              <a:gd name="connsiteY24" fmla="*/ 870034 h 965790"/>
              <a:gd name="connsiteX25" fmla="*/ 786779 w 1143000"/>
              <a:gd name="connsiteY25" fmla="*/ 917881 h 965790"/>
              <a:gd name="connsiteX26" fmla="*/ 941838 w 1143000"/>
              <a:gd name="connsiteY26" fmla="*/ 918767 h 965790"/>
              <a:gd name="connsiteX27" fmla="*/ 1002975 w 1143000"/>
              <a:gd name="connsiteY27" fmla="*/ 877123 h 965790"/>
              <a:gd name="connsiteX28" fmla="*/ 942724 w 1143000"/>
              <a:gd name="connsiteY28" fmla="*/ 829276 h 965790"/>
              <a:gd name="connsiteX29" fmla="*/ 876270 w 1143000"/>
              <a:gd name="connsiteY29" fmla="*/ 829276 h 965790"/>
              <a:gd name="connsiteX30" fmla="*/ 831968 w 1143000"/>
              <a:gd name="connsiteY30" fmla="*/ 812441 h 965790"/>
              <a:gd name="connsiteX31" fmla="*/ 873612 w 1143000"/>
              <a:gd name="connsiteY31" fmla="*/ 793834 h 965790"/>
              <a:gd name="connsiteX32" fmla="*/ 988798 w 1143000"/>
              <a:gd name="connsiteY32" fmla="*/ 792948 h 965790"/>
              <a:gd name="connsiteX33" fmla="*/ 1044619 w 1143000"/>
              <a:gd name="connsiteY33" fmla="*/ 743330 h 965790"/>
              <a:gd name="connsiteX34" fmla="*/ 988798 w 1143000"/>
              <a:gd name="connsiteY34" fmla="*/ 688395 h 965790"/>
              <a:gd name="connsiteX35" fmla="*/ 873612 w 1143000"/>
              <a:gd name="connsiteY35" fmla="*/ 687509 h 965790"/>
              <a:gd name="connsiteX36" fmla="*/ 831968 w 1143000"/>
              <a:gd name="connsiteY36" fmla="*/ 668902 h 965790"/>
              <a:gd name="connsiteX37" fmla="*/ 871840 w 1143000"/>
              <a:gd name="connsiteY37" fmla="*/ 652953 h 965790"/>
              <a:gd name="connsiteX38" fmla="*/ 1026898 w 1143000"/>
              <a:gd name="connsiteY38" fmla="*/ 652067 h 965790"/>
              <a:gd name="connsiteX39" fmla="*/ 1076516 w 1143000"/>
              <a:gd name="connsiteY39" fmla="*/ 606878 h 965790"/>
              <a:gd name="connsiteX40" fmla="*/ 1026898 w 1143000"/>
              <a:gd name="connsiteY40" fmla="*/ 555488 h 965790"/>
              <a:gd name="connsiteX41" fmla="*/ 1000317 w 1143000"/>
              <a:gd name="connsiteY41" fmla="*/ 555488 h 965790"/>
              <a:gd name="connsiteX42" fmla="*/ 876270 w 1143000"/>
              <a:gd name="connsiteY42" fmla="*/ 554602 h 965790"/>
              <a:gd name="connsiteX43" fmla="*/ 823107 w 1143000"/>
              <a:gd name="connsiteY43" fmla="*/ 538653 h 965790"/>
              <a:gd name="connsiteX44" fmla="*/ 874498 w 1143000"/>
              <a:gd name="connsiteY44" fmla="*/ 520932 h 965790"/>
              <a:gd name="connsiteX45" fmla="*/ 1020696 w 1143000"/>
              <a:gd name="connsiteY45" fmla="*/ 520046 h 965790"/>
              <a:gd name="connsiteX46" fmla="*/ 1051707 w 1143000"/>
              <a:gd name="connsiteY46" fmla="*/ 520046 h 965790"/>
              <a:gd name="connsiteX47" fmla="*/ 1102212 w 1143000"/>
              <a:gd name="connsiteY47" fmla="*/ 472199 h 965790"/>
              <a:gd name="connsiteX48" fmla="*/ 1053479 w 1143000"/>
              <a:gd name="connsiteY48" fmla="*/ 434099 h 965790"/>
              <a:gd name="connsiteX49" fmla="*/ 1018923 w 1143000"/>
              <a:gd name="connsiteY49" fmla="*/ 433213 h 965790"/>
              <a:gd name="connsiteX50" fmla="*/ 730958 w 1143000"/>
              <a:gd name="connsiteY50" fmla="*/ 433213 h 965790"/>
              <a:gd name="connsiteX51" fmla="*/ 695516 w 1143000"/>
              <a:gd name="connsiteY51" fmla="*/ 388911 h 965790"/>
              <a:gd name="connsiteX52" fmla="*/ 727414 w 1143000"/>
              <a:gd name="connsiteY52" fmla="*/ 215246 h 965790"/>
              <a:gd name="connsiteX53" fmla="*/ 696403 w 1143000"/>
              <a:gd name="connsiteY53" fmla="*/ 72592 h 965790"/>
              <a:gd name="connsiteX54" fmla="*/ 643240 w 1143000"/>
              <a:gd name="connsiteY54" fmla="*/ 45125 h 965790"/>
              <a:gd name="connsiteX55" fmla="*/ 597166 w 1143000"/>
              <a:gd name="connsiteY55" fmla="*/ 86769 h 965790"/>
              <a:gd name="connsiteX56" fmla="*/ 591849 w 1143000"/>
              <a:gd name="connsiteY56" fmla="*/ 129299 h 965790"/>
              <a:gd name="connsiteX57" fmla="*/ 555521 w 1143000"/>
              <a:gd name="connsiteY57" fmla="*/ 281699 h 965790"/>
              <a:gd name="connsiteX58" fmla="*/ 470461 w 1143000"/>
              <a:gd name="connsiteY58" fmla="*/ 436758 h 965790"/>
              <a:gd name="connsiteX59" fmla="*/ 402235 w 1143000"/>
              <a:gd name="connsiteY59" fmla="*/ 514730 h 965790"/>
              <a:gd name="connsiteX60" fmla="*/ 380084 w 1143000"/>
              <a:gd name="connsiteY60" fmla="*/ 552830 h 965790"/>
              <a:gd name="connsiteX61" fmla="*/ 378312 w 1143000"/>
              <a:gd name="connsiteY61" fmla="*/ 870034 h 965790"/>
              <a:gd name="connsiteX62" fmla="*/ 254265 w 1143000"/>
              <a:gd name="connsiteY62" fmla="*/ 687509 h 965790"/>
              <a:gd name="connsiteX63" fmla="*/ 190470 w 1143000"/>
              <a:gd name="connsiteY63" fmla="*/ 627258 h 965790"/>
              <a:gd name="connsiteX64" fmla="*/ 131105 w 1143000"/>
              <a:gd name="connsiteY64" fmla="*/ 687509 h 965790"/>
              <a:gd name="connsiteX65" fmla="*/ 192242 w 1143000"/>
              <a:gd name="connsiteY65" fmla="*/ 750418 h 965790"/>
              <a:gd name="connsiteX66" fmla="*/ 254265 w 1143000"/>
              <a:gd name="connsiteY66" fmla="*/ 687509 h 96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43000" h="965790">
                <a:moveTo>
                  <a:pt x="6172" y="431441"/>
                </a:moveTo>
                <a:cubicBezTo>
                  <a:pt x="97435" y="431441"/>
                  <a:pt x="188698" y="432327"/>
                  <a:pt x="280847" y="430555"/>
                </a:cubicBezTo>
                <a:cubicBezTo>
                  <a:pt x="324263" y="429669"/>
                  <a:pt x="359705" y="437644"/>
                  <a:pt x="380970" y="489920"/>
                </a:cubicBezTo>
                <a:cubicBezTo>
                  <a:pt x="399577" y="470427"/>
                  <a:pt x="417298" y="457137"/>
                  <a:pt x="427044" y="440302"/>
                </a:cubicBezTo>
                <a:cubicBezTo>
                  <a:pt x="458942" y="385367"/>
                  <a:pt x="489068" y="329546"/>
                  <a:pt x="519193" y="273725"/>
                </a:cubicBezTo>
                <a:cubicBezTo>
                  <a:pt x="544889" y="226764"/>
                  <a:pt x="560838" y="178032"/>
                  <a:pt x="556407" y="122211"/>
                </a:cubicBezTo>
                <a:cubicBezTo>
                  <a:pt x="551977" y="62846"/>
                  <a:pt x="585647" y="17657"/>
                  <a:pt x="632607" y="7911"/>
                </a:cubicBezTo>
                <a:cubicBezTo>
                  <a:pt x="677796" y="-1835"/>
                  <a:pt x="722098" y="30062"/>
                  <a:pt x="746021" y="86769"/>
                </a:cubicBezTo>
                <a:cubicBezTo>
                  <a:pt x="780577" y="165627"/>
                  <a:pt x="763742" y="242713"/>
                  <a:pt x="746907" y="321572"/>
                </a:cubicBezTo>
                <a:cubicBezTo>
                  <a:pt x="742477" y="344609"/>
                  <a:pt x="737161" y="367646"/>
                  <a:pt x="730072" y="397772"/>
                </a:cubicBezTo>
                <a:cubicBezTo>
                  <a:pt x="756654" y="397772"/>
                  <a:pt x="778805" y="397772"/>
                  <a:pt x="801842" y="397772"/>
                </a:cubicBezTo>
                <a:cubicBezTo>
                  <a:pt x="879814" y="397772"/>
                  <a:pt x="957786" y="398657"/>
                  <a:pt x="1036644" y="397772"/>
                </a:cubicBezTo>
                <a:cubicBezTo>
                  <a:pt x="1080947" y="396886"/>
                  <a:pt x="1118161" y="409290"/>
                  <a:pt x="1141198" y="450048"/>
                </a:cubicBezTo>
                <a:cubicBezTo>
                  <a:pt x="1141198" y="467769"/>
                  <a:pt x="1141198" y="485490"/>
                  <a:pt x="1141198" y="503211"/>
                </a:cubicBezTo>
                <a:cubicBezTo>
                  <a:pt x="1127021" y="519160"/>
                  <a:pt x="1111958" y="535109"/>
                  <a:pt x="1097782" y="550171"/>
                </a:cubicBezTo>
                <a:cubicBezTo>
                  <a:pt x="1124363" y="620169"/>
                  <a:pt x="1119933" y="640548"/>
                  <a:pt x="1066770" y="683965"/>
                </a:cubicBezTo>
                <a:cubicBezTo>
                  <a:pt x="1093352" y="757506"/>
                  <a:pt x="1087149" y="780544"/>
                  <a:pt x="1027784" y="827504"/>
                </a:cubicBezTo>
                <a:cubicBezTo>
                  <a:pt x="1057024" y="912564"/>
                  <a:pt x="1026898" y="955095"/>
                  <a:pt x="938293" y="955095"/>
                </a:cubicBezTo>
                <a:cubicBezTo>
                  <a:pt x="808931" y="955981"/>
                  <a:pt x="678682" y="957753"/>
                  <a:pt x="549319" y="954209"/>
                </a:cubicBezTo>
                <a:cubicBezTo>
                  <a:pt x="508561" y="953323"/>
                  <a:pt x="466917" y="939146"/>
                  <a:pt x="427044" y="927627"/>
                </a:cubicBezTo>
                <a:cubicBezTo>
                  <a:pt x="402235" y="920539"/>
                  <a:pt x="383628" y="911679"/>
                  <a:pt x="361477" y="937374"/>
                </a:cubicBezTo>
                <a:cubicBezTo>
                  <a:pt x="347300" y="953323"/>
                  <a:pt x="318061" y="961297"/>
                  <a:pt x="295024" y="962183"/>
                </a:cubicBezTo>
                <a:cubicBezTo>
                  <a:pt x="199331" y="964841"/>
                  <a:pt x="103637" y="963069"/>
                  <a:pt x="7944" y="963069"/>
                </a:cubicBezTo>
                <a:cubicBezTo>
                  <a:pt x="6172" y="785860"/>
                  <a:pt x="6172" y="608651"/>
                  <a:pt x="6172" y="431441"/>
                </a:cubicBezTo>
                <a:close/>
                <a:moveTo>
                  <a:pt x="378312" y="870034"/>
                </a:moveTo>
                <a:cubicBezTo>
                  <a:pt x="512105" y="947120"/>
                  <a:pt x="651214" y="910793"/>
                  <a:pt x="786779" y="917881"/>
                </a:cubicBezTo>
                <a:cubicBezTo>
                  <a:pt x="838170" y="920539"/>
                  <a:pt x="890447" y="918767"/>
                  <a:pt x="941838" y="918767"/>
                </a:cubicBezTo>
                <a:cubicBezTo>
                  <a:pt x="971077" y="918767"/>
                  <a:pt x="1002975" y="915223"/>
                  <a:pt x="1002975" y="877123"/>
                </a:cubicBezTo>
                <a:cubicBezTo>
                  <a:pt x="1003861" y="840795"/>
                  <a:pt x="977279" y="827504"/>
                  <a:pt x="942724" y="829276"/>
                </a:cubicBezTo>
                <a:cubicBezTo>
                  <a:pt x="920572" y="830162"/>
                  <a:pt x="898421" y="831934"/>
                  <a:pt x="876270" y="829276"/>
                </a:cubicBezTo>
                <a:cubicBezTo>
                  <a:pt x="861207" y="827504"/>
                  <a:pt x="847030" y="818644"/>
                  <a:pt x="831968" y="812441"/>
                </a:cubicBezTo>
                <a:cubicBezTo>
                  <a:pt x="846144" y="806239"/>
                  <a:pt x="859435" y="794720"/>
                  <a:pt x="873612" y="793834"/>
                </a:cubicBezTo>
                <a:cubicBezTo>
                  <a:pt x="911712" y="791176"/>
                  <a:pt x="950698" y="793834"/>
                  <a:pt x="988798" y="792948"/>
                </a:cubicBezTo>
                <a:cubicBezTo>
                  <a:pt x="1020696" y="792062"/>
                  <a:pt x="1044619" y="777886"/>
                  <a:pt x="1044619" y="743330"/>
                </a:cubicBezTo>
                <a:cubicBezTo>
                  <a:pt x="1044619" y="707888"/>
                  <a:pt x="1024240" y="689281"/>
                  <a:pt x="988798" y="688395"/>
                </a:cubicBezTo>
                <a:cubicBezTo>
                  <a:pt x="950698" y="687509"/>
                  <a:pt x="911712" y="690167"/>
                  <a:pt x="873612" y="687509"/>
                </a:cubicBezTo>
                <a:cubicBezTo>
                  <a:pt x="859435" y="686623"/>
                  <a:pt x="846144" y="675104"/>
                  <a:pt x="831968" y="668902"/>
                </a:cubicBezTo>
                <a:cubicBezTo>
                  <a:pt x="845259" y="663586"/>
                  <a:pt x="858549" y="653839"/>
                  <a:pt x="871840" y="652953"/>
                </a:cubicBezTo>
                <a:cubicBezTo>
                  <a:pt x="923231" y="651181"/>
                  <a:pt x="975507" y="652953"/>
                  <a:pt x="1026898" y="652067"/>
                </a:cubicBezTo>
                <a:cubicBezTo>
                  <a:pt x="1055251" y="651181"/>
                  <a:pt x="1076516" y="637004"/>
                  <a:pt x="1076516" y="606878"/>
                </a:cubicBezTo>
                <a:cubicBezTo>
                  <a:pt x="1076516" y="576753"/>
                  <a:pt x="1058796" y="558146"/>
                  <a:pt x="1026898" y="555488"/>
                </a:cubicBezTo>
                <a:cubicBezTo>
                  <a:pt x="1018038" y="554602"/>
                  <a:pt x="1009177" y="555488"/>
                  <a:pt x="1000317" y="555488"/>
                </a:cubicBezTo>
                <a:cubicBezTo>
                  <a:pt x="958672" y="555488"/>
                  <a:pt x="917914" y="557260"/>
                  <a:pt x="876270" y="554602"/>
                </a:cubicBezTo>
                <a:cubicBezTo>
                  <a:pt x="858549" y="553716"/>
                  <a:pt x="840828" y="543969"/>
                  <a:pt x="823107" y="538653"/>
                </a:cubicBezTo>
                <a:cubicBezTo>
                  <a:pt x="839942" y="532451"/>
                  <a:pt x="856777" y="521818"/>
                  <a:pt x="874498" y="520932"/>
                </a:cubicBezTo>
                <a:cubicBezTo>
                  <a:pt x="923231" y="518274"/>
                  <a:pt x="971963" y="520046"/>
                  <a:pt x="1020696" y="520046"/>
                </a:cubicBezTo>
                <a:cubicBezTo>
                  <a:pt x="1031328" y="520046"/>
                  <a:pt x="1041075" y="520932"/>
                  <a:pt x="1051707" y="520046"/>
                </a:cubicBezTo>
                <a:cubicBezTo>
                  <a:pt x="1081833" y="518274"/>
                  <a:pt x="1107528" y="503211"/>
                  <a:pt x="1102212" y="472199"/>
                </a:cubicBezTo>
                <a:cubicBezTo>
                  <a:pt x="1099554" y="457137"/>
                  <a:pt x="1072086" y="443846"/>
                  <a:pt x="1053479" y="434099"/>
                </a:cubicBezTo>
                <a:cubicBezTo>
                  <a:pt x="1044619" y="428783"/>
                  <a:pt x="1030442" y="433213"/>
                  <a:pt x="1018923" y="433213"/>
                </a:cubicBezTo>
                <a:cubicBezTo>
                  <a:pt x="923231" y="433213"/>
                  <a:pt x="827538" y="432327"/>
                  <a:pt x="730958" y="433213"/>
                </a:cubicBezTo>
                <a:cubicBezTo>
                  <a:pt x="697289" y="433213"/>
                  <a:pt x="686656" y="424353"/>
                  <a:pt x="695516" y="388911"/>
                </a:cubicBezTo>
                <a:cubicBezTo>
                  <a:pt x="709693" y="332204"/>
                  <a:pt x="726528" y="273725"/>
                  <a:pt x="727414" y="215246"/>
                </a:cubicBezTo>
                <a:cubicBezTo>
                  <a:pt x="728300" y="167400"/>
                  <a:pt x="712352" y="117781"/>
                  <a:pt x="696403" y="72592"/>
                </a:cubicBezTo>
                <a:cubicBezTo>
                  <a:pt x="691086" y="58416"/>
                  <a:pt x="660075" y="42467"/>
                  <a:pt x="643240" y="45125"/>
                </a:cubicBezTo>
                <a:cubicBezTo>
                  <a:pt x="626405" y="47783"/>
                  <a:pt x="608684" y="69048"/>
                  <a:pt x="597166" y="86769"/>
                </a:cubicBezTo>
                <a:cubicBezTo>
                  <a:pt x="590077" y="97402"/>
                  <a:pt x="590077" y="115123"/>
                  <a:pt x="591849" y="129299"/>
                </a:cubicBezTo>
                <a:cubicBezTo>
                  <a:pt x="599824" y="185120"/>
                  <a:pt x="580330" y="233853"/>
                  <a:pt x="555521" y="281699"/>
                </a:cubicBezTo>
                <a:cubicBezTo>
                  <a:pt x="528054" y="333976"/>
                  <a:pt x="501472" y="386253"/>
                  <a:pt x="470461" y="436758"/>
                </a:cubicBezTo>
                <a:cubicBezTo>
                  <a:pt x="451854" y="465111"/>
                  <a:pt x="424386" y="488148"/>
                  <a:pt x="402235" y="514730"/>
                </a:cubicBezTo>
                <a:cubicBezTo>
                  <a:pt x="392489" y="526248"/>
                  <a:pt x="380970" y="540425"/>
                  <a:pt x="380084" y="552830"/>
                </a:cubicBezTo>
                <a:cubicBezTo>
                  <a:pt x="377426" y="660041"/>
                  <a:pt x="378312" y="767253"/>
                  <a:pt x="378312" y="870034"/>
                </a:cubicBezTo>
                <a:close/>
                <a:moveTo>
                  <a:pt x="254265" y="687509"/>
                </a:moveTo>
                <a:cubicBezTo>
                  <a:pt x="253379" y="654725"/>
                  <a:pt x="223254" y="625485"/>
                  <a:pt x="190470" y="627258"/>
                </a:cubicBezTo>
                <a:cubicBezTo>
                  <a:pt x="159458" y="628144"/>
                  <a:pt x="131991" y="656497"/>
                  <a:pt x="131105" y="687509"/>
                </a:cubicBezTo>
                <a:cubicBezTo>
                  <a:pt x="130219" y="720293"/>
                  <a:pt x="159458" y="750418"/>
                  <a:pt x="192242" y="750418"/>
                </a:cubicBezTo>
                <a:cubicBezTo>
                  <a:pt x="225026" y="750418"/>
                  <a:pt x="254265" y="720293"/>
                  <a:pt x="254265" y="687509"/>
                </a:cubicBezTo>
                <a:close/>
              </a:path>
            </a:pathLst>
          </a:custGeom>
          <a:gradFill>
            <a:gsLst>
              <a:gs pos="23000">
                <a:srgbClr val="FF9505"/>
              </a:gs>
              <a:gs pos="67000">
                <a:srgbClr val="FFC70C"/>
              </a:gs>
            </a:gsLst>
            <a:lin ang="2700000" scaled="0"/>
          </a:gradFill>
          <a:ln w="8847" cap="flat">
            <a:noFill/>
            <a:prstDash val="solid"/>
            <a:miter/>
          </a:ln>
        </p:spPr>
        <p:txBody>
          <a:bodyPr rtlCol="0" anchor="ctr"/>
          <a:lstStyle/>
          <a:p>
            <a:endParaRPr lang="en-US"/>
          </a:p>
        </p:txBody>
      </p:sp>
      <p:grpSp>
        <p:nvGrpSpPr>
          <p:cNvPr id="524" name="Group 523">
            <a:extLst>
              <a:ext uri="{FF2B5EF4-FFF2-40B4-BE49-F238E27FC236}">
                <a16:creationId xmlns:a16="http://schemas.microsoft.com/office/drawing/2014/main" id="{D2F89C36-B9C9-4E15-9C25-8A13D3D23803}"/>
              </a:ext>
            </a:extLst>
          </p:cNvPr>
          <p:cNvGrpSpPr/>
          <p:nvPr/>
        </p:nvGrpSpPr>
        <p:grpSpPr>
          <a:xfrm>
            <a:off x="6932106" y="5339181"/>
            <a:ext cx="339997" cy="370599"/>
            <a:chOff x="4898722" y="1640581"/>
            <a:chExt cx="377946" cy="411964"/>
          </a:xfrm>
          <a:gradFill>
            <a:gsLst>
              <a:gs pos="23000">
                <a:srgbClr val="FF9505"/>
              </a:gs>
              <a:gs pos="67000">
                <a:srgbClr val="FFC70C"/>
              </a:gs>
            </a:gsLst>
            <a:lin ang="2700000" scaled="0"/>
          </a:gradFill>
        </p:grpSpPr>
        <p:sp>
          <p:nvSpPr>
            <p:cNvPr id="525" name="Freeform: Shape 524">
              <a:extLst>
                <a:ext uri="{FF2B5EF4-FFF2-40B4-BE49-F238E27FC236}">
                  <a16:creationId xmlns:a16="http://schemas.microsoft.com/office/drawing/2014/main" id="{3071CAB3-8363-4678-B46D-35903656EB81}"/>
                </a:ext>
              </a:extLst>
            </p:cNvPr>
            <p:cNvSpPr/>
            <p:nvPr/>
          </p:nvSpPr>
          <p:spPr>
            <a:xfrm>
              <a:off x="4984406" y="1640581"/>
              <a:ext cx="206323" cy="206323"/>
            </a:xfrm>
            <a:custGeom>
              <a:avLst/>
              <a:gdLst>
                <a:gd name="connsiteX0" fmla="*/ 103523 w 206322"/>
                <a:gd name="connsiteY0" fmla="*/ 206339 h 206322"/>
                <a:gd name="connsiteX1" fmla="*/ 176222 w 206322"/>
                <a:gd name="connsiteY1" fmla="*/ 176215 h 206322"/>
                <a:gd name="connsiteX2" fmla="*/ 206345 w 206322"/>
                <a:gd name="connsiteY2" fmla="*/ 103519 h 206322"/>
                <a:gd name="connsiteX3" fmla="*/ 176222 w 206322"/>
                <a:gd name="connsiteY3" fmla="*/ 30822 h 206322"/>
                <a:gd name="connsiteX4" fmla="*/ 103523 w 206322"/>
                <a:gd name="connsiteY4" fmla="*/ 703 h 206322"/>
                <a:gd name="connsiteX5" fmla="*/ 30827 w 206322"/>
                <a:gd name="connsiteY5" fmla="*/ 30822 h 206322"/>
                <a:gd name="connsiteX6" fmla="*/ 703 w 206322"/>
                <a:gd name="connsiteY6" fmla="*/ 103519 h 206322"/>
                <a:gd name="connsiteX7" fmla="*/ 30827 w 206322"/>
                <a:gd name="connsiteY7" fmla="*/ 176215 h 206322"/>
                <a:gd name="connsiteX8" fmla="*/ 103523 w 206322"/>
                <a:gd name="connsiteY8" fmla="*/ 206339 h 20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322" h="206322">
                  <a:moveTo>
                    <a:pt x="103523" y="206339"/>
                  </a:moveTo>
                  <a:cubicBezTo>
                    <a:pt x="131913" y="206339"/>
                    <a:pt x="156143" y="196295"/>
                    <a:pt x="176222" y="176215"/>
                  </a:cubicBezTo>
                  <a:cubicBezTo>
                    <a:pt x="196303" y="156135"/>
                    <a:pt x="206345" y="131904"/>
                    <a:pt x="206345" y="103519"/>
                  </a:cubicBezTo>
                  <a:cubicBezTo>
                    <a:pt x="206345" y="75138"/>
                    <a:pt x="196303" y="50906"/>
                    <a:pt x="176222" y="30822"/>
                  </a:cubicBezTo>
                  <a:cubicBezTo>
                    <a:pt x="156137" y="10743"/>
                    <a:pt x="131905" y="703"/>
                    <a:pt x="103523" y="703"/>
                  </a:cubicBezTo>
                  <a:cubicBezTo>
                    <a:pt x="75142" y="703"/>
                    <a:pt x="50906" y="10743"/>
                    <a:pt x="30827" y="30822"/>
                  </a:cubicBezTo>
                  <a:cubicBezTo>
                    <a:pt x="10745" y="50906"/>
                    <a:pt x="703" y="75137"/>
                    <a:pt x="703" y="103519"/>
                  </a:cubicBezTo>
                  <a:cubicBezTo>
                    <a:pt x="703" y="131904"/>
                    <a:pt x="10745" y="156135"/>
                    <a:pt x="30827" y="176215"/>
                  </a:cubicBezTo>
                  <a:cubicBezTo>
                    <a:pt x="50912" y="196295"/>
                    <a:pt x="75141" y="206339"/>
                    <a:pt x="103523" y="206339"/>
                  </a:cubicBezTo>
                  <a:close/>
                </a:path>
              </a:pathLst>
            </a:custGeom>
            <a:grpFill/>
            <a:ln w="9525" cap="flat">
              <a:noFill/>
              <a:prstDash val="solid"/>
              <a:miter/>
            </a:ln>
          </p:spPr>
          <p:txBody>
            <a:bodyPr rtlCol="0" anchor="ctr"/>
            <a:lstStyle/>
            <a:p>
              <a:endParaRPr lang="en-US"/>
            </a:p>
          </p:txBody>
        </p:sp>
        <p:sp>
          <p:nvSpPr>
            <p:cNvPr id="526" name="Freeform: Shape 525">
              <a:extLst>
                <a:ext uri="{FF2B5EF4-FFF2-40B4-BE49-F238E27FC236}">
                  <a16:creationId xmlns:a16="http://schemas.microsoft.com/office/drawing/2014/main" id="{7B5B6F1A-BC35-47E9-9A8C-F2D7CDAD02A8}"/>
                </a:ext>
              </a:extLst>
            </p:cNvPr>
            <p:cNvSpPr/>
            <p:nvPr/>
          </p:nvSpPr>
          <p:spPr>
            <a:xfrm>
              <a:off x="4898722" y="1831217"/>
              <a:ext cx="377946" cy="221328"/>
            </a:xfrm>
            <a:custGeom>
              <a:avLst/>
              <a:gdLst>
                <a:gd name="connsiteX0" fmla="*/ 376232 w 377946"/>
                <a:gd name="connsiteY0" fmla="*/ 116912 h 221328"/>
                <a:gd name="connsiteX1" fmla="*/ 369806 w 377946"/>
                <a:gd name="connsiteY1" fmla="*/ 79960 h 221328"/>
                <a:gd name="connsiteX2" fmla="*/ 357090 w 377946"/>
                <a:gd name="connsiteY2" fmla="*/ 44483 h 221328"/>
                <a:gd name="connsiteX3" fmla="*/ 335398 w 377946"/>
                <a:gd name="connsiteY3" fmla="*/ 16903 h 221328"/>
                <a:gd name="connsiteX4" fmla="*/ 303267 w 377946"/>
                <a:gd name="connsiteY4" fmla="*/ 703 h 221328"/>
                <a:gd name="connsiteX5" fmla="*/ 306753 w 377946"/>
                <a:gd name="connsiteY5" fmla="*/ 11413 h 221328"/>
                <a:gd name="connsiteX6" fmla="*/ 308627 w 377946"/>
                <a:gd name="connsiteY6" fmla="*/ 23994 h 221328"/>
                <a:gd name="connsiteX7" fmla="*/ 309295 w 377946"/>
                <a:gd name="connsiteY7" fmla="*/ 35111 h 221328"/>
                <a:gd name="connsiteX8" fmla="*/ 309295 w 377946"/>
                <a:gd name="connsiteY8" fmla="*/ 47962 h 221328"/>
                <a:gd name="connsiteX9" fmla="*/ 309160 w 377946"/>
                <a:gd name="connsiteY9" fmla="*/ 59342 h 221328"/>
                <a:gd name="connsiteX10" fmla="*/ 334192 w 377946"/>
                <a:gd name="connsiteY10" fmla="*/ 84376 h 221328"/>
                <a:gd name="connsiteX11" fmla="*/ 343436 w 377946"/>
                <a:gd name="connsiteY11" fmla="*/ 118518 h 221328"/>
                <a:gd name="connsiteX12" fmla="*/ 343436 w 377946"/>
                <a:gd name="connsiteY12" fmla="*/ 142351 h 221328"/>
                <a:gd name="connsiteX13" fmla="*/ 351998 w 377946"/>
                <a:gd name="connsiteY13" fmla="*/ 161357 h 221328"/>
                <a:gd name="connsiteX14" fmla="*/ 344501 w 377946"/>
                <a:gd name="connsiteY14" fmla="*/ 179560 h 221328"/>
                <a:gd name="connsiteX15" fmla="*/ 326298 w 377946"/>
                <a:gd name="connsiteY15" fmla="*/ 187057 h 221328"/>
                <a:gd name="connsiteX16" fmla="*/ 308088 w 377946"/>
                <a:gd name="connsiteY16" fmla="*/ 179560 h 221328"/>
                <a:gd name="connsiteX17" fmla="*/ 300597 w 377946"/>
                <a:gd name="connsiteY17" fmla="*/ 161357 h 221328"/>
                <a:gd name="connsiteX18" fmla="*/ 309160 w 377946"/>
                <a:gd name="connsiteY18" fmla="*/ 142351 h 221328"/>
                <a:gd name="connsiteX19" fmla="*/ 309160 w 377946"/>
                <a:gd name="connsiteY19" fmla="*/ 118518 h 221328"/>
                <a:gd name="connsiteX20" fmla="*/ 298983 w 377946"/>
                <a:gd name="connsiteY20" fmla="*/ 94421 h 221328"/>
                <a:gd name="connsiteX21" fmla="*/ 274887 w 377946"/>
                <a:gd name="connsiteY21" fmla="*/ 84242 h 221328"/>
                <a:gd name="connsiteX22" fmla="*/ 250784 w 377946"/>
                <a:gd name="connsiteY22" fmla="*/ 94421 h 221328"/>
                <a:gd name="connsiteX23" fmla="*/ 240610 w 377946"/>
                <a:gd name="connsiteY23" fmla="*/ 118518 h 221328"/>
                <a:gd name="connsiteX24" fmla="*/ 240610 w 377946"/>
                <a:gd name="connsiteY24" fmla="*/ 142351 h 221328"/>
                <a:gd name="connsiteX25" fmla="*/ 249176 w 377946"/>
                <a:gd name="connsiteY25" fmla="*/ 161357 h 221328"/>
                <a:gd name="connsiteX26" fmla="*/ 241679 w 377946"/>
                <a:gd name="connsiteY26" fmla="*/ 179560 h 221328"/>
                <a:gd name="connsiteX27" fmla="*/ 223468 w 377946"/>
                <a:gd name="connsiteY27" fmla="*/ 187057 h 221328"/>
                <a:gd name="connsiteX28" fmla="*/ 205268 w 377946"/>
                <a:gd name="connsiteY28" fmla="*/ 179560 h 221328"/>
                <a:gd name="connsiteX29" fmla="*/ 197771 w 377946"/>
                <a:gd name="connsiteY29" fmla="*/ 161357 h 221328"/>
                <a:gd name="connsiteX30" fmla="*/ 206337 w 377946"/>
                <a:gd name="connsiteY30" fmla="*/ 142351 h 221328"/>
                <a:gd name="connsiteX31" fmla="*/ 206337 w 377946"/>
                <a:gd name="connsiteY31" fmla="*/ 118518 h 221328"/>
                <a:gd name="connsiteX32" fmla="*/ 226415 w 377946"/>
                <a:gd name="connsiteY32" fmla="*/ 70055 h 221328"/>
                <a:gd name="connsiteX33" fmla="*/ 274877 w 377946"/>
                <a:gd name="connsiteY33" fmla="*/ 49970 h 221328"/>
                <a:gd name="connsiteX34" fmla="*/ 274877 w 377946"/>
                <a:gd name="connsiteY34" fmla="*/ 32833 h 221328"/>
                <a:gd name="connsiteX35" fmla="*/ 268189 w 377946"/>
                <a:gd name="connsiteY35" fmla="*/ 7932 h 221328"/>
                <a:gd name="connsiteX36" fmla="*/ 189197 w 377946"/>
                <a:gd name="connsiteY36" fmla="*/ 35782 h 221328"/>
                <a:gd name="connsiteX37" fmla="*/ 110210 w 377946"/>
                <a:gd name="connsiteY37" fmla="*/ 7932 h 221328"/>
                <a:gd name="connsiteX38" fmla="*/ 103515 w 377946"/>
                <a:gd name="connsiteY38" fmla="*/ 32833 h 221328"/>
                <a:gd name="connsiteX39" fmla="*/ 103515 w 377946"/>
                <a:gd name="connsiteY39" fmla="*/ 87187 h 221328"/>
                <a:gd name="connsiteX40" fmla="*/ 128282 w 377946"/>
                <a:gd name="connsiteY40" fmla="*/ 105930 h 221328"/>
                <a:gd name="connsiteX41" fmla="*/ 137790 w 377946"/>
                <a:gd name="connsiteY41" fmla="*/ 135655 h 221328"/>
                <a:gd name="connsiteX42" fmla="*/ 122798 w 377946"/>
                <a:gd name="connsiteY42" fmla="*/ 172069 h 221328"/>
                <a:gd name="connsiteX43" fmla="*/ 86380 w 377946"/>
                <a:gd name="connsiteY43" fmla="*/ 187060 h 221328"/>
                <a:gd name="connsiteX44" fmla="*/ 49966 w 377946"/>
                <a:gd name="connsiteY44" fmla="*/ 172069 h 221328"/>
                <a:gd name="connsiteX45" fmla="*/ 34973 w 377946"/>
                <a:gd name="connsiteY45" fmla="*/ 135655 h 221328"/>
                <a:gd name="connsiteX46" fmla="*/ 44346 w 377946"/>
                <a:gd name="connsiteY46" fmla="*/ 105930 h 221328"/>
                <a:gd name="connsiteX47" fmla="*/ 69248 w 377946"/>
                <a:gd name="connsiteY47" fmla="*/ 87187 h 221328"/>
                <a:gd name="connsiteX48" fmla="*/ 69248 w 377946"/>
                <a:gd name="connsiteY48" fmla="*/ 32833 h 221328"/>
                <a:gd name="connsiteX49" fmla="*/ 75137 w 377946"/>
                <a:gd name="connsiteY49" fmla="*/ 706 h 221328"/>
                <a:gd name="connsiteX50" fmla="*/ 43006 w 377946"/>
                <a:gd name="connsiteY50" fmla="*/ 16905 h 221328"/>
                <a:gd name="connsiteX51" fmla="*/ 21319 w 377946"/>
                <a:gd name="connsiteY51" fmla="*/ 44482 h 221328"/>
                <a:gd name="connsiteX52" fmla="*/ 8600 w 377946"/>
                <a:gd name="connsiteY52" fmla="*/ 79965 h 221328"/>
                <a:gd name="connsiteX53" fmla="*/ 2175 w 377946"/>
                <a:gd name="connsiteY53" fmla="*/ 116912 h 221328"/>
                <a:gd name="connsiteX54" fmla="*/ 703 w 377946"/>
                <a:gd name="connsiteY54" fmla="*/ 151991 h 221328"/>
                <a:gd name="connsiteX55" fmla="*/ 20250 w 377946"/>
                <a:gd name="connsiteY55" fmla="*/ 202860 h 221328"/>
                <a:gd name="connsiteX56" fmla="*/ 72196 w 377946"/>
                <a:gd name="connsiteY56" fmla="*/ 221333 h 221328"/>
                <a:gd name="connsiteX57" fmla="*/ 306216 w 377946"/>
                <a:gd name="connsiteY57" fmla="*/ 221333 h 221328"/>
                <a:gd name="connsiteX58" fmla="*/ 358161 w 377946"/>
                <a:gd name="connsiteY58" fmla="*/ 202860 h 221328"/>
                <a:gd name="connsiteX59" fmla="*/ 377710 w 377946"/>
                <a:gd name="connsiteY59" fmla="*/ 151991 h 221328"/>
                <a:gd name="connsiteX60" fmla="*/ 376232 w 377946"/>
                <a:gd name="connsiteY60" fmla="*/ 116912 h 22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77946" h="221328">
                  <a:moveTo>
                    <a:pt x="376232" y="116912"/>
                  </a:moveTo>
                  <a:cubicBezTo>
                    <a:pt x="375246" y="105666"/>
                    <a:pt x="373112" y="93349"/>
                    <a:pt x="369806" y="79960"/>
                  </a:cubicBezTo>
                  <a:cubicBezTo>
                    <a:pt x="366506" y="66574"/>
                    <a:pt x="362264" y="54746"/>
                    <a:pt x="357090" y="44483"/>
                  </a:cubicBezTo>
                  <a:cubicBezTo>
                    <a:pt x="351910" y="34220"/>
                    <a:pt x="344682" y="25028"/>
                    <a:pt x="335398" y="16903"/>
                  </a:cubicBezTo>
                  <a:cubicBezTo>
                    <a:pt x="326118" y="8781"/>
                    <a:pt x="315403" y="3378"/>
                    <a:pt x="303267" y="703"/>
                  </a:cubicBezTo>
                  <a:cubicBezTo>
                    <a:pt x="304699" y="4095"/>
                    <a:pt x="305862" y="7665"/>
                    <a:pt x="306753" y="11413"/>
                  </a:cubicBezTo>
                  <a:cubicBezTo>
                    <a:pt x="307645" y="15164"/>
                    <a:pt x="308275" y="19356"/>
                    <a:pt x="308627" y="23994"/>
                  </a:cubicBezTo>
                  <a:cubicBezTo>
                    <a:pt x="308977" y="28635"/>
                    <a:pt x="309211" y="32338"/>
                    <a:pt x="309295" y="35111"/>
                  </a:cubicBezTo>
                  <a:cubicBezTo>
                    <a:pt x="309382" y="37878"/>
                    <a:pt x="309382" y="42159"/>
                    <a:pt x="309295" y="47962"/>
                  </a:cubicBezTo>
                  <a:cubicBezTo>
                    <a:pt x="309211" y="53765"/>
                    <a:pt x="309160" y="57558"/>
                    <a:pt x="309160" y="59342"/>
                  </a:cubicBezTo>
                  <a:cubicBezTo>
                    <a:pt x="319693" y="65409"/>
                    <a:pt x="328038" y="73760"/>
                    <a:pt x="334192" y="84376"/>
                  </a:cubicBezTo>
                  <a:cubicBezTo>
                    <a:pt x="340351" y="94999"/>
                    <a:pt x="343436" y="106373"/>
                    <a:pt x="343436" y="118518"/>
                  </a:cubicBezTo>
                  <a:lnTo>
                    <a:pt x="343436" y="142351"/>
                  </a:lnTo>
                  <a:cubicBezTo>
                    <a:pt x="349142" y="147524"/>
                    <a:pt x="351998" y="153859"/>
                    <a:pt x="351998" y="161357"/>
                  </a:cubicBezTo>
                  <a:cubicBezTo>
                    <a:pt x="351998" y="168500"/>
                    <a:pt x="349498" y="174567"/>
                    <a:pt x="344501" y="179560"/>
                  </a:cubicBezTo>
                  <a:cubicBezTo>
                    <a:pt x="339504" y="184561"/>
                    <a:pt x="333441" y="187057"/>
                    <a:pt x="326298" y="187057"/>
                  </a:cubicBezTo>
                  <a:cubicBezTo>
                    <a:pt x="319153" y="187057"/>
                    <a:pt x="313085" y="184561"/>
                    <a:pt x="308088" y="179560"/>
                  </a:cubicBezTo>
                  <a:cubicBezTo>
                    <a:pt x="303090" y="174567"/>
                    <a:pt x="300597" y="168500"/>
                    <a:pt x="300597" y="161357"/>
                  </a:cubicBezTo>
                  <a:cubicBezTo>
                    <a:pt x="300597" y="153860"/>
                    <a:pt x="303453" y="147524"/>
                    <a:pt x="309160" y="142351"/>
                  </a:cubicBezTo>
                  <a:lnTo>
                    <a:pt x="309160" y="118518"/>
                  </a:lnTo>
                  <a:cubicBezTo>
                    <a:pt x="309160" y="109236"/>
                    <a:pt x="305764" y="101196"/>
                    <a:pt x="298983" y="94421"/>
                  </a:cubicBezTo>
                  <a:cubicBezTo>
                    <a:pt x="292201" y="87630"/>
                    <a:pt x="284168" y="84242"/>
                    <a:pt x="274887" y="84242"/>
                  </a:cubicBezTo>
                  <a:cubicBezTo>
                    <a:pt x="265602" y="84242"/>
                    <a:pt x="257565" y="87630"/>
                    <a:pt x="250784" y="94421"/>
                  </a:cubicBezTo>
                  <a:cubicBezTo>
                    <a:pt x="244003" y="101197"/>
                    <a:pt x="240610" y="109236"/>
                    <a:pt x="240610" y="118518"/>
                  </a:cubicBezTo>
                  <a:lnTo>
                    <a:pt x="240610" y="142351"/>
                  </a:lnTo>
                  <a:cubicBezTo>
                    <a:pt x="246320" y="147524"/>
                    <a:pt x="249176" y="153859"/>
                    <a:pt x="249176" y="161357"/>
                  </a:cubicBezTo>
                  <a:cubicBezTo>
                    <a:pt x="249176" y="168500"/>
                    <a:pt x="246679" y="174567"/>
                    <a:pt x="241679" y="179560"/>
                  </a:cubicBezTo>
                  <a:cubicBezTo>
                    <a:pt x="236681" y="184561"/>
                    <a:pt x="230616" y="187057"/>
                    <a:pt x="223468" y="187057"/>
                  </a:cubicBezTo>
                  <a:cubicBezTo>
                    <a:pt x="216331" y="187057"/>
                    <a:pt x="210266" y="184561"/>
                    <a:pt x="205268" y="179560"/>
                  </a:cubicBezTo>
                  <a:cubicBezTo>
                    <a:pt x="200271" y="174567"/>
                    <a:pt x="197771" y="168500"/>
                    <a:pt x="197771" y="161357"/>
                  </a:cubicBezTo>
                  <a:cubicBezTo>
                    <a:pt x="197771" y="153860"/>
                    <a:pt x="200627" y="147524"/>
                    <a:pt x="206337" y="142351"/>
                  </a:cubicBezTo>
                  <a:lnTo>
                    <a:pt x="206337" y="118518"/>
                  </a:lnTo>
                  <a:cubicBezTo>
                    <a:pt x="206337" y="99594"/>
                    <a:pt x="213032" y="83439"/>
                    <a:pt x="226415" y="70055"/>
                  </a:cubicBezTo>
                  <a:cubicBezTo>
                    <a:pt x="239804" y="56666"/>
                    <a:pt x="255955" y="49970"/>
                    <a:pt x="274877" y="49970"/>
                  </a:cubicBezTo>
                  <a:lnTo>
                    <a:pt x="274877" y="32833"/>
                  </a:lnTo>
                  <a:cubicBezTo>
                    <a:pt x="274877" y="21770"/>
                    <a:pt x="272650" y="13470"/>
                    <a:pt x="268189" y="7932"/>
                  </a:cubicBezTo>
                  <a:cubicBezTo>
                    <a:pt x="244626" y="26503"/>
                    <a:pt x="218295" y="35782"/>
                    <a:pt x="189197" y="35782"/>
                  </a:cubicBezTo>
                  <a:cubicBezTo>
                    <a:pt x="160103" y="35782"/>
                    <a:pt x="133770" y="26502"/>
                    <a:pt x="110210" y="7932"/>
                  </a:cubicBezTo>
                  <a:cubicBezTo>
                    <a:pt x="105748" y="13470"/>
                    <a:pt x="103515" y="21770"/>
                    <a:pt x="103515" y="32833"/>
                  </a:cubicBezTo>
                  <a:lnTo>
                    <a:pt x="103515" y="87187"/>
                  </a:lnTo>
                  <a:cubicBezTo>
                    <a:pt x="113690" y="90762"/>
                    <a:pt x="121943" y="97008"/>
                    <a:pt x="128282" y="105930"/>
                  </a:cubicBezTo>
                  <a:cubicBezTo>
                    <a:pt x="134623" y="114859"/>
                    <a:pt x="137790" y="124763"/>
                    <a:pt x="137790" y="135655"/>
                  </a:cubicBezTo>
                  <a:cubicBezTo>
                    <a:pt x="137790" y="149931"/>
                    <a:pt x="132794" y="162075"/>
                    <a:pt x="122798" y="172069"/>
                  </a:cubicBezTo>
                  <a:cubicBezTo>
                    <a:pt x="112800" y="182063"/>
                    <a:pt x="100661" y="187060"/>
                    <a:pt x="86380" y="187060"/>
                  </a:cubicBezTo>
                  <a:cubicBezTo>
                    <a:pt x="72101" y="187060"/>
                    <a:pt x="59964" y="182063"/>
                    <a:pt x="49966" y="172069"/>
                  </a:cubicBezTo>
                  <a:cubicBezTo>
                    <a:pt x="39971" y="162075"/>
                    <a:pt x="34973" y="149931"/>
                    <a:pt x="34973" y="135655"/>
                  </a:cubicBezTo>
                  <a:cubicBezTo>
                    <a:pt x="34973" y="124766"/>
                    <a:pt x="38098" y="114858"/>
                    <a:pt x="44346" y="105930"/>
                  </a:cubicBezTo>
                  <a:cubicBezTo>
                    <a:pt x="50593" y="97007"/>
                    <a:pt x="58896" y="90762"/>
                    <a:pt x="69248" y="87187"/>
                  </a:cubicBezTo>
                  <a:lnTo>
                    <a:pt x="69248" y="32833"/>
                  </a:lnTo>
                  <a:cubicBezTo>
                    <a:pt x="69248" y="20698"/>
                    <a:pt x="71210" y="9987"/>
                    <a:pt x="75137" y="706"/>
                  </a:cubicBezTo>
                  <a:cubicBezTo>
                    <a:pt x="62998" y="3385"/>
                    <a:pt x="52290" y="8785"/>
                    <a:pt x="43006" y="16905"/>
                  </a:cubicBezTo>
                  <a:cubicBezTo>
                    <a:pt x="33724" y="25027"/>
                    <a:pt x="26496" y="34219"/>
                    <a:pt x="21319" y="44482"/>
                  </a:cubicBezTo>
                  <a:cubicBezTo>
                    <a:pt x="16142" y="54752"/>
                    <a:pt x="11902" y="66579"/>
                    <a:pt x="8600" y="79965"/>
                  </a:cubicBezTo>
                  <a:cubicBezTo>
                    <a:pt x="5298" y="93349"/>
                    <a:pt x="3159" y="105665"/>
                    <a:pt x="2175" y="116912"/>
                  </a:cubicBezTo>
                  <a:cubicBezTo>
                    <a:pt x="1193" y="128158"/>
                    <a:pt x="703" y="139853"/>
                    <a:pt x="703" y="151991"/>
                  </a:cubicBezTo>
                  <a:cubicBezTo>
                    <a:pt x="703" y="173590"/>
                    <a:pt x="7220" y="190549"/>
                    <a:pt x="20250" y="202860"/>
                  </a:cubicBezTo>
                  <a:cubicBezTo>
                    <a:pt x="33282" y="215178"/>
                    <a:pt x="50598" y="221333"/>
                    <a:pt x="72196" y="221333"/>
                  </a:cubicBezTo>
                  <a:lnTo>
                    <a:pt x="306216" y="221333"/>
                  </a:lnTo>
                  <a:cubicBezTo>
                    <a:pt x="327812" y="221333"/>
                    <a:pt x="345127" y="215178"/>
                    <a:pt x="358161" y="202860"/>
                  </a:cubicBezTo>
                  <a:cubicBezTo>
                    <a:pt x="371197" y="190549"/>
                    <a:pt x="377710" y="173590"/>
                    <a:pt x="377710" y="151991"/>
                  </a:cubicBezTo>
                  <a:cubicBezTo>
                    <a:pt x="377711" y="139847"/>
                    <a:pt x="377213" y="128158"/>
                    <a:pt x="376232" y="116912"/>
                  </a:cubicBezTo>
                  <a:close/>
                </a:path>
              </a:pathLst>
            </a:custGeom>
            <a:grpFill/>
            <a:ln w="9525" cap="flat">
              <a:noFill/>
              <a:prstDash val="solid"/>
              <a:miter/>
            </a:ln>
          </p:spPr>
          <p:txBody>
            <a:bodyPr rtlCol="0" anchor="ctr"/>
            <a:lstStyle/>
            <a:p>
              <a:endParaRPr lang="en-US"/>
            </a:p>
          </p:txBody>
        </p:sp>
        <p:sp>
          <p:nvSpPr>
            <p:cNvPr id="527" name="Freeform: Shape 526">
              <a:extLst>
                <a:ext uri="{FF2B5EF4-FFF2-40B4-BE49-F238E27FC236}">
                  <a16:creationId xmlns:a16="http://schemas.microsoft.com/office/drawing/2014/main" id="{05C35DCC-94D0-4B76-B118-2EE88885DD48}"/>
                </a:ext>
              </a:extLst>
            </p:cNvPr>
            <p:cNvSpPr/>
            <p:nvPr/>
          </p:nvSpPr>
          <p:spPr>
            <a:xfrm>
              <a:off x="4967271" y="1949031"/>
              <a:ext cx="35638" cy="35638"/>
            </a:xfrm>
            <a:custGeom>
              <a:avLst/>
              <a:gdLst>
                <a:gd name="connsiteX0" fmla="*/ 703 w 35637"/>
                <a:gd name="connsiteY0" fmla="*/ 17842 h 35637"/>
                <a:gd name="connsiteX1" fmla="*/ 5790 w 35637"/>
                <a:gd name="connsiteY1" fmla="*/ 29891 h 35637"/>
                <a:gd name="connsiteX2" fmla="*/ 17838 w 35637"/>
                <a:gd name="connsiteY2" fmla="*/ 34980 h 35637"/>
                <a:gd name="connsiteX3" fmla="*/ 29891 w 35637"/>
                <a:gd name="connsiteY3" fmla="*/ 29891 h 35637"/>
                <a:gd name="connsiteX4" fmla="*/ 34979 w 35637"/>
                <a:gd name="connsiteY4" fmla="*/ 17842 h 35637"/>
                <a:gd name="connsiteX5" fmla="*/ 29891 w 35637"/>
                <a:gd name="connsiteY5" fmla="*/ 5793 h 35637"/>
                <a:gd name="connsiteX6" fmla="*/ 17838 w 35637"/>
                <a:gd name="connsiteY6" fmla="*/ 703 h 35637"/>
                <a:gd name="connsiteX7" fmla="*/ 5790 w 35637"/>
                <a:gd name="connsiteY7" fmla="*/ 5793 h 35637"/>
                <a:gd name="connsiteX8" fmla="*/ 703 w 35637"/>
                <a:gd name="connsiteY8" fmla="*/ 17842 h 35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37" h="35637">
                  <a:moveTo>
                    <a:pt x="703" y="17842"/>
                  </a:moveTo>
                  <a:cubicBezTo>
                    <a:pt x="703" y="22483"/>
                    <a:pt x="2400" y="26500"/>
                    <a:pt x="5790" y="29891"/>
                  </a:cubicBezTo>
                  <a:cubicBezTo>
                    <a:pt x="9182" y="33286"/>
                    <a:pt x="13194" y="34980"/>
                    <a:pt x="17838" y="34980"/>
                  </a:cubicBezTo>
                  <a:cubicBezTo>
                    <a:pt x="22483" y="34980"/>
                    <a:pt x="26499" y="33286"/>
                    <a:pt x="29891" y="29891"/>
                  </a:cubicBezTo>
                  <a:cubicBezTo>
                    <a:pt x="33283" y="26501"/>
                    <a:pt x="34979" y="22484"/>
                    <a:pt x="34979" y="17842"/>
                  </a:cubicBezTo>
                  <a:cubicBezTo>
                    <a:pt x="34979" y="13201"/>
                    <a:pt x="33283" y="9183"/>
                    <a:pt x="29891" y="5793"/>
                  </a:cubicBezTo>
                  <a:cubicBezTo>
                    <a:pt x="26497" y="2405"/>
                    <a:pt x="22480" y="703"/>
                    <a:pt x="17838" y="703"/>
                  </a:cubicBezTo>
                  <a:cubicBezTo>
                    <a:pt x="13198" y="703"/>
                    <a:pt x="9183" y="2404"/>
                    <a:pt x="5790" y="5793"/>
                  </a:cubicBezTo>
                  <a:cubicBezTo>
                    <a:pt x="2400" y="9182"/>
                    <a:pt x="703" y="13201"/>
                    <a:pt x="703" y="17842"/>
                  </a:cubicBezTo>
                  <a:close/>
                </a:path>
              </a:pathLst>
            </a:custGeom>
            <a:grpFill/>
            <a:ln w="9525" cap="flat">
              <a:noFill/>
              <a:prstDash val="solid"/>
              <a:miter/>
            </a:ln>
          </p:spPr>
          <p:txBody>
            <a:bodyPr rtlCol="0" anchor="ctr"/>
            <a:lstStyle/>
            <a:p>
              <a:endParaRPr lang="en-US"/>
            </a:p>
          </p:txBody>
        </p:sp>
      </p:grpSp>
      <p:sp>
        <p:nvSpPr>
          <p:cNvPr id="528" name="Graphic 19">
            <a:extLst>
              <a:ext uri="{FF2B5EF4-FFF2-40B4-BE49-F238E27FC236}">
                <a16:creationId xmlns:a16="http://schemas.microsoft.com/office/drawing/2014/main" id="{745281E1-90E0-45AD-958A-6724787FF611}"/>
              </a:ext>
            </a:extLst>
          </p:cNvPr>
          <p:cNvSpPr/>
          <p:nvPr/>
        </p:nvSpPr>
        <p:spPr>
          <a:xfrm>
            <a:off x="7517282" y="5329257"/>
            <a:ext cx="397072" cy="370600"/>
          </a:xfrm>
          <a:custGeom>
            <a:avLst/>
            <a:gdLst>
              <a:gd name="connsiteX0" fmla="*/ 1986622 w 6429375"/>
              <a:gd name="connsiteY0" fmla="*/ 3001258 h 6000750"/>
              <a:gd name="connsiteX1" fmla="*/ 1099235 w 6429375"/>
              <a:gd name="connsiteY1" fmla="*/ 3429883 h 6000750"/>
              <a:gd name="connsiteX2" fmla="*/ 650518 w 6429375"/>
              <a:gd name="connsiteY2" fmla="*/ 3429883 h 6000750"/>
              <a:gd name="connsiteX3" fmla="*/ 188406 w 6429375"/>
              <a:gd name="connsiteY3" fmla="*/ 3294263 h 6000750"/>
              <a:gd name="connsiteX4" fmla="*/ 883 w 6429375"/>
              <a:gd name="connsiteY4" fmla="*/ 2897450 h 6000750"/>
              <a:gd name="connsiteX5" fmla="*/ 416113 w 6429375"/>
              <a:gd name="connsiteY5" fmla="*/ 1715383 h 6000750"/>
              <a:gd name="connsiteX6" fmla="*/ 561779 w 6429375"/>
              <a:gd name="connsiteY6" fmla="*/ 1785704 h 6000750"/>
              <a:gd name="connsiteX7" fmla="*/ 888271 w 6429375"/>
              <a:gd name="connsiteY7" fmla="*/ 1928021 h 6000750"/>
              <a:gd name="connsiteX8" fmla="*/ 1286758 w 6429375"/>
              <a:gd name="connsiteY8" fmla="*/ 2000017 h 6000750"/>
              <a:gd name="connsiteX9" fmla="*/ 1732126 w 6429375"/>
              <a:gd name="connsiteY9" fmla="*/ 1922998 h 6000750"/>
              <a:gd name="connsiteX10" fmla="*/ 1715383 w 6429375"/>
              <a:gd name="connsiteY10" fmla="*/ 2144008 h 6000750"/>
              <a:gd name="connsiteX11" fmla="*/ 1986622 w 6429375"/>
              <a:gd name="connsiteY11" fmla="*/ 3001258 h 6000750"/>
              <a:gd name="connsiteX12" fmla="*/ 5573008 w 6429375"/>
              <a:gd name="connsiteY12" fmla="*/ 5134337 h 6000750"/>
              <a:gd name="connsiteX13" fmla="*/ 5328558 w 6429375"/>
              <a:gd name="connsiteY13" fmla="*/ 5768903 h 6000750"/>
              <a:gd name="connsiteX14" fmla="*/ 4678923 w 6429375"/>
              <a:gd name="connsiteY14" fmla="*/ 6001633 h 6000750"/>
              <a:gd name="connsiteX15" fmla="*/ 1752218 w 6429375"/>
              <a:gd name="connsiteY15" fmla="*/ 6001633 h 6000750"/>
              <a:gd name="connsiteX16" fmla="*/ 1102583 w 6429375"/>
              <a:gd name="connsiteY16" fmla="*/ 5768903 h 6000750"/>
              <a:gd name="connsiteX17" fmla="*/ 858133 w 6429375"/>
              <a:gd name="connsiteY17" fmla="*/ 5134337 h 6000750"/>
              <a:gd name="connsiteX18" fmla="*/ 869853 w 6429375"/>
              <a:gd name="connsiteY18" fmla="*/ 4787754 h 6000750"/>
              <a:gd name="connsiteX19" fmla="*/ 916734 w 6429375"/>
              <a:gd name="connsiteY19" fmla="*/ 4422753 h 6000750"/>
              <a:gd name="connsiteX20" fmla="*/ 1005473 w 6429375"/>
              <a:gd name="connsiteY20" fmla="*/ 4059426 h 6000750"/>
              <a:gd name="connsiteX21" fmla="*/ 1149464 w 6429375"/>
              <a:gd name="connsiteY21" fmla="*/ 3732934 h 6000750"/>
              <a:gd name="connsiteX22" fmla="*/ 1357079 w 6429375"/>
              <a:gd name="connsiteY22" fmla="*/ 3461695 h 6000750"/>
              <a:gd name="connsiteX23" fmla="*/ 1643387 w 6429375"/>
              <a:gd name="connsiteY23" fmla="*/ 3282543 h 6000750"/>
              <a:gd name="connsiteX24" fmla="*/ 2016760 w 6429375"/>
              <a:gd name="connsiteY24" fmla="*/ 3215571 h 6000750"/>
              <a:gd name="connsiteX25" fmla="*/ 2160751 w 6429375"/>
              <a:gd name="connsiteY25" fmla="*/ 3287566 h 6000750"/>
              <a:gd name="connsiteX26" fmla="*/ 2405201 w 6429375"/>
              <a:gd name="connsiteY26" fmla="*/ 3448301 h 6000750"/>
              <a:gd name="connsiteX27" fmla="*/ 2763505 w 6429375"/>
              <a:gd name="connsiteY27" fmla="*/ 3609035 h 6000750"/>
              <a:gd name="connsiteX28" fmla="*/ 3215571 w 6429375"/>
              <a:gd name="connsiteY28" fmla="*/ 3681031 h 6000750"/>
              <a:gd name="connsiteX29" fmla="*/ 3667636 w 6429375"/>
              <a:gd name="connsiteY29" fmla="*/ 3609035 h 6000750"/>
              <a:gd name="connsiteX30" fmla="*/ 4025940 w 6429375"/>
              <a:gd name="connsiteY30" fmla="*/ 3448301 h 6000750"/>
              <a:gd name="connsiteX31" fmla="*/ 4270390 w 6429375"/>
              <a:gd name="connsiteY31" fmla="*/ 3287566 h 6000750"/>
              <a:gd name="connsiteX32" fmla="*/ 4414381 w 6429375"/>
              <a:gd name="connsiteY32" fmla="*/ 3215571 h 6000750"/>
              <a:gd name="connsiteX33" fmla="*/ 4787754 w 6429375"/>
              <a:gd name="connsiteY33" fmla="*/ 3282543 h 6000750"/>
              <a:gd name="connsiteX34" fmla="*/ 5074062 w 6429375"/>
              <a:gd name="connsiteY34" fmla="*/ 3461695 h 6000750"/>
              <a:gd name="connsiteX35" fmla="*/ 5281677 w 6429375"/>
              <a:gd name="connsiteY35" fmla="*/ 3732934 h 6000750"/>
              <a:gd name="connsiteX36" fmla="*/ 5425668 w 6429375"/>
              <a:gd name="connsiteY36" fmla="*/ 4059426 h 6000750"/>
              <a:gd name="connsiteX37" fmla="*/ 5514407 w 6429375"/>
              <a:gd name="connsiteY37" fmla="*/ 4422753 h 6000750"/>
              <a:gd name="connsiteX38" fmla="*/ 5561288 w 6429375"/>
              <a:gd name="connsiteY38" fmla="*/ 4787754 h 6000750"/>
              <a:gd name="connsiteX39" fmla="*/ 5573008 w 6429375"/>
              <a:gd name="connsiteY39" fmla="*/ 5134337 h 6000750"/>
              <a:gd name="connsiteX40" fmla="*/ 2144008 w 6429375"/>
              <a:gd name="connsiteY40" fmla="*/ 858133 h 6000750"/>
              <a:gd name="connsiteX41" fmla="*/ 1892861 w 6429375"/>
              <a:gd name="connsiteY41" fmla="*/ 1464236 h 6000750"/>
              <a:gd name="connsiteX42" fmla="*/ 1286758 w 6429375"/>
              <a:gd name="connsiteY42" fmla="*/ 1715383 h 6000750"/>
              <a:gd name="connsiteX43" fmla="*/ 680655 w 6429375"/>
              <a:gd name="connsiteY43" fmla="*/ 1464236 h 6000750"/>
              <a:gd name="connsiteX44" fmla="*/ 429508 w 6429375"/>
              <a:gd name="connsiteY44" fmla="*/ 858133 h 6000750"/>
              <a:gd name="connsiteX45" fmla="*/ 680655 w 6429375"/>
              <a:gd name="connsiteY45" fmla="*/ 252030 h 6000750"/>
              <a:gd name="connsiteX46" fmla="*/ 1286758 w 6429375"/>
              <a:gd name="connsiteY46" fmla="*/ 883 h 6000750"/>
              <a:gd name="connsiteX47" fmla="*/ 1892861 w 6429375"/>
              <a:gd name="connsiteY47" fmla="*/ 252030 h 6000750"/>
              <a:gd name="connsiteX48" fmla="*/ 2144008 w 6429375"/>
              <a:gd name="connsiteY48" fmla="*/ 858133 h 6000750"/>
              <a:gd name="connsiteX49" fmla="*/ 4501446 w 6429375"/>
              <a:gd name="connsiteY49" fmla="*/ 2144008 h 6000750"/>
              <a:gd name="connsiteX50" fmla="*/ 4124724 w 6429375"/>
              <a:gd name="connsiteY50" fmla="*/ 3053162 h 6000750"/>
              <a:gd name="connsiteX51" fmla="*/ 3215571 w 6429375"/>
              <a:gd name="connsiteY51" fmla="*/ 3429883 h 6000750"/>
              <a:gd name="connsiteX52" fmla="*/ 2306417 w 6429375"/>
              <a:gd name="connsiteY52" fmla="*/ 3053162 h 6000750"/>
              <a:gd name="connsiteX53" fmla="*/ 1929696 w 6429375"/>
              <a:gd name="connsiteY53" fmla="*/ 2144008 h 6000750"/>
              <a:gd name="connsiteX54" fmla="*/ 2306417 w 6429375"/>
              <a:gd name="connsiteY54" fmla="*/ 1234854 h 6000750"/>
              <a:gd name="connsiteX55" fmla="*/ 3215571 w 6429375"/>
              <a:gd name="connsiteY55" fmla="*/ 858133 h 6000750"/>
              <a:gd name="connsiteX56" fmla="*/ 4124724 w 6429375"/>
              <a:gd name="connsiteY56" fmla="*/ 1234854 h 6000750"/>
              <a:gd name="connsiteX57" fmla="*/ 4501446 w 6429375"/>
              <a:gd name="connsiteY57" fmla="*/ 2144008 h 6000750"/>
              <a:gd name="connsiteX58" fmla="*/ 6430258 w 6429375"/>
              <a:gd name="connsiteY58" fmla="*/ 2897450 h 6000750"/>
              <a:gd name="connsiteX59" fmla="*/ 6242735 w 6429375"/>
              <a:gd name="connsiteY59" fmla="*/ 3294263 h 6000750"/>
              <a:gd name="connsiteX60" fmla="*/ 5780623 w 6429375"/>
              <a:gd name="connsiteY60" fmla="*/ 3429883 h 6000750"/>
              <a:gd name="connsiteX61" fmla="*/ 5331907 w 6429375"/>
              <a:gd name="connsiteY61" fmla="*/ 3429883 h 6000750"/>
              <a:gd name="connsiteX62" fmla="*/ 4444519 w 6429375"/>
              <a:gd name="connsiteY62" fmla="*/ 3001258 h 6000750"/>
              <a:gd name="connsiteX63" fmla="*/ 4715758 w 6429375"/>
              <a:gd name="connsiteY63" fmla="*/ 2144008 h 6000750"/>
              <a:gd name="connsiteX64" fmla="*/ 4699015 w 6429375"/>
              <a:gd name="connsiteY64" fmla="*/ 1922998 h 6000750"/>
              <a:gd name="connsiteX65" fmla="*/ 5144383 w 6429375"/>
              <a:gd name="connsiteY65" fmla="*/ 2000017 h 6000750"/>
              <a:gd name="connsiteX66" fmla="*/ 5542870 w 6429375"/>
              <a:gd name="connsiteY66" fmla="*/ 1928021 h 6000750"/>
              <a:gd name="connsiteX67" fmla="*/ 5869362 w 6429375"/>
              <a:gd name="connsiteY67" fmla="*/ 1785704 h 6000750"/>
              <a:gd name="connsiteX68" fmla="*/ 6015028 w 6429375"/>
              <a:gd name="connsiteY68" fmla="*/ 1715383 h 6000750"/>
              <a:gd name="connsiteX69" fmla="*/ 6430258 w 6429375"/>
              <a:gd name="connsiteY69" fmla="*/ 2897450 h 6000750"/>
              <a:gd name="connsiteX70" fmla="*/ 6001633 w 6429375"/>
              <a:gd name="connsiteY70" fmla="*/ 858133 h 6000750"/>
              <a:gd name="connsiteX71" fmla="*/ 5750486 w 6429375"/>
              <a:gd name="connsiteY71" fmla="*/ 1464236 h 6000750"/>
              <a:gd name="connsiteX72" fmla="*/ 5144383 w 6429375"/>
              <a:gd name="connsiteY72" fmla="*/ 1715383 h 6000750"/>
              <a:gd name="connsiteX73" fmla="*/ 4538281 w 6429375"/>
              <a:gd name="connsiteY73" fmla="*/ 1464236 h 6000750"/>
              <a:gd name="connsiteX74" fmla="*/ 4287133 w 6429375"/>
              <a:gd name="connsiteY74" fmla="*/ 858133 h 6000750"/>
              <a:gd name="connsiteX75" fmla="*/ 4538281 w 6429375"/>
              <a:gd name="connsiteY75" fmla="*/ 252030 h 6000750"/>
              <a:gd name="connsiteX76" fmla="*/ 5144383 w 6429375"/>
              <a:gd name="connsiteY76" fmla="*/ 883 h 6000750"/>
              <a:gd name="connsiteX77" fmla="*/ 5750486 w 6429375"/>
              <a:gd name="connsiteY77" fmla="*/ 252030 h 6000750"/>
              <a:gd name="connsiteX78" fmla="*/ 6001633 w 6429375"/>
              <a:gd name="connsiteY78" fmla="*/ 858133 h 600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429375" h="6000750">
                <a:moveTo>
                  <a:pt x="1986622" y="3001258"/>
                </a:moveTo>
                <a:cubicBezTo>
                  <a:pt x="1624970" y="3012420"/>
                  <a:pt x="1329174" y="3155295"/>
                  <a:pt x="1099235" y="3429883"/>
                </a:cubicBezTo>
                <a:lnTo>
                  <a:pt x="650518" y="3429883"/>
                </a:lnTo>
                <a:cubicBezTo>
                  <a:pt x="467459" y="3429883"/>
                  <a:pt x="313422" y="3384677"/>
                  <a:pt x="188406" y="3294263"/>
                </a:cubicBezTo>
                <a:cubicBezTo>
                  <a:pt x="63391" y="3203850"/>
                  <a:pt x="883" y="3071579"/>
                  <a:pt x="883" y="2897450"/>
                </a:cubicBezTo>
                <a:cubicBezTo>
                  <a:pt x="883" y="2109406"/>
                  <a:pt x="139293" y="1715383"/>
                  <a:pt x="416113" y="1715383"/>
                </a:cubicBezTo>
                <a:cubicBezTo>
                  <a:pt x="429508" y="1715383"/>
                  <a:pt x="478063" y="1738823"/>
                  <a:pt x="561779" y="1785704"/>
                </a:cubicBezTo>
                <a:cubicBezTo>
                  <a:pt x="645495" y="1832585"/>
                  <a:pt x="754325" y="1880024"/>
                  <a:pt x="888271" y="1928021"/>
                </a:cubicBezTo>
                <a:cubicBezTo>
                  <a:pt x="1022216" y="1976018"/>
                  <a:pt x="1155045" y="2000017"/>
                  <a:pt x="1286758" y="2000017"/>
                </a:cubicBezTo>
                <a:cubicBezTo>
                  <a:pt x="1436330" y="2000017"/>
                  <a:pt x="1584786" y="1974344"/>
                  <a:pt x="1732126" y="1922998"/>
                </a:cubicBezTo>
                <a:cubicBezTo>
                  <a:pt x="1720964" y="2005598"/>
                  <a:pt x="1715383" y="2079268"/>
                  <a:pt x="1715383" y="2144008"/>
                </a:cubicBezTo>
                <a:cubicBezTo>
                  <a:pt x="1715383" y="2454315"/>
                  <a:pt x="1805796" y="2740065"/>
                  <a:pt x="1986622" y="3001258"/>
                </a:cubicBezTo>
                <a:close/>
                <a:moveTo>
                  <a:pt x="5573008" y="5134337"/>
                </a:moveTo>
                <a:cubicBezTo>
                  <a:pt x="5573008" y="5402228"/>
                  <a:pt x="5491525" y="5613750"/>
                  <a:pt x="5328558" y="5768903"/>
                </a:cubicBezTo>
                <a:cubicBezTo>
                  <a:pt x="5165591" y="5924057"/>
                  <a:pt x="4949046" y="6001633"/>
                  <a:pt x="4678923" y="6001633"/>
                </a:cubicBezTo>
                <a:lnTo>
                  <a:pt x="1752218" y="6001633"/>
                </a:lnTo>
                <a:cubicBezTo>
                  <a:pt x="1482095" y="6001633"/>
                  <a:pt x="1265550" y="5924057"/>
                  <a:pt x="1102583" y="5768903"/>
                </a:cubicBezTo>
                <a:cubicBezTo>
                  <a:pt x="939616" y="5613750"/>
                  <a:pt x="858133" y="5402228"/>
                  <a:pt x="858133" y="5134337"/>
                </a:cubicBezTo>
                <a:cubicBezTo>
                  <a:pt x="858133" y="5016019"/>
                  <a:pt x="862040" y="4900491"/>
                  <a:pt x="869853" y="4787754"/>
                </a:cubicBezTo>
                <a:cubicBezTo>
                  <a:pt x="877667" y="4675017"/>
                  <a:pt x="893294" y="4553349"/>
                  <a:pt x="916734" y="4422753"/>
                </a:cubicBezTo>
                <a:cubicBezTo>
                  <a:pt x="940174" y="4292156"/>
                  <a:pt x="969754" y="4171047"/>
                  <a:pt x="1005473" y="4059426"/>
                </a:cubicBezTo>
                <a:cubicBezTo>
                  <a:pt x="1041192" y="3947805"/>
                  <a:pt x="1089189" y="3838974"/>
                  <a:pt x="1149464" y="3732934"/>
                </a:cubicBezTo>
                <a:cubicBezTo>
                  <a:pt x="1209739" y="3626894"/>
                  <a:pt x="1278944" y="3536481"/>
                  <a:pt x="1357079" y="3461695"/>
                </a:cubicBezTo>
                <a:cubicBezTo>
                  <a:pt x="1435214" y="3386909"/>
                  <a:pt x="1530650" y="3327192"/>
                  <a:pt x="1643387" y="3282543"/>
                </a:cubicBezTo>
                <a:cubicBezTo>
                  <a:pt x="1756125" y="3237895"/>
                  <a:pt x="1880582" y="3215571"/>
                  <a:pt x="2016760" y="3215571"/>
                </a:cubicBezTo>
                <a:cubicBezTo>
                  <a:pt x="2039084" y="3215571"/>
                  <a:pt x="2087081" y="3239569"/>
                  <a:pt x="2160751" y="3287566"/>
                </a:cubicBezTo>
                <a:cubicBezTo>
                  <a:pt x="2234421" y="3335563"/>
                  <a:pt x="2315904" y="3389142"/>
                  <a:pt x="2405201" y="3448301"/>
                </a:cubicBezTo>
                <a:cubicBezTo>
                  <a:pt x="2494498" y="3507460"/>
                  <a:pt x="2613933" y="3561038"/>
                  <a:pt x="2763505" y="3609035"/>
                </a:cubicBezTo>
                <a:cubicBezTo>
                  <a:pt x="2913077" y="3657032"/>
                  <a:pt x="3063766" y="3681031"/>
                  <a:pt x="3215571" y="3681031"/>
                </a:cubicBezTo>
                <a:cubicBezTo>
                  <a:pt x="3367375" y="3681031"/>
                  <a:pt x="3518064" y="3657032"/>
                  <a:pt x="3667636" y="3609035"/>
                </a:cubicBezTo>
                <a:cubicBezTo>
                  <a:pt x="3817208" y="3561038"/>
                  <a:pt x="3936643" y="3507460"/>
                  <a:pt x="4025940" y="3448301"/>
                </a:cubicBezTo>
                <a:cubicBezTo>
                  <a:pt x="4115236" y="3389142"/>
                  <a:pt x="4196720" y="3335563"/>
                  <a:pt x="4270390" y="3287566"/>
                </a:cubicBezTo>
                <a:cubicBezTo>
                  <a:pt x="4344060" y="3239569"/>
                  <a:pt x="4392057" y="3215571"/>
                  <a:pt x="4414381" y="3215571"/>
                </a:cubicBezTo>
                <a:cubicBezTo>
                  <a:pt x="4550559" y="3215571"/>
                  <a:pt x="4675017" y="3237895"/>
                  <a:pt x="4787754" y="3282543"/>
                </a:cubicBezTo>
                <a:cubicBezTo>
                  <a:pt x="4900491" y="3327192"/>
                  <a:pt x="4995927" y="3386909"/>
                  <a:pt x="5074062" y="3461695"/>
                </a:cubicBezTo>
                <a:cubicBezTo>
                  <a:pt x="5152197" y="3536481"/>
                  <a:pt x="5221402" y="3626894"/>
                  <a:pt x="5281677" y="3732934"/>
                </a:cubicBezTo>
                <a:cubicBezTo>
                  <a:pt x="5341953" y="3838974"/>
                  <a:pt x="5389950" y="3947805"/>
                  <a:pt x="5425668" y="4059426"/>
                </a:cubicBezTo>
                <a:cubicBezTo>
                  <a:pt x="5461387" y="4171047"/>
                  <a:pt x="5490967" y="4292156"/>
                  <a:pt x="5514407" y="4422753"/>
                </a:cubicBezTo>
                <a:cubicBezTo>
                  <a:pt x="5537848" y="4553349"/>
                  <a:pt x="5553474" y="4675017"/>
                  <a:pt x="5561288" y="4787754"/>
                </a:cubicBezTo>
                <a:cubicBezTo>
                  <a:pt x="5569102" y="4900491"/>
                  <a:pt x="5573008" y="5016019"/>
                  <a:pt x="5573008" y="5134337"/>
                </a:cubicBezTo>
                <a:close/>
                <a:moveTo>
                  <a:pt x="2144008" y="858133"/>
                </a:moveTo>
                <a:cubicBezTo>
                  <a:pt x="2144008" y="1094770"/>
                  <a:pt x="2060292" y="1296804"/>
                  <a:pt x="1892861" y="1464236"/>
                </a:cubicBezTo>
                <a:cubicBezTo>
                  <a:pt x="1725429" y="1631667"/>
                  <a:pt x="1523395" y="1715383"/>
                  <a:pt x="1286758" y="1715383"/>
                </a:cubicBezTo>
                <a:cubicBezTo>
                  <a:pt x="1050121" y="1715383"/>
                  <a:pt x="848087" y="1631667"/>
                  <a:pt x="680655" y="1464236"/>
                </a:cubicBezTo>
                <a:cubicBezTo>
                  <a:pt x="513224" y="1296804"/>
                  <a:pt x="429508" y="1094770"/>
                  <a:pt x="429508" y="858133"/>
                </a:cubicBezTo>
                <a:cubicBezTo>
                  <a:pt x="429508" y="621496"/>
                  <a:pt x="513224" y="419462"/>
                  <a:pt x="680655" y="252030"/>
                </a:cubicBezTo>
                <a:cubicBezTo>
                  <a:pt x="848087" y="84599"/>
                  <a:pt x="1050121" y="883"/>
                  <a:pt x="1286758" y="883"/>
                </a:cubicBezTo>
                <a:cubicBezTo>
                  <a:pt x="1523395" y="883"/>
                  <a:pt x="1725429" y="84599"/>
                  <a:pt x="1892861" y="252030"/>
                </a:cubicBezTo>
                <a:cubicBezTo>
                  <a:pt x="2060292" y="419462"/>
                  <a:pt x="2144008" y="621496"/>
                  <a:pt x="2144008" y="858133"/>
                </a:cubicBezTo>
                <a:close/>
                <a:moveTo>
                  <a:pt x="4501446" y="2144008"/>
                </a:moveTo>
                <a:cubicBezTo>
                  <a:pt x="4501446" y="2498963"/>
                  <a:pt x="4375872" y="2802014"/>
                  <a:pt x="4124724" y="3053162"/>
                </a:cubicBezTo>
                <a:cubicBezTo>
                  <a:pt x="3873577" y="3304309"/>
                  <a:pt x="3570526" y="3429883"/>
                  <a:pt x="3215571" y="3429883"/>
                </a:cubicBezTo>
                <a:cubicBezTo>
                  <a:pt x="2860615" y="3429883"/>
                  <a:pt x="2557564" y="3304309"/>
                  <a:pt x="2306417" y="3053162"/>
                </a:cubicBezTo>
                <a:cubicBezTo>
                  <a:pt x="2055269" y="2802014"/>
                  <a:pt x="1929696" y="2498963"/>
                  <a:pt x="1929696" y="2144008"/>
                </a:cubicBezTo>
                <a:cubicBezTo>
                  <a:pt x="1929696" y="1789053"/>
                  <a:pt x="2055269" y="1486002"/>
                  <a:pt x="2306417" y="1234854"/>
                </a:cubicBezTo>
                <a:cubicBezTo>
                  <a:pt x="2557564" y="983707"/>
                  <a:pt x="2860615" y="858133"/>
                  <a:pt x="3215571" y="858133"/>
                </a:cubicBezTo>
                <a:cubicBezTo>
                  <a:pt x="3570526" y="858133"/>
                  <a:pt x="3873577" y="983707"/>
                  <a:pt x="4124724" y="1234854"/>
                </a:cubicBezTo>
                <a:cubicBezTo>
                  <a:pt x="4375872" y="1486002"/>
                  <a:pt x="4501446" y="1789053"/>
                  <a:pt x="4501446" y="2144008"/>
                </a:cubicBezTo>
                <a:close/>
                <a:moveTo>
                  <a:pt x="6430258" y="2897450"/>
                </a:moveTo>
                <a:cubicBezTo>
                  <a:pt x="6430258" y="3071579"/>
                  <a:pt x="6367751" y="3203850"/>
                  <a:pt x="6242735" y="3294263"/>
                </a:cubicBezTo>
                <a:cubicBezTo>
                  <a:pt x="6117719" y="3384677"/>
                  <a:pt x="5963682" y="3429883"/>
                  <a:pt x="5780623" y="3429883"/>
                </a:cubicBezTo>
                <a:lnTo>
                  <a:pt x="5331907" y="3429883"/>
                </a:lnTo>
                <a:cubicBezTo>
                  <a:pt x="5101967" y="3155295"/>
                  <a:pt x="4806171" y="3012420"/>
                  <a:pt x="4444519" y="3001258"/>
                </a:cubicBezTo>
                <a:cubicBezTo>
                  <a:pt x="4625345" y="2740065"/>
                  <a:pt x="4715758" y="2454315"/>
                  <a:pt x="4715758" y="2144008"/>
                </a:cubicBezTo>
                <a:cubicBezTo>
                  <a:pt x="4715758" y="2079268"/>
                  <a:pt x="4710177" y="2005598"/>
                  <a:pt x="4699015" y="1922998"/>
                </a:cubicBezTo>
                <a:cubicBezTo>
                  <a:pt x="4846355" y="1974344"/>
                  <a:pt x="4994811" y="2000017"/>
                  <a:pt x="5144383" y="2000017"/>
                </a:cubicBezTo>
                <a:cubicBezTo>
                  <a:pt x="5276096" y="2000017"/>
                  <a:pt x="5408925" y="1976018"/>
                  <a:pt x="5542870" y="1928021"/>
                </a:cubicBezTo>
                <a:cubicBezTo>
                  <a:pt x="5676816" y="1880024"/>
                  <a:pt x="5785646" y="1832585"/>
                  <a:pt x="5869362" y="1785704"/>
                </a:cubicBezTo>
                <a:cubicBezTo>
                  <a:pt x="5953078" y="1738823"/>
                  <a:pt x="6001633" y="1715383"/>
                  <a:pt x="6015028" y="1715383"/>
                </a:cubicBezTo>
                <a:cubicBezTo>
                  <a:pt x="6291848" y="1715383"/>
                  <a:pt x="6430258" y="2109406"/>
                  <a:pt x="6430258" y="2897450"/>
                </a:cubicBezTo>
                <a:close/>
                <a:moveTo>
                  <a:pt x="6001633" y="858133"/>
                </a:moveTo>
                <a:cubicBezTo>
                  <a:pt x="6001633" y="1094770"/>
                  <a:pt x="5917917" y="1296804"/>
                  <a:pt x="5750486" y="1464236"/>
                </a:cubicBezTo>
                <a:cubicBezTo>
                  <a:pt x="5583054" y="1631667"/>
                  <a:pt x="5381020" y="1715383"/>
                  <a:pt x="5144383" y="1715383"/>
                </a:cubicBezTo>
                <a:cubicBezTo>
                  <a:pt x="4907747" y="1715383"/>
                  <a:pt x="4705712" y="1631667"/>
                  <a:pt x="4538281" y="1464236"/>
                </a:cubicBezTo>
                <a:cubicBezTo>
                  <a:pt x="4370849" y="1296804"/>
                  <a:pt x="4287133" y="1094770"/>
                  <a:pt x="4287133" y="858133"/>
                </a:cubicBezTo>
                <a:cubicBezTo>
                  <a:pt x="4287133" y="621496"/>
                  <a:pt x="4370849" y="419462"/>
                  <a:pt x="4538281" y="252030"/>
                </a:cubicBezTo>
                <a:cubicBezTo>
                  <a:pt x="4705712" y="84599"/>
                  <a:pt x="4907747" y="883"/>
                  <a:pt x="5144383" y="883"/>
                </a:cubicBezTo>
                <a:cubicBezTo>
                  <a:pt x="5381020" y="883"/>
                  <a:pt x="5583054" y="84599"/>
                  <a:pt x="5750486" y="252030"/>
                </a:cubicBezTo>
                <a:cubicBezTo>
                  <a:pt x="5917917" y="419462"/>
                  <a:pt x="6001633" y="621496"/>
                  <a:pt x="6001633" y="858133"/>
                </a:cubicBezTo>
                <a:close/>
              </a:path>
            </a:pathLst>
          </a:custGeom>
          <a:gradFill>
            <a:gsLst>
              <a:gs pos="23000">
                <a:srgbClr val="FF9505"/>
              </a:gs>
              <a:gs pos="67000">
                <a:srgbClr val="FFC70C"/>
              </a:gs>
            </a:gsLst>
            <a:lin ang="2700000" scaled="0"/>
          </a:gradFill>
          <a:ln w="3349" cap="flat">
            <a:noFill/>
            <a:prstDash val="solid"/>
            <a:miter/>
          </a:ln>
        </p:spPr>
        <p:txBody>
          <a:bodyPr rtlCol="0" anchor="ctr"/>
          <a:lstStyle/>
          <a:p>
            <a:endParaRPr lang="en-US"/>
          </a:p>
        </p:txBody>
      </p:sp>
      <p:sp>
        <p:nvSpPr>
          <p:cNvPr id="529" name="Freeform: Shape 528">
            <a:extLst>
              <a:ext uri="{FF2B5EF4-FFF2-40B4-BE49-F238E27FC236}">
                <a16:creationId xmlns:a16="http://schemas.microsoft.com/office/drawing/2014/main" id="{CB85D2F8-5581-4BB4-AA81-DC012E4DA176}"/>
              </a:ext>
            </a:extLst>
          </p:cNvPr>
          <p:cNvSpPr/>
          <p:nvPr/>
        </p:nvSpPr>
        <p:spPr>
          <a:xfrm>
            <a:off x="8025354" y="5260542"/>
            <a:ext cx="441558" cy="441558"/>
          </a:xfrm>
          <a:custGeom>
            <a:avLst/>
            <a:gdLst>
              <a:gd name="connsiteX0" fmla="*/ 1955058 w 1956954"/>
              <a:gd name="connsiteY0" fmla="*/ 456169 h 1956954"/>
              <a:gd name="connsiteX1" fmla="*/ 1781010 w 1956954"/>
              <a:gd name="connsiteY1" fmla="*/ 567006 h 1956954"/>
              <a:gd name="connsiteX2" fmla="*/ 1671906 w 1956954"/>
              <a:gd name="connsiteY2" fmla="*/ 508124 h 1956954"/>
              <a:gd name="connsiteX3" fmla="*/ 1434647 w 1956954"/>
              <a:gd name="connsiteY3" fmla="*/ 743651 h 1956954"/>
              <a:gd name="connsiteX4" fmla="*/ 1613890 w 1956954"/>
              <a:gd name="connsiteY4" fmla="*/ 922894 h 1956954"/>
              <a:gd name="connsiteX5" fmla="*/ 1638135 w 1956954"/>
              <a:gd name="connsiteY5" fmla="*/ 948006 h 1956954"/>
              <a:gd name="connsiteX6" fmla="*/ 1632940 w 1956954"/>
              <a:gd name="connsiteY6" fmla="*/ 1012949 h 1956954"/>
              <a:gd name="connsiteX7" fmla="*/ 1572326 w 1956954"/>
              <a:gd name="connsiteY7" fmla="*/ 1012083 h 1956954"/>
              <a:gd name="connsiteX8" fmla="*/ 1506517 w 1956954"/>
              <a:gd name="connsiteY8" fmla="*/ 936749 h 1956954"/>
              <a:gd name="connsiteX9" fmla="*/ 1465819 w 1956954"/>
              <a:gd name="connsiteY9" fmla="*/ 974849 h 1956954"/>
              <a:gd name="connsiteX10" fmla="*/ 777422 w 1956954"/>
              <a:gd name="connsiteY10" fmla="*/ 1663247 h 1956954"/>
              <a:gd name="connsiteX11" fmla="*/ 576531 w 1956954"/>
              <a:gd name="connsiteY11" fmla="*/ 1674504 h 1956954"/>
              <a:gd name="connsiteX12" fmla="*/ 465695 w 1956954"/>
              <a:gd name="connsiteY12" fmla="*/ 1716067 h 1956954"/>
              <a:gd name="connsiteX13" fmla="*/ 357456 w 1956954"/>
              <a:gd name="connsiteY13" fmla="*/ 1677967 h 1956954"/>
              <a:gd name="connsiteX14" fmla="*/ 75169 w 1956954"/>
              <a:gd name="connsiteY14" fmla="*/ 1953326 h 1956954"/>
              <a:gd name="connsiteX15" fmla="*/ 5897 w 1956954"/>
              <a:gd name="connsiteY15" fmla="*/ 1953326 h 1956954"/>
              <a:gd name="connsiteX16" fmla="*/ 5897 w 1956954"/>
              <a:gd name="connsiteY16" fmla="*/ 1884054 h 1956954"/>
              <a:gd name="connsiteX17" fmla="*/ 282122 w 1956954"/>
              <a:gd name="connsiteY17" fmla="*/ 1601767 h 1956954"/>
              <a:gd name="connsiteX18" fmla="*/ 243156 w 1956954"/>
              <a:gd name="connsiteY18" fmla="*/ 1493529 h 1956954"/>
              <a:gd name="connsiteX19" fmla="*/ 283854 w 1956954"/>
              <a:gd name="connsiteY19" fmla="*/ 1383558 h 1956954"/>
              <a:gd name="connsiteX20" fmla="*/ 306367 w 1956954"/>
              <a:gd name="connsiteY20" fmla="*/ 1172276 h 1956954"/>
              <a:gd name="connsiteX21" fmla="*/ 983508 w 1956954"/>
              <a:gd name="connsiteY21" fmla="*/ 496001 h 1956954"/>
              <a:gd name="connsiteX22" fmla="*/ 1031999 w 1956954"/>
              <a:gd name="connsiteY22" fmla="*/ 464829 h 1956954"/>
              <a:gd name="connsiteX23" fmla="*/ 952336 w 1956954"/>
              <a:gd name="connsiteY23" fmla="*/ 393824 h 1956954"/>
              <a:gd name="connsiteX24" fmla="*/ 950604 w 1956954"/>
              <a:gd name="connsiteY24" fmla="*/ 325417 h 1956954"/>
              <a:gd name="connsiteX25" fmla="*/ 1019010 w 1956954"/>
              <a:gd name="connsiteY25" fmla="*/ 328015 h 1956954"/>
              <a:gd name="connsiteX26" fmla="*/ 1219035 w 1956954"/>
              <a:gd name="connsiteY26" fmla="*/ 528906 h 1956954"/>
              <a:gd name="connsiteX27" fmla="*/ 1461490 w 1956954"/>
              <a:gd name="connsiteY27" fmla="*/ 287317 h 1956954"/>
              <a:gd name="connsiteX28" fmla="*/ 1431183 w 1956954"/>
              <a:gd name="connsiteY28" fmla="*/ 255278 h 1956954"/>
              <a:gd name="connsiteX29" fmla="*/ 1490065 w 1956954"/>
              <a:gd name="connsiteY29" fmla="*/ 13690 h 1956954"/>
              <a:gd name="connsiteX30" fmla="*/ 1504785 w 1956954"/>
              <a:gd name="connsiteY30" fmla="*/ 5897 h 1956954"/>
              <a:gd name="connsiteX31" fmla="*/ 1556740 w 1956954"/>
              <a:gd name="connsiteY31" fmla="*/ 5897 h 1956954"/>
              <a:gd name="connsiteX32" fmla="*/ 1664979 w 1956954"/>
              <a:gd name="connsiteY32" fmla="*/ 79499 h 1956954"/>
              <a:gd name="connsiteX33" fmla="*/ 1881456 w 1956954"/>
              <a:gd name="connsiteY33" fmla="*/ 295976 h 1956954"/>
              <a:gd name="connsiteX34" fmla="*/ 1955058 w 1956954"/>
              <a:gd name="connsiteY34" fmla="*/ 404215 h 1956954"/>
              <a:gd name="connsiteX35" fmla="*/ 1955058 w 1956954"/>
              <a:gd name="connsiteY35" fmla="*/ 456169 h 1956954"/>
              <a:gd name="connsiteX36" fmla="*/ 603374 w 1956954"/>
              <a:gd name="connsiteY36" fmla="*/ 1019876 h 1956954"/>
              <a:gd name="connsiteX37" fmla="*/ 666585 w 1956954"/>
              <a:gd name="connsiteY37" fmla="*/ 1077892 h 1956954"/>
              <a:gd name="connsiteX38" fmla="*/ 671781 w 1956954"/>
              <a:gd name="connsiteY38" fmla="*/ 1150629 h 1956954"/>
              <a:gd name="connsiteX39" fmla="*/ 599910 w 1956954"/>
              <a:gd name="connsiteY39" fmla="*/ 1146299 h 1956954"/>
              <a:gd name="connsiteX40" fmla="*/ 541895 w 1956954"/>
              <a:gd name="connsiteY40" fmla="*/ 1084820 h 1956954"/>
              <a:gd name="connsiteX41" fmla="*/ 463963 w 1956954"/>
              <a:gd name="connsiteY41" fmla="*/ 1152360 h 1956954"/>
              <a:gd name="connsiteX42" fmla="*/ 566140 w 1956954"/>
              <a:gd name="connsiteY42" fmla="*/ 1251940 h 1956954"/>
              <a:gd name="connsiteX43" fmla="*/ 574799 w 1956954"/>
              <a:gd name="connsiteY43" fmla="*/ 1330738 h 1956954"/>
              <a:gd name="connsiteX44" fmla="*/ 499465 w 1956954"/>
              <a:gd name="connsiteY44" fmla="*/ 1321213 h 1956954"/>
              <a:gd name="connsiteX45" fmla="*/ 399020 w 1956954"/>
              <a:gd name="connsiteY45" fmla="*/ 1219901 h 1956954"/>
              <a:gd name="connsiteX46" fmla="*/ 370445 w 1956954"/>
              <a:gd name="connsiteY46" fmla="*/ 1246744 h 1956954"/>
              <a:gd name="connsiteX47" fmla="*/ 368713 w 1956954"/>
              <a:gd name="connsiteY47" fmla="*/ 1331604 h 1956954"/>
              <a:gd name="connsiteX48" fmla="*/ 637145 w 1956954"/>
              <a:gd name="connsiteY48" fmla="*/ 1601767 h 1956954"/>
              <a:gd name="connsiteX49" fmla="*/ 707283 w 1956954"/>
              <a:gd name="connsiteY49" fmla="*/ 1601767 h 1956954"/>
              <a:gd name="connsiteX50" fmla="*/ 1015547 w 1956954"/>
              <a:gd name="connsiteY50" fmla="*/ 1291772 h 1956954"/>
              <a:gd name="connsiteX51" fmla="*/ 1027669 w 1956954"/>
              <a:gd name="connsiteY51" fmla="*/ 1277051 h 1956954"/>
              <a:gd name="connsiteX52" fmla="*/ 686501 w 1956954"/>
              <a:gd name="connsiteY52" fmla="*/ 934151 h 1956954"/>
              <a:gd name="connsiteX53" fmla="*/ 603374 w 1956954"/>
              <a:gd name="connsiteY53" fmla="*/ 1019876 h 195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56954" h="1956954">
                <a:moveTo>
                  <a:pt x="1955058" y="456169"/>
                </a:moveTo>
                <a:cubicBezTo>
                  <a:pt x="1912629" y="548822"/>
                  <a:pt x="1859808" y="586922"/>
                  <a:pt x="1781010" y="567006"/>
                </a:cubicBezTo>
                <a:cubicBezTo>
                  <a:pt x="1741178" y="557481"/>
                  <a:pt x="1706542" y="527174"/>
                  <a:pt x="1671906" y="508124"/>
                </a:cubicBezTo>
                <a:cubicBezTo>
                  <a:pt x="1596572" y="582592"/>
                  <a:pt x="1516042" y="662256"/>
                  <a:pt x="1434647" y="743651"/>
                </a:cubicBezTo>
                <a:cubicBezTo>
                  <a:pt x="1491797" y="800801"/>
                  <a:pt x="1553276" y="862281"/>
                  <a:pt x="1613890" y="922894"/>
                </a:cubicBezTo>
                <a:cubicBezTo>
                  <a:pt x="1621683" y="930688"/>
                  <a:pt x="1631208" y="938481"/>
                  <a:pt x="1638135" y="948006"/>
                </a:cubicBezTo>
                <a:cubicBezTo>
                  <a:pt x="1655454" y="970519"/>
                  <a:pt x="1656319" y="998229"/>
                  <a:pt x="1632940" y="1012949"/>
                </a:cubicBezTo>
                <a:cubicBezTo>
                  <a:pt x="1617354" y="1022474"/>
                  <a:pt x="1586181" y="1022474"/>
                  <a:pt x="1572326" y="1012083"/>
                </a:cubicBezTo>
                <a:cubicBezTo>
                  <a:pt x="1546349" y="993033"/>
                  <a:pt x="1529031" y="963592"/>
                  <a:pt x="1506517" y="936749"/>
                </a:cubicBezTo>
                <a:cubicBezTo>
                  <a:pt x="1486601" y="955799"/>
                  <a:pt x="1476211" y="965324"/>
                  <a:pt x="1465819" y="974849"/>
                </a:cubicBezTo>
                <a:cubicBezTo>
                  <a:pt x="1236354" y="1204315"/>
                  <a:pt x="1006888" y="1433781"/>
                  <a:pt x="777422" y="1663247"/>
                </a:cubicBezTo>
                <a:cubicBezTo>
                  <a:pt x="704685" y="1735983"/>
                  <a:pt x="648401" y="1738581"/>
                  <a:pt x="576531" y="1674504"/>
                </a:cubicBezTo>
                <a:cubicBezTo>
                  <a:pt x="537565" y="1690090"/>
                  <a:pt x="502063" y="1715201"/>
                  <a:pt x="465695" y="1716067"/>
                </a:cubicBezTo>
                <a:cubicBezTo>
                  <a:pt x="431058" y="1716933"/>
                  <a:pt x="395556" y="1692688"/>
                  <a:pt x="357456" y="1677967"/>
                </a:cubicBezTo>
                <a:cubicBezTo>
                  <a:pt x="268267" y="1764558"/>
                  <a:pt x="172151" y="1858942"/>
                  <a:pt x="75169" y="1953326"/>
                </a:cubicBezTo>
                <a:cubicBezTo>
                  <a:pt x="51790" y="1953326"/>
                  <a:pt x="29276" y="1953326"/>
                  <a:pt x="5897" y="1953326"/>
                </a:cubicBezTo>
                <a:cubicBezTo>
                  <a:pt x="5897" y="1929947"/>
                  <a:pt x="5897" y="1907433"/>
                  <a:pt x="5897" y="1884054"/>
                </a:cubicBezTo>
                <a:cubicBezTo>
                  <a:pt x="99415" y="1788804"/>
                  <a:pt x="192933" y="1692688"/>
                  <a:pt x="282122" y="1601767"/>
                </a:cubicBezTo>
                <a:cubicBezTo>
                  <a:pt x="268267" y="1566265"/>
                  <a:pt x="243156" y="1529897"/>
                  <a:pt x="243156" y="1493529"/>
                </a:cubicBezTo>
                <a:cubicBezTo>
                  <a:pt x="243156" y="1458892"/>
                  <a:pt x="268267" y="1423390"/>
                  <a:pt x="283854" y="1383558"/>
                </a:cubicBezTo>
                <a:cubicBezTo>
                  <a:pt x="218044" y="1298699"/>
                  <a:pt x="221508" y="1256269"/>
                  <a:pt x="306367" y="1172276"/>
                </a:cubicBezTo>
                <a:cubicBezTo>
                  <a:pt x="531504" y="947140"/>
                  <a:pt x="757506" y="721138"/>
                  <a:pt x="983508" y="496001"/>
                </a:cubicBezTo>
                <a:cubicBezTo>
                  <a:pt x="994765" y="484744"/>
                  <a:pt x="1010351" y="478683"/>
                  <a:pt x="1031999" y="464829"/>
                </a:cubicBezTo>
                <a:cubicBezTo>
                  <a:pt x="997363" y="433656"/>
                  <a:pt x="973117" y="414606"/>
                  <a:pt x="952336" y="393824"/>
                </a:cubicBezTo>
                <a:cubicBezTo>
                  <a:pt x="930688" y="372176"/>
                  <a:pt x="928956" y="347065"/>
                  <a:pt x="950604" y="325417"/>
                </a:cubicBezTo>
                <a:cubicBezTo>
                  <a:pt x="973117" y="302903"/>
                  <a:pt x="997363" y="306367"/>
                  <a:pt x="1019010" y="328015"/>
                </a:cubicBezTo>
                <a:cubicBezTo>
                  <a:pt x="1086551" y="395556"/>
                  <a:pt x="1153226" y="463097"/>
                  <a:pt x="1219035" y="528906"/>
                </a:cubicBezTo>
                <a:cubicBezTo>
                  <a:pt x="1300431" y="447510"/>
                  <a:pt x="1380095" y="368713"/>
                  <a:pt x="1461490" y="287317"/>
                </a:cubicBezTo>
                <a:cubicBezTo>
                  <a:pt x="1451965" y="277792"/>
                  <a:pt x="1441574" y="266535"/>
                  <a:pt x="1431183" y="255278"/>
                </a:cubicBezTo>
                <a:cubicBezTo>
                  <a:pt x="1354983" y="170419"/>
                  <a:pt x="1383558" y="54388"/>
                  <a:pt x="1490065" y="13690"/>
                </a:cubicBezTo>
                <a:cubicBezTo>
                  <a:pt x="1495260" y="11958"/>
                  <a:pt x="1499590" y="8494"/>
                  <a:pt x="1504785" y="5897"/>
                </a:cubicBezTo>
                <a:cubicBezTo>
                  <a:pt x="1522104" y="5897"/>
                  <a:pt x="1539422" y="5897"/>
                  <a:pt x="1556740" y="5897"/>
                </a:cubicBezTo>
                <a:cubicBezTo>
                  <a:pt x="1593108" y="30142"/>
                  <a:pt x="1632940" y="50058"/>
                  <a:pt x="1664979" y="79499"/>
                </a:cubicBezTo>
                <a:cubicBezTo>
                  <a:pt x="1739447" y="148772"/>
                  <a:pt x="1812183" y="221508"/>
                  <a:pt x="1881456" y="295976"/>
                </a:cubicBezTo>
                <a:cubicBezTo>
                  <a:pt x="1910897" y="327149"/>
                  <a:pt x="1930813" y="367847"/>
                  <a:pt x="1955058" y="404215"/>
                </a:cubicBezTo>
                <a:cubicBezTo>
                  <a:pt x="1955058" y="421533"/>
                  <a:pt x="1955058" y="438851"/>
                  <a:pt x="1955058" y="456169"/>
                </a:cubicBezTo>
                <a:close/>
                <a:moveTo>
                  <a:pt x="603374" y="1019876"/>
                </a:moveTo>
                <a:cubicBezTo>
                  <a:pt x="624156" y="1038926"/>
                  <a:pt x="645804" y="1057976"/>
                  <a:pt x="666585" y="1077892"/>
                </a:cubicBezTo>
                <a:cubicBezTo>
                  <a:pt x="689965" y="1100406"/>
                  <a:pt x="694294" y="1126383"/>
                  <a:pt x="671781" y="1150629"/>
                </a:cubicBezTo>
                <a:cubicBezTo>
                  <a:pt x="648401" y="1174874"/>
                  <a:pt x="622424" y="1170545"/>
                  <a:pt x="599910" y="1146299"/>
                </a:cubicBezTo>
                <a:cubicBezTo>
                  <a:pt x="579129" y="1124651"/>
                  <a:pt x="558347" y="1103004"/>
                  <a:pt x="541895" y="1084820"/>
                </a:cubicBezTo>
                <a:cubicBezTo>
                  <a:pt x="513320" y="1109065"/>
                  <a:pt x="489074" y="1129847"/>
                  <a:pt x="463963" y="1152360"/>
                </a:cubicBezTo>
                <a:cubicBezTo>
                  <a:pt x="500331" y="1187863"/>
                  <a:pt x="533235" y="1220767"/>
                  <a:pt x="566140" y="1251940"/>
                </a:cubicBezTo>
                <a:cubicBezTo>
                  <a:pt x="591251" y="1276186"/>
                  <a:pt x="602508" y="1303894"/>
                  <a:pt x="574799" y="1330738"/>
                </a:cubicBezTo>
                <a:cubicBezTo>
                  <a:pt x="548822" y="1355849"/>
                  <a:pt x="521979" y="1344592"/>
                  <a:pt x="499465" y="1321213"/>
                </a:cubicBezTo>
                <a:cubicBezTo>
                  <a:pt x="466560" y="1287442"/>
                  <a:pt x="433656" y="1253672"/>
                  <a:pt x="399020" y="1219901"/>
                </a:cubicBezTo>
                <a:cubicBezTo>
                  <a:pt x="386897" y="1231158"/>
                  <a:pt x="378238" y="1238951"/>
                  <a:pt x="370445" y="1246744"/>
                </a:cubicBezTo>
                <a:cubicBezTo>
                  <a:pt x="327149" y="1289174"/>
                  <a:pt x="327149" y="1289174"/>
                  <a:pt x="368713" y="1331604"/>
                </a:cubicBezTo>
                <a:cubicBezTo>
                  <a:pt x="458767" y="1421658"/>
                  <a:pt x="548822" y="1509981"/>
                  <a:pt x="637145" y="1601767"/>
                </a:cubicBezTo>
                <a:cubicBezTo>
                  <a:pt x="663988" y="1628610"/>
                  <a:pt x="681306" y="1628610"/>
                  <a:pt x="707283" y="1601767"/>
                </a:cubicBezTo>
                <a:cubicBezTo>
                  <a:pt x="809461" y="1497858"/>
                  <a:pt x="912504" y="1395681"/>
                  <a:pt x="1015547" y="1291772"/>
                </a:cubicBezTo>
                <a:cubicBezTo>
                  <a:pt x="1022474" y="1284845"/>
                  <a:pt x="1026803" y="1277051"/>
                  <a:pt x="1027669" y="1277051"/>
                </a:cubicBezTo>
                <a:cubicBezTo>
                  <a:pt x="912504" y="1161019"/>
                  <a:pt x="799935" y="1047585"/>
                  <a:pt x="686501" y="934151"/>
                </a:cubicBezTo>
                <a:cubicBezTo>
                  <a:pt x="663122" y="957531"/>
                  <a:pt x="636279" y="985240"/>
                  <a:pt x="603374" y="1019876"/>
                </a:cubicBezTo>
                <a:close/>
              </a:path>
            </a:pathLst>
          </a:custGeom>
          <a:gradFill>
            <a:gsLst>
              <a:gs pos="23000">
                <a:srgbClr val="FF9505"/>
              </a:gs>
              <a:gs pos="67000">
                <a:srgbClr val="FFC70C"/>
              </a:gs>
            </a:gsLst>
            <a:lin ang="2700000" scaled="0"/>
          </a:gradFill>
          <a:ln w="8649" cap="flat">
            <a:noFill/>
            <a:prstDash val="solid"/>
            <a:miter/>
          </a:ln>
        </p:spPr>
        <p:txBody>
          <a:bodyPr rtlCol="0" anchor="ctr"/>
          <a:lstStyle/>
          <a:p>
            <a:endParaRPr lang="en-US"/>
          </a:p>
        </p:txBody>
      </p:sp>
      <p:grpSp>
        <p:nvGrpSpPr>
          <p:cNvPr id="530" name="Group 529">
            <a:extLst>
              <a:ext uri="{FF2B5EF4-FFF2-40B4-BE49-F238E27FC236}">
                <a16:creationId xmlns:a16="http://schemas.microsoft.com/office/drawing/2014/main" id="{077CF943-0B3C-4E41-9FD4-F1F2F2960F44}"/>
              </a:ext>
            </a:extLst>
          </p:cNvPr>
          <p:cNvGrpSpPr/>
          <p:nvPr/>
        </p:nvGrpSpPr>
        <p:grpSpPr>
          <a:xfrm>
            <a:off x="2842195" y="5343019"/>
            <a:ext cx="421967" cy="311855"/>
            <a:chOff x="5860634" y="3258577"/>
            <a:chExt cx="474518" cy="350693"/>
          </a:xfrm>
          <a:gradFill>
            <a:gsLst>
              <a:gs pos="23000">
                <a:srgbClr val="FF9505"/>
              </a:gs>
              <a:gs pos="67000">
                <a:srgbClr val="FFC70C"/>
              </a:gs>
            </a:gsLst>
            <a:lin ang="2700000" scaled="0"/>
          </a:gradFill>
        </p:grpSpPr>
        <p:sp>
          <p:nvSpPr>
            <p:cNvPr id="531" name="Freeform: Shape 530">
              <a:extLst>
                <a:ext uri="{FF2B5EF4-FFF2-40B4-BE49-F238E27FC236}">
                  <a16:creationId xmlns:a16="http://schemas.microsoft.com/office/drawing/2014/main" id="{9741B3A2-5896-47A6-865A-1BAD8A25A53B}"/>
                </a:ext>
              </a:extLst>
            </p:cNvPr>
            <p:cNvSpPr/>
            <p:nvPr/>
          </p:nvSpPr>
          <p:spPr>
            <a:xfrm>
              <a:off x="5961945" y="3258577"/>
              <a:ext cx="268432" cy="346364"/>
            </a:xfrm>
            <a:custGeom>
              <a:avLst/>
              <a:gdLst>
                <a:gd name="connsiteX0" fmla="*/ 5900 w 268431"/>
                <a:gd name="connsiteY0" fmla="*/ 5900 h 346363"/>
                <a:gd name="connsiteX1" fmla="*/ 5900 w 268431"/>
                <a:gd name="connsiteY1" fmla="*/ 111541 h 346363"/>
                <a:gd name="connsiteX2" fmla="*/ 76904 w 268431"/>
                <a:gd name="connsiteY2" fmla="*/ 111541 h 346363"/>
                <a:gd name="connsiteX3" fmla="*/ 76904 w 268431"/>
                <a:gd name="connsiteY3" fmla="*/ 343605 h 346363"/>
                <a:gd name="connsiteX4" fmla="*/ 100284 w 268431"/>
                <a:gd name="connsiteY4" fmla="*/ 343605 h 346363"/>
                <a:gd name="connsiteX5" fmla="*/ 100284 w 268431"/>
                <a:gd name="connsiteY5" fmla="*/ 173020 h 346363"/>
                <a:gd name="connsiteX6" fmla="*/ 172154 w 268431"/>
                <a:gd name="connsiteY6" fmla="*/ 173020 h 346363"/>
                <a:gd name="connsiteX7" fmla="*/ 172154 w 268431"/>
                <a:gd name="connsiteY7" fmla="*/ 343605 h 346363"/>
                <a:gd name="connsiteX8" fmla="*/ 199864 w 268431"/>
                <a:gd name="connsiteY8" fmla="*/ 343605 h 346363"/>
                <a:gd name="connsiteX9" fmla="*/ 199864 w 268431"/>
                <a:gd name="connsiteY9" fmla="*/ 111541 h 346363"/>
                <a:gd name="connsiteX10" fmla="*/ 269136 w 268431"/>
                <a:gd name="connsiteY10" fmla="*/ 111541 h 346363"/>
                <a:gd name="connsiteX11" fmla="*/ 269136 w 268431"/>
                <a:gd name="connsiteY11" fmla="*/ 5900 h 346363"/>
                <a:gd name="connsiteX12" fmla="*/ 5900 w 268431"/>
                <a:gd name="connsiteY12" fmla="*/ 5900 h 346363"/>
                <a:gd name="connsiteX13" fmla="*/ 171289 w 268431"/>
                <a:gd name="connsiteY13" fmla="*/ 103748 h 346363"/>
                <a:gd name="connsiteX14" fmla="*/ 99418 w 268431"/>
                <a:gd name="connsiteY14" fmla="*/ 103748 h 346363"/>
                <a:gd name="connsiteX15" fmla="*/ 99418 w 268431"/>
                <a:gd name="connsiteY15" fmla="*/ 57855 h 346363"/>
                <a:gd name="connsiteX16" fmla="*/ 171289 w 268431"/>
                <a:gd name="connsiteY16" fmla="*/ 57855 h 346363"/>
                <a:gd name="connsiteX17" fmla="*/ 171289 w 268431"/>
                <a:gd name="connsiteY17" fmla="*/ 103748 h 34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8431" h="346363">
                  <a:moveTo>
                    <a:pt x="5900" y="5900"/>
                  </a:moveTo>
                  <a:lnTo>
                    <a:pt x="5900" y="111541"/>
                  </a:lnTo>
                  <a:lnTo>
                    <a:pt x="76904" y="111541"/>
                  </a:lnTo>
                  <a:lnTo>
                    <a:pt x="76904" y="343605"/>
                  </a:lnTo>
                  <a:lnTo>
                    <a:pt x="100284" y="343605"/>
                  </a:lnTo>
                  <a:lnTo>
                    <a:pt x="100284" y="173020"/>
                  </a:lnTo>
                  <a:lnTo>
                    <a:pt x="172154" y="173020"/>
                  </a:lnTo>
                  <a:lnTo>
                    <a:pt x="172154" y="343605"/>
                  </a:lnTo>
                  <a:lnTo>
                    <a:pt x="199864" y="343605"/>
                  </a:lnTo>
                  <a:lnTo>
                    <a:pt x="199864" y="111541"/>
                  </a:lnTo>
                  <a:lnTo>
                    <a:pt x="269136" y="111541"/>
                  </a:lnTo>
                  <a:lnTo>
                    <a:pt x="269136" y="5900"/>
                  </a:lnTo>
                  <a:lnTo>
                    <a:pt x="5900" y="5900"/>
                  </a:lnTo>
                  <a:close/>
                  <a:moveTo>
                    <a:pt x="171289" y="103748"/>
                  </a:moveTo>
                  <a:lnTo>
                    <a:pt x="99418" y="103748"/>
                  </a:lnTo>
                  <a:lnTo>
                    <a:pt x="99418" y="57855"/>
                  </a:lnTo>
                  <a:lnTo>
                    <a:pt x="171289" y="57855"/>
                  </a:lnTo>
                  <a:lnTo>
                    <a:pt x="171289" y="103748"/>
                  </a:lnTo>
                  <a:close/>
                </a:path>
              </a:pathLst>
            </a:custGeom>
            <a:grpFill/>
            <a:ln w="8653" cap="flat">
              <a:noFill/>
              <a:prstDash val="solid"/>
              <a:miter/>
            </a:ln>
          </p:spPr>
          <p:txBody>
            <a:bodyPr rtlCol="0" anchor="ctr"/>
            <a:lstStyle/>
            <a:p>
              <a:endParaRPr lang="en-US"/>
            </a:p>
          </p:txBody>
        </p:sp>
        <p:sp>
          <p:nvSpPr>
            <p:cNvPr id="532" name="Freeform: Shape 531">
              <a:extLst>
                <a:ext uri="{FF2B5EF4-FFF2-40B4-BE49-F238E27FC236}">
                  <a16:creationId xmlns:a16="http://schemas.microsoft.com/office/drawing/2014/main" id="{82AB8C7A-9F44-466A-955F-A91B9DB8AF11}"/>
                </a:ext>
              </a:extLst>
            </p:cNvPr>
            <p:cNvSpPr/>
            <p:nvPr/>
          </p:nvSpPr>
          <p:spPr>
            <a:xfrm>
              <a:off x="5860634" y="3373743"/>
              <a:ext cx="164523" cy="233795"/>
            </a:xfrm>
            <a:custGeom>
              <a:avLst/>
              <a:gdLst>
                <a:gd name="connsiteX0" fmla="*/ 5900 w 164522"/>
                <a:gd name="connsiteY0" fmla="*/ 5900 h 233795"/>
                <a:gd name="connsiteX1" fmla="*/ 5900 w 164522"/>
                <a:gd name="connsiteY1" fmla="*/ 228439 h 233795"/>
                <a:gd name="connsiteX2" fmla="*/ 161764 w 164522"/>
                <a:gd name="connsiteY2" fmla="*/ 228439 h 233795"/>
                <a:gd name="connsiteX3" fmla="*/ 161764 w 164522"/>
                <a:gd name="connsiteY3" fmla="*/ 5900 h 233795"/>
                <a:gd name="connsiteX4" fmla="*/ 5900 w 164522"/>
                <a:gd name="connsiteY4" fmla="*/ 5900 h 233795"/>
                <a:gd name="connsiteX5" fmla="*/ 138384 w 164522"/>
                <a:gd name="connsiteY5" fmla="*/ 96821 h 233795"/>
                <a:gd name="connsiteX6" fmla="*/ 30145 w 164522"/>
                <a:gd name="connsiteY6" fmla="*/ 96821 h 233795"/>
                <a:gd name="connsiteX7" fmla="*/ 30145 w 164522"/>
                <a:gd name="connsiteY7" fmla="*/ 21487 h 233795"/>
                <a:gd name="connsiteX8" fmla="*/ 138384 w 164522"/>
                <a:gd name="connsiteY8" fmla="*/ 21487 h 233795"/>
                <a:gd name="connsiteX9" fmla="*/ 138384 w 164522"/>
                <a:gd name="connsiteY9" fmla="*/ 9682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22" h="233795">
                  <a:moveTo>
                    <a:pt x="5900" y="5900"/>
                  </a:moveTo>
                  <a:lnTo>
                    <a:pt x="5900" y="228439"/>
                  </a:lnTo>
                  <a:lnTo>
                    <a:pt x="161764" y="228439"/>
                  </a:lnTo>
                  <a:lnTo>
                    <a:pt x="161764" y="5900"/>
                  </a:lnTo>
                  <a:lnTo>
                    <a:pt x="5900" y="5900"/>
                  </a:lnTo>
                  <a:close/>
                  <a:moveTo>
                    <a:pt x="138384" y="96821"/>
                  </a:moveTo>
                  <a:lnTo>
                    <a:pt x="30145" y="96821"/>
                  </a:lnTo>
                  <a:lnTo>
                    <a:pt x="30145" y="21487"/>
                  </a:lnTo>
                  <a:lnTo>
                    <a:pt x="138384" y="21487"/>
                  </a:lnTo>
                  <a:lnTo>
                    <a:pt x="138384" y="96821"/>
                  </a:lnTo>
                  <a:close/>
                </a:path>
              </a:pathLst>
            </a:custGeom>
            <a:grpFill/>
            <a:ln w="8653" cap="flat">
              <a:noFill/>
              <a:prstDash val="solid"/>
              <a:miter/>
            </a:ln>
          </p:spPr>
          <p:txBody>
            <a:bodyPr rtlCol="0" anchor="ctr"/>
            <a:lstStyle/>
            <a:p>
              <a:endParaRPr lang="en-US"/>
            </a:p>
          </p:txBody>
        </p:sp>
        <p:sp>
          <p:nvSpPr>
            <p:cNvPr id="533" name="Freeform: Shape 532">
              <a:extLst>
                <a:ext uri="{FF2B5EF4-FFF2-40B4-BE49-F238E27FC236}">
                  <a16:creationId xmlns:a16="http://schemas.microsoft.com/office/drawing/2014/main" id="{3DFB5F03-B8D2-47AB-BECC-65B510EE8D6A}"/>
                </a:ext>
              </a:extLst>
            </p:cNvPr>
            <p:cNvSpPr/>
            <p:nvPr/>
          </p:nvSpPr>
          <p:spPr>
            <a:xfrm>
              <a:off x="6170629" y="3375475"/>
              <a:ext cx="164523" cy="233795"/>
            </a:xfrm>
            <a:custGeom>
              <a:avLst/>
              <a:gdLst>
                <a:gd name="connsiteX0" fmla="*/ 5900 w 164522"/>
                <a:gd name="connsiteY0" fmla="*/ 5900 h 233795"/>
                <a:gd name="connsiteX1" fmla="*/ 5900 w 164522"/>
                <a:gd name="connsiteY1" fmla="*/ 228439 h 233795"/>
                <a:gd name="connsiteX2" fmla="*/ 161764 w 164522"/>
                <a:gd name="connsiteY2" fmla="*/ 228439 h 233795"/>
                <a:gd name="connsiteX3" fmla="*/ 161764 w 164522"/>
                <a:gd name="connsiteY3" fmla="*/ 5900 h 233795"/>
                <a:gd name="connsiteX4" fmla="*/ 5900 w 164522"/>
                <a:gd name="connsiteY4" fmla="*/ 5900 h 233795"/>
                <a:gd name="connsiteX5" fmla="*/ 138384 w 164522"/>
                <a:gd name="connsiteY5" fmla="*/ 96821 h 233795"/>
                <a:gd name="connsiteX6" fmla="*/ 30146 w 164522"/>
                <a:gd name="connsiteY6" fmla="*/ 96821 h 233795"/>
                <a:gd name="connsiteX7" fmla="*/ 30146 w 164522"/>
                <a:gd name="connsiteY7" fmla="*/ 21486 h 233795"/>
                <a:gd name="connsiteX8" fmla="*/ 138384 w 164522"/>
                <a:gd name="connsiteY8" fmla="*/ 21486 h 233795"/>
                <a:gd name="connsiteX9" fmla="*/ 138384 w 164522"/>
                <a:gd name="connsiteY9" fmla="*/ 9682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22" h="233795">
                  <a:moveTo>
                    <a:pt x="5900" y="5900"/>
                  </a:moveTo>
                  <a:lnTo>
                    <a:pt x="5900" y="228439"/>
                  </a:lnTo>
                  <a:lnTo>
                    <a:pt x="161764" y="228439"/>
                  </a:lnTo>
                  <a:lnTo>
                    <a:pt x="161764" y="5900"/>
                  </a:lnTo>
                  <a:lnTo>
                    <a:pt x="5900" y="5900"/>
                  </a:lnTo>
                  <a:close/>
                  <a:moveTo>
                    <a:pt x="138384" y="96821"/>
                  </a:moveTo>
                  <a:lnTo>
                    <a:pt x="30146" y="96821"/>
                  </a:lnTo>
                  <a:lnTo>
                    <a:pt x="30146" y="21486"/>
                  </a:lnTo>
                  <a:lnTo>
                    <a:pt x="138384" y="21486"/>
                  </a:lnTo>
                  <a:lnTo>
                    <a:pt x="138384" y="96821"/>
                  </a:lnTo>
                  <a:close/>
                </a:path>
              </a:pathLst>
            </a:custGeom>
            <a:grpFill/>
            <a:ln w="8653" cap="flat">
              <a:noFill/>
              <a:prstDash val="solid"/>
              <a:miter/>
            </a:ln>
          </p:spPr>
          <p:txBody>
            <a:bodyPr rtlCol="0" anchor="ctr"/>
            <a:lstStyle/>
            <a:p>
              <a:endParaRPr lang="en-US"/>
            </a:p>
          </p:txBody>
        </p:sp>
      </p:grpSp>
      <p:grpSp>
        <p:nvGrpSpPr>
          <p:cNvPr id="534" name="Group 533">
            <a:extLst>
              <a:ext uri="{FF2B5EF4-FFF2-40B4-BE49-F238E27FC236}">
                <a16:creationId xmlns:a16="http://schemas.microsoft.com/office/drawing/2014/main" id="{51B1B22F-4FB5-49BD-8735-C654B2F90920}"/>
              </a:ext>
            </a:extLst>
          </p:cNvPr>
          <p:cNvGrpSpPr/>
          <p:nvPr/>
        </p:nvGrpSpPr>
        <p:grpSpPr>
          <a:xfrm>
            <a:off x="3513686" y="5349607"/>
            <a:ext cx="288530" cy="301079"/>
            <a:chOff x="3749666" y="1066172"/>
            <a:chExt cx="4817919" cy="5027469"/>
          </a:xfrm>
          <a:gradFill>
            <a:gsLst>
              <a:gs pos="23000">
                <a:srgbClr val="FF9505"/>
              </a:gs>
              <a:gs pos="67000">
                <a:srgbClr val="FFC70C"/>
              </a:gs>
            </a:gsLst>
            <a:lin ang="2700000" scaled="0"/>
          </a:gradFill>
        </p:grpSpPr>
        <p:sp>
          <p:nvSpPr>
            <p:cNvPr id="535" name="Freeform: Shape 534">
              <a:extLst>
                <a:ext uri="{FF2B5EF4-FFF2-40B4-BE49-F238E27FC236}">
                  <a16:creationId xmlns:a16="http://schemas.microsoft.com/office/drawing/2014/main" id="{1C5031C7-62DC-4255-90D3-4457F03D4BC1}"/>
                </a:ext>
              </a:extLst>
            </p:cNvPr>
            <p:cNvSpPr/>
            <p:nvPr/>
          </p:nvSpPr>
          <p:spPr>
            <a:xfrm>
              <a:off x="3749666" y="1461027"/>
              <a:ext cx="372341" cy="4632614"/>
            </a:xfrm>
            <a:custGeom>
              <a:avLst/>
              <a:gdLst>
                <a:gd name="connsiteX0" fmla="*/ 344471 w 372340"/>
                <a:gd name="connsiteY0" fmla="*/ 32743 h 4632613"/>
                <a:gd name="connsiteX1" fmla="*/ 280393 w 372340"/>
                <a:gd name="connsiteY1" fmla="*/ 5900 h 4632613"/>
                <a:gd name="connsiteX2" fmla="*/ 96821 w 372340"/>
                <a:gd name="connsiteY2" fmla="*/ 5900 h 4632613"/>
                <a:gd name="connsiteX3" fmla="*/ 32743 w 372340"/>
                <a:gd name="connsiteY3" fmla="*/ 32743 h 4632613"/>
                <a:gd name="connsiteX4" fmla="*/ 5900 w 372340"/>
                <a:gd name="connsiteY4" fmla="*/ 96821 h 4632613"/>
                <a:gd name="connsiteX5" fmla="*/ 5900 w 372340"/>
                <a:gd name="connsiteY5" fmla="*/ 990439 h 4632613"/>
                <a:gd name="connsiteX6" fmla="*/ 5900 w 372340"/>
                <a:gd name="connsiteY6" fmla="*/ 3692075 h 4632613"/>
                <a:gd name="connsiteX7" fmla="*/ 5900 w 372340"/>
                <a:gd name="connsiteY7" fmla="*/ 4538934 h 4632613"/>
                <a:gd name="connsiteX8" fmla="*/ 32743 w 372340"/>
                <a:gd name="connsiteY8" fmla="*/ 4603012 h 4632613"/>
                <a:gd name="connsiteX9" fmla="*/ 96821 w 372340"/>
                <a:gd name="connsiteY9" fmla="*/ 4629855 h 4632613"/>
                <a:gd name="connsiteX10" fmla="*/ 280393 w 372340"/>
                <a:gd name="connsiteY10" fmla="*/ 4629855 h 4632613"/>
                <a:gd name="connsiteX11" fmla="*/ 344471 w 372340"/>
                <a:gd name="connsiteY11" fmla="*/ 4603012 h 4632613"/>
                <a:gd name="connsiteX12" fmla="*/ 371314 w 372340"/>
                <a:gd name="connsiteY12" fmla="*/ 4538934 h 4632613"/>
                <a:gd name="connsiteX13" fmla="*/ 371314 w 372340"/>
                <a:gd name="connsiteY13" fmla="*/ 3692075 h 4632613"/>
                <a:gd name="connsiteX14" fmla="*/ 371314 w 372340"/>
                <a:gd name="connsiteY14" fmla="*/ 990439 h 4632613"/>
                <a:gd name="connsiteX15" fmla="*/ 371314 w 372340"/>
                <a:gd name="connsiteY15" fmla="*/ 97686 h 4632613"/>
                <a:gd name="connsiteX16" fmla="*/ 344471 w 372340"/>
                <a:gd name="connsiteY16" fmla="*/ 32743 h 46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2340" h="4632613">
                  <a:moveTo>
                    <a:pt x="344471" y="32743"/>
                  </a:moveTo>
                  <a:cubicBezTo>
                    <a:pt x="326286" y="14559"/>
                    <a:pt x="304639" y="5900"/>
                    <a:pt x="280393" y="5900"/>
                  </a:cubicBezTo>
                  <a:lnTo>
                    <a:pt x="96821" y="5900"/>
                  </a:lnTo>
                  <a:cubicBezTo>
                    <a:pt x="71709" y="5900"/>
                    <a:pt x="50927" y="14559"/>
                    <a:pt x="32743" y="32743"/>
                  </a:cubicBezTo>
                  <a:cubicBezTo>
                    <a:pt x="14559" y="50927"/>
                    <a:pt x="5900" y="72575"/>
                    <a:pt x="5900" y="96821"/>
                  </a:cubicBezTo>
                  <a:lnTo>
                    <a:pt x="5900" y="990439"/>
                  </a:lnTo>
                  <a:lnTo>
                    <a:pt x="5900" y="3692075"/>
                  </a:lnTo>
                  <a:lnTo>
                    <a:pt x="5900" y="4538934"/>
                  </a:lnTo>
                  <a:cubicBezTo>
                    <a:pt x="5900" y="4564046"/>
                    <a:pt x="14559" y="4584827"/>
                    <a:pt x="32743" y="4603012"/>
                  </a:cubicBezTo>
                  <a:cubicBezTo>
                    <a:pt x="50927" y="4621196"/>
                    <a:pt x="72575" y="4629855"/>
                    <a:pt x="96821" y="4629855"/>
                  </a:cubicBezTo>
                  <a:lnTo>
                    <a:pt x="280393" y="4629855"/>
                  </a:lnTo>
                  <a:cubicBezTo>
                    <a:pt x="305505" y="4629855"/>
                    <a:pt x="326286" y="4621196"/>
                    <a:pt x="344471" y="4603012"/>
                  </a:cubicBezTo>
                  <a:cubicBezTo>
                    <a:pt x="362655" y="4584827"/>
                    <a:pt x="371314" y="4563180"/>
                    <a:pt x="371314" y="4538934"/>
                  </a:cubicBezTo>
                  <a:lnTo>
                    <a:pt x="371314" y="3692075"/>
                  </a:lnTo>
                  <a:lnTo>
                    <a:pt x="371314" y="990439"/>
                  </a:lnTo>
                  <a:lnTo>
                    <a:pt x="371314" y="97686"/>
                  </a:lnTo>
                  <a:cubicBezTo>
                    <a:pt x="372180" y="72575"/>
                    <a:pt x="362655" y="50927"/>
                    <a:pt x="344471" y="32743"/>
                  </a:cubicBezTo>
                  <a:close/>
                </a:path>
              </a:pathLst>
            </a:custGeom>
            <a:grpFill/>
            <a:ln w="8653" cap="flat">
              <a:noFill/>
              <a:prstDash val="solid"/>
              <a:miter/>
            </a:ln>
          </p:spPr>
          <p:txBody>
            <a:bodyPr rtlCol="0" anchor="ctr"/>
            <a:lstStyle/>
            <a:p>
              <a:endParaRPr lang="en-US"/>
            </a:p>
          </p:txBody>
        </p:sp>
        <p:sp>
          <p:nvSpPr>
            <p:cNvPr id="536" name="Freeform: Shape 535">
              <a:extLst>
                <a:ext uri="{FF2B5EF4-FFF2-40B4-BE49-F238E27FC236}">
                  <a16:creationId xmlns:a16="http://schemas.microsoft.com/office/drawing/2014/main" id="{4AEEE0F8-4CF0-409A-94FE-7A9154585CA2}"/>
                </a:ext>
              </a:extLst>
            </p:cNvPr>
            <p:cNvSpPr/>
            <p:nvPr/>
          </p:nvSpPr>
          <p:spPr>
            <a:xfrm>
              <a:off x="4341948" y="1066172"/>
              <a:ext cx="4225637" cy="2935432"/>
            </a:xfrm>
            <a:custGeom>
              <a:avLst/>
              <a:gdLst>
                <a:gd name="connsiteX0" fmla="*/ 4222878 w 4225636"/>
                <a:gd name="connsiteY0" fmla="*/ 188607 h 2935431"/>
                <a:gd name="connsiteX1" fmla="*/ 4222878 w 4225636"/>
                <a:gd name="connsiteY1" fmla="*/ 2374162 h 2935431"/>
                <a:gd name="connsiteX2" fmla="*/ 4187376 w 4225636"/>
                <a:gd name="connsiteY2" fmla="*/ 2484132 h 2935431"/>
                <a:gd name="connsiteX3" fmla="*/ 4073941 w 4225636"/>
                <a:gd name="connsiteY3" fmla="*/ 2562930 h 2935431"/>
                <a:gd name="connsiteX4" fmla="*/ 3016666 w 4225636"/>
                <a:gd name="connsiteY4" fmla="*/ 2895439 h 2935431"/>
                <a:gd name="connsiteX5" fmla="*/ 2662509 w 4225636"/>
                <a:gd name="connsiteY5" fmla="*/ 2832228 h 2935431"/>
                <a:gd name="connsiteX6" fmla="*/ 2351648 w 4225636"/>
                <a:gd name="connsiteY6" fmla="*/ 2694548 h 2935431"/>
                <a:gd name="connsiteX7" fmla="*/ 2020871 w 4225636"/>
                <a:gd name="connsiteY7" fmla="*/ 2556868 h 2935431"/>
                <a:gd name="connsiteX8" fmla="*/ 1613027 w 4225636"/>
                <a:gd name="connsiteY8" fmla="*/ 2493657 h 2935431"/>
                <a:gd name="connsiteX9" fmla="*/ 283857 w 4225636"/>
                <a:gd name="connsiteY9" fmla="*/ 2911891 h 2935431"/>
                <a:gd name="connsiteX10" fmla="*/ 189473 w 4225636"/>
                <a:gd name="connsiteY10" fmla="*/ 2937868 h 2935431"/>
                <a:gd name="connsiteX11" fmla="*/ 60452 w 4225636"/>
                <a:gd name="connsiteY11" fmla="*/ 2883316 h 2935431"/>
                <a:gd name="connsiteX12" fmla="*/ 5900 w 4225636"/>
                <a:gd name="connsiteY12" fmla="*/ 2754296 h 2935431"/>
                <a:gd name="connsiteX13" fmla="*/ 5900 w 4225636"/>
                <a:gd name="connsiteY13" fmla="*/ 630221 h 2935431"/>
                <a:gd name="connsiteX14" fmla="*/ 95089 w 4225636"/>
                <a:gd name="connsiteY14" fmla="*/ 472625 h 2935431"/>
                <a:gd name="connsiteX15" fmla="*/ 321091 w 4225636"/>
                <a:gd name="connsiteY15" fmla="*/ 349666 h 2935431"/>
                <a:gd name="connsiteX16" fmla="*/ 1527302 w 4225636"/>
                <a:gd name="connsiteY16" fmla="*/ 5900 h 2935431"/>
                <a:gd name="connsiteX17" fmla="*/ 2100535 w 4225636"/>
                <a:gd name="connsiteY17" fmla="*/ 89027 h 2935431"/>
                <a:gd name="connsiteX18" fmla="*/ 2727453 w 4225636"/>
                <a:gd name="connsiteY18" fmla="*/ 341007 h 2935431"/>
                <a:gd name="connsiteX19" fmla="*/ 2979432 w 4225636"/>
                <a:gd name="connsiteY19" fmla="*/ 395559 h 2935431"/>
                <a:gd name="connsiteX20" fmla="*/ 3316271 w 4225636"/>
                <a:gd name="connsiteY20" fmla="*/ 335811 h 2935431"/>
                <a:gd name="connsiteX21" fmla="*/ 3631462 w 4225636"/>
                <a:gd name="connsiteY21" fmla="*/ 201596 h 2935431"/>
                <a:gd name="connsiteX22" fmla="*/ 3883441 w 4225636"/>
                <a:gd name="connsiteY22" fmla="*/ 67380 h 2935431"/>
                <a:gd name="connsiteX23" fmla="*/ 4039305 w 4225636"/>
                <a:gd name="connsiteY23" fmla="*/ 7632 h 2935431"/>
                <a:gd name="connsiteX24" fmla="*/ 4168325 w 4225636"/>
                <a:gd name="connsiteY24" fmla="*/ 62184 h 2935431"/>
                <a:gd name="connsiteX25" fmla="*/ 4222878 w 4225636"/>
                <a:gd name="connsiteY25" fmla="*/ 188607 h 2935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25636" h="2935431">
                  <a:moveTo>
                    <a:pt x="4222878" y="188607"/>
                  </a:moveTo>
                  <a:lnTo>
                    <a:pt x="4222878" y="2374162"/>
                  </a:lnTo>
                  <a:cubicBezTo>
                    <a:pt x="4222878" y="2421787"/>
                    <a:pt x="4210755" y="2459021"/>
                    <a:pt x="4187376" y="2484132"/>
                  </a:cubicBezTo>
                  <a:cubicBezTo>
                    <a:pt x="4163130" y="2510109"/>
                    <a:pt x="4125896" y="2536087"/>
                    <a:pt x="4073941" y="2562930"/>
                  </a:cubicBezTo>
                  <a:cubicBezTo>
                    <a:pt x="3663501" y="2784603"/>
                    <a:pt x="3311075" y="2895439"/>
                    <a:pt x="3016666" y="2895439"/>
                  </a:cubicBezTo>
                  <a:cubicBezTo>
                    <a:pt x="2899769" y="2895439"/>
                    <a:pt x="2782005" y="2874657"/>
                    <a:pt x="2662509" y="2832228"/>
                  </a:cubicBezTo>
                  <a:cubicBezTo>
                    <a:pt x="2543014" y="2789798"/>
                    <a:pt x="2439971" y="2744771"/>
                    <a:pt x="2351648" y="2694548"/>
                  </a:cubicBezTo>
                  <a:cubicBezTo>
                    <a:pt x="2264191" y="2645191"/>
                    <a:pt x="2153355" y="2599298"/>
                    <a:pt x="2020871" y="2556868"/>
                  </a:cubicBezTo>
                  <a:cubicBezTo>
                    <a:pt x="1888387" y="2514439"/>
                    <a:pt x="1752439" y="2493657"/>
                    <a:pt x="1613027" y="2493657"/>
                  </a:cubicBezTo>
                  <a:cubicBezTo>
                    <a:pt x="1246748" y="2493657"/>
                    <a:pt x="803402" y="2633068"/>
                    <a:pt x="283857" y="2911891"/>
                  </a:cubicBezTo>
                  <a:cubicBezTo>
                    <a:pt x="251818" y="2929209"/>
                    <a:pt x="219780" y="2937868"/>
                    <a:pt x="189473" y="2937868"/>
                  </a:cubicBezTo>
                  <a:cubicBezTo>
                    <a:pt x="140116" y="2937868"/>
                    <a:pt x="96821" y="2919684"/>
                    <a:pt x="60452" y="2883316"/>
                  </a:cubicBezTo>
                  <a:cubicBezTo>
                    <a:pt x="24084" y="2846948"/>
                    <a:pt x="5900" y="2803652"/>
                    <a:pt x="5900" y="2754296"/>
                  </a:cubicBezTo>
                  <a:lnTo>
                    <a:pt x="5900" y="630221"/>
                  </a:lnTo>
                  <a:cubicBezTo>
                    <a:pt x="5900" y="568741"/>
                    <a:pt x="35341" y="516786"/>
                    <a:pt x="95089" y="472625"/>
                  </a:cubicBezTo>
                  <a:cubicBezTo>
                    <a:pt x="134920" y="445782"/>
                    <a:pt x="210255" y="405084"/>
                    <a:pt x="321091" y="349666"/>
                  </a:cubicBezTo>
                  <a:cubicBezTo>
                    <a:pt x="771364" y="120200"/>
                    <a:pt x="1174012" y="5900"/>
                    <a:pt x="1527302" y="5900"/>
                  </a:cubicBezTo>
                  <a:cubicBezTo>
                    <a:pt x="1731657" y="5900"/>
                    <a:pt x="1923023" y="33609"/>
                    <a:pt x="2100535" y="89027"/>
                  </a:cubicBezTo>
                  <a:cubicBezTo>
                    <a:pt x="2278046" y="144446"/>
                    <a:pt x="2487596" y="228439"/>
                    <a:pt x="2727453" y="341007"/>
                  </a:cubicBezTo>
                  <a:cubicBezTo>
                    <a:pt x="2800189" y="377375"/>
                    <a:pt x="2884182" y="395559"/>
                    <a:pt x="2979432" y="395559"/>
                  </a:cubicBezTo>
                  <a:cubicBezTo>
                    <a:pt x="3082475" y="395559"/>
                    <a:pt x="3195044" y="375643"/>
                    <a:pt x="3316271" y="335811"/>
                  </a:cubicBezTo>
                  <a:cubicBezTo>
                    <a:pt x="3437498" y="295980"/>
                    <a:pt x="3542273" y="250952"/>
                    <a:pt x="3631462" y="201596"/>
                  </a:cubicBezTo>
                  <a:cubicBezTo>
                    <a:pt x="3720650" y="152239"/>
                    <a:pt x="3804644" y="107211"/>
                    <a:pt x="3883441" y="67380"/>
                  </a:cubicBezTo>
                  <a:cubicBezTo>
                    <a:pt x="3963105" y="27548"/>
                    <a:pt x="4015059" y="7632"/>
                    <a:pt x="4039305" y="7632"/>
                  </a:cubicBezTo>
                  <a:cubicBezTo>
                    <a:pt x="4088662" y="7632"/>
                    <a:pt x="4131957" y="25816"/>
                    <a:pt x="4168325" y="62184"/>
                  </a:cubicBezTo>
                  <a:cubicBezTo>
                    <a:pt x="4204694" y="95955"/>
                    <a:pt x="4222878" y="139250"/>
                    <a:pt x="4222878" y="188607"/>
                  </a:cubicBezTo>
                  <a:close/>
                </a:path>
              </a:pathLst>
            </a:custGeom>
            <a:grpFill/>
            <a:ln w="8653" cap="flat">
              <a:noFill/>
              <a:prstDash val="solid"/>
              <a:miter/>
            </a:ln>
          </p:spPr>
          <p:txBody>
            <a:bodyPr rtlCol="0" anchor="ctr"/>
            <a:lstStyle/>
            <a:p>
              <a:endParaRPr lang="en-US"/>
            </a:p>
          </p:txBody>
        </p:sp>
      </p:grpSp>
      <p:sp>
        <p:nvSpPr>
          <p:cNvPr id="2" name="Rectangle 1">
            <a:extLst>
              <a:ext uri="{FF2B5EF4-FFF2-40B4-BE49-F238E27FC236}">
                <a16:creationId xmlns:a16="http://schemas.microsoft.com/office/drawing/2014/main" id="{E7BD6CC5-8201-4D8D-B206-357CF336FE85}"/>
              </a:ext>
            </a:extLst>
          </p:cNvPr>
          <p:cNvSpPr/>
          <p:nvPr/>
        </p:nvSpPr>
        <p:spPr>
          <a:xfrm>
            <a:off x="306513" y="2062790"/>
            <a:ext cx="2013693" cy="215444"/>
          </a:xfrm>
          <a:prstGeom prst="rect">
            <a:avLst/>
          </a:prstGeom>
        </p:spPr>
        <p:txBody>
          <a:bodyPr wrap="none">
            <a:spAutoFit/>
          </a:bodyPr>
          <a:lstStyle/>
          <a:p>
            <a:r>
              <a:rPr lang="en-US" sz="800" b="1">
                <a:solidFill>
                  <a:schemeClr val="bg1"/>
                </a:solidFill>
                <a:latin typeface="Open Sans" panose="020B0606030504020204" pitchFamily="34" charset="0"/>
                <a:ea typeface="Open Sans" panose="020B0606030504020204" pitchFamily="34" charset="0"/>
                <a:cs typeface="Open Sans" panose="020B0606030504020204" pitchFamily="34" charset="0"/>
              </a:rPr>
              <a:t>Catalyst Red/Light Orange Gradient</a:t>
            </a:r>
          </a:p>
        </p:txBody>
      </p:sp>
      <p:sp>
        <p:nvSpPr>
          <p:cNvPr id="318" name="Rectangle 317">
            <a:extLst>
              <a:ext uri="{FF2B5EF4-FFF2-40B4-BE49-F238E27FC236}">
                <a16:creationId xmlns:a16="http://schemas.microsoft.com/office/drawing/2014/main" id="{15C0E398-EADE-4550-AA3D-26E979327529}"/>
              </a:ext>
            </a:extLst>
          </p:cNvPr>
          <p:cNvSpPr/>
          <p:nvPr/>
        </p:nvSpPr>
        <p:spPr>
          <a:xfrm>
            <a:off x="277925" y="3408351"/>
            <a:ext cx="2081019" cy="215444"/>
          </a:xfrm>
          <a:prstGeom prst="rect">
            <a:avLst/>
          </a:prstGeom>
        </p:spPr>
        <p:txBody>
          <a:bodyPr wrap="none">
            <a:spAutoFit/>
          </a:bodyPr>
          <a:lstStyle/>
          <a:p>
            <a:r>
              <a:rPr lang="en-US" sz="800" b="1">
                <a:solidFill>
                  <a:schemeClr val="bg1"/>
                </a:solidFill>
                <a:latin typeface="Open Sans" panose="020B0606030504020204" pitchFamily="34" charset="0"/>
                <a:ea typeface="Open Sans" panose="020B0606030504020204" pitchFamily="34" charset="0"/>
                <a:cs typeface="Open Sans" panose="020B0606030504020204" pitchFamily="34" charset="0"/>
              </a:rPr>
              <a:t>Catalyst Medium/Light Teal Gradient</a:t>
            </a:r>
          </a:p>
        </p:txBody>
      </p:sp>
      <p:sp>
        <p:nvSpPr>
          <p:cNvPr id="319" name="Rectangle 318">
            <a:extLst>
              <a:ext uri="{FF2B5EF4-FFF2-40B4-BE49-F238E27FC236}">
                <a16:creationId xmlns:a16="http://schemas.microsoft.com/office/drawing/2014/main" id="{01F1EA8D-6558-4EA1-AE9C-3025F27DE70C}"/>
              </a:ext>
            </a:extLst>
          </p:cNvPr>
          <p:cNvSpPr/>
          <p:nvPr/>
        </p:nvSpPr>
        <p:spPr>
          <a:xfrm>
            <a:off x="277925" y="4846626"/>
            <a:ext cx="2210862" cy="215444"/>
          </a:xfrm>
          <a:prstGeom prst="rect">
            <a:avLst/>
          </a:prstGeom>
        </p:spPr>
        <p:txBody>
          <a:bodyPr wrap="none">
            <a:spAutoFit/>
          </a:bodyPr>
          <a:lstStyle/>
          <a:p>
            <a:r>
              <a:rPr lang="en-US" sz="800" b="1">
                <a:solidFill>
                  <a:schemeClr val="bg1"/>
                </a:solidFill>
                <a:latin typeface="Open Sans" panose="020B0606030504020204" pitchFamily="34" charset="0"/>
                <a:ea typeface="Open Sans" panose="020B0606030504020204" pitchFamily="34" charset="0"/>
                <a:cs typeface="Open Sans" panose="020B0606030504020204" pitchFamily="34" charset="0"/>
              </a:rPr>
              <a:t>Catalyst Medium/Light Amber Gradient</a:t>
            </a:r>
          </a:p>
        </p:txBody>
      </p:sp>
      <p:sp>
        <p:nvSpPr>
          <p:cNvPr id="544" name="Graphic 546">
            <a:extLst>
              <a:ext uri="{FF2B5EF4-FFF2-40B4-BE49-F238E27FC236}">
                <a16:creationId xmlns:a16="http://schemas.microsoft.com/office/drawing/2014/main" id="{8F33F87C-5111-407A-BC10-651EF8B5C120}"/>
              </a:ext>
            </a:extLst>
          </p:cNvPr>
          <p:cNvSpPr>
            <a:spLocks noChangeAspect="1"/>
          </p:cNvSpPr>
          <p:nvPr/>
        </p:nvSpPr>
        <p:spPr>
          <a:xfrm>
            <a:off x="9655644" y="3803588"/>
            <a:ext cx="229891" cy="374614"/>
          </a:xfrm>
          <a:custGeom>
            <a:avLst/>
            <a:gdLst>
              <a:gd name="connsiteX0" fmla="*/ 146163 w 149497"/>
              <a:gd name="connsiteY0" fmla="*/ 9780 h 277638"/>
              <a:gd name="connsiteX1" fmla="*/ 146163 w 149497"/>
              <a:gd name="connsiteY1" fmla="*/ 47048 h 277638"/>
              <a:gd name="connsiteX2" fmla="*/ 102381 w 149497"/>
              <a:gd name="connsiteY2" fmla="*/ 63172 h 277638"/>
              <a:gd name="connsiteX3" fmla="*/ 96935 w 149497"/>
              <a:gd name="connsiteY3" fmla="*/ 106847 h 277638"/>
              <a:gd name="connsiteX4" fmla="*/ 144668 w 149497"/>
              <a:gd name="connsiteY4" fmla="*/ 106847 h 277638"/>
              <a:gd name="connsiteX5" fmla="*/ 140183 w 149497"/>
              <a:gd name="connsiteY5" fmla="*/ 152978 h 277638"/>
              <a:gd name="connsiteX6" fmla="*/ 99071 w 149497"/>
              <a:gd name="connsiteY6" fmla="*/ 152978 h 277638"/>
              <a:gd name="connsiteX7" fmla="*/ 99071 w 149497"/>
              <a:gd name="connsiteY7" fmla="*/ 275032 h 277638"/>
              <a:gd name="connsiteX8" fmla="*/ 49737 w 149497"/>
              <a:gd name="connsiteY8" fmla="*/ 275032 h 277638"/>
              <a:gd name="connsiteX9" fmla="*/ 49737 w 149497"/>
              <a:gd name="connsiteY9" fmla="*/ 154045 h 277638"/>
              <a:gd name="connsiteX10" fmla="*/ 8625 w 149497"/>
              <a:gd name="connsiteY10" fmla="*/ 154045 h 277638"/>
              <a:gd name="connsiteX11" fmla="*/ 8625 w 149497"/>
              <a:gd name="connsiteY11" fmla="*/ 107167 h 277638"/>
              <a:gd name="connsiteX12" fmla="*/ 48562 w 149497"/>
              <a:gd name="connsiteY12" fmla="*/ 107167 h 277638"/>
              <a:gd name="connsiteX13" fmla="*/ 71734 w 149497"/>
              <a:gd name="connsiteY13" fmla="*/ 20031 h 277638"/>
              <a:gd name="connsiteX14" fmla="*/ 146483 w 149497"/>
              <a:gd name="connsiteY14" fmla="*/ 9994 h 27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497" h="277638">
                <a:moveTo>
                  <a:pt x="146163" y="9780"/>
                </a:moveTo>
                <a:lnTo>
                  <a:pt x="146163" y="47048"/>
                </a:lnTo>
                <a:cubicBezTo>
                  <a:pt x="130359" y="52280"/>
                  <a:pt x="111458" y="53241"/>
                  <a:pt x="102381" y="63172"/>
                </a:cubicBezTo>
                <a:cubicBezTo>
                  <a:pt x="93305" y="73103"/>
                  <a:pt x="98430" y="90295"/>
                  <a:pt x="96935" y="106847"/>
                </a:cubicBezTo>
                <a:lnTo>
                  <a:pt x="144668" y="106847"/>
                </a:lnTo>
                <a:lnTo>
                  <a:pt x="140183" y="152978"/>
                </a:lnTo>
                <a:lnTo>
                  <a:pt x="99071" y="152978"/>
                </a:lnTo>
                <a:lnTo>
                  <a:pt x="99071" y="275032"/>
                </a:lnTo>
                <a:lnTo>
                  <a:pt x="49737" y="275032"/>
                </a:lnTo>
                <a:lnTo>
                  <a:pt x="49737" y="154045"/>
                </a:lnTo>
                <a:lnTo>
                  <a:pt x="8625" y="154045"/>
                </a:lnTo>
                <a:lnTo>
                  <a:pt x="8625" y="107167"/>
                </a:lnTo>
                <a:lnTo>
                  <a:pt x="48562" y="107167"/>
                </a:lnTo>
                <a:cubicBezTo>
                  <a:pt x="50911" y="75132"/>
                  <a:pt x="42582" y="42243"/>
                  <a:pt x="71734" y="20031"/>
                </a:cubicBezTo>
                <a:cubicBezTo>
                  <a:pt x="94052" y="3160"/>
                  <a:pt x="119573" y="9994"/>
                  <a:pt x="146483" y="9994"/>
                </a:cubicBezTo>
              </a:path>
            </a:pathLst>
          </a:custGeom>
          <a:gradFill>
            <a:gsLst>
              <a:gs pos="23000">
                <a:srgbClr val="368B98"/>
              </a:gs>
              <a:gs pos="67000">
                <a:srgbClr val="0CD3D5"/>
              </a:gs>
            </a:gsLst>
            <a:lin ang="2700000" scaled="0"/>
          </a:gradFill>
          <a:ln w="10258" cap="flat">
            <a:noFill/>
            <a:prstDash val="solid"/>
            <a:miter/>
          </a:ln>
        </p:spPr>
        <p:txBody>
          <a:bodyPr rtlCol="0" anchor="ctr"/>
          <a:lstStyle/>
          <a:p>
            <a:endParaRPr lang="en-US"/>
          </a:p>
        </p:txBody>
      </p:sp>
      <p:grpSp>
        <p:nvGrpSpPr>
          <p:cNvPr id="545" name="Graphic 547">
            <a:extLst>
              <a:ext uri="{FF2B5EF4-FFF2-40B4-BE49-F238E27FC236}">
                <a16:creationId xmlns:a16="http://schemas.microsoft.com/office/drawing/2014/main" id="{CB3FD74B-1E74-446E-B7DE-FA4D9F53DD25}"/>
              </a:ext>
            </a:extLst>
          </p:cNvPr>
          <p:cNvGrpSpPr>
            <a:grpSpLocks noChangeAspect="1"/>
          </p:cNvGrpSpPr>
          <p:nvPr/>
        </p:nvGrpSpPr>
        <p:grpSpPr>
          <a:xfrm>
            <a:off x="9992694" y="3785931"/>
            <a:ext cx="401967" cy="409059"/>
            <a:chOff x="9868728" y="2458746"/>
            <a:chExt cx="298741" cy="318657"/>
          </a:xfrm>
          <a:gradFill>
            <a:gsLst>
              <a:gs pos="23000">
                <a:srgbClr val="368B98"/>
              </a:gs>
              <a:gs pos="67000">
                <a:srgbClr val="0CD3D5"/>
              </a:gs>
            </a:gsLst>
            <a:lin ang="2700000" scaled="0"/>
          </a:gradFill>
        </p:grpSpPr>
        <p:sp>
          <p:nvSpPr>
            <p:cNvPr id="546" name="Freeform: Shape 606">
              <a:extLst>
                <a:ext uri="{FF2B5EF4-FFF2-40B4-BE49-F238E27FC236}">
                  <a16:creationId xmlns:a16="http://schemas.microsoft.com/office/drawing/2014/main" id="{81673B4E-C0B7-4DDE-B138-79F2053F4E4B}"/>
                </a:ext>
              </a:extLst>
            </p:cNvPr>
            <p:cNvSpPr/>
            <p:nvPr/>
          </p:nvSpPr>
          <p:spPr>
            <a:xfrm>
              <a:off x="10077286" y="2503079"/>
              <a:ext cx="39832" cy="49790"/>
            </a:xfrm>
            <a:custGeom>
              <a:avLst/>
              <a:gdLst>
                <a:gd name="connsiteX0" fmla="*/ 23162 w 39832"/>
                <a:gd name="connsiteY0" fmla="*/ 7726 h 49790"/>
                <a:gd name="connsiteX1" fmla="*/ 39692 w 39832"/>
                <a:gd name="connsiteY1" fmla="*/ 34812 h 49790"/>
                <a:gd name="connsiteX2" fmla="*/ 22067 w 39832"/>
                <a:gd name="connsiteY2" fmla="*/ 51342 h 49790"/>
                <a:gd name="connsiteX3" fmla="*/ 7727 w 39832"/>
                <a:gd name="connsiteY3" fmla="*/ 34812 h 49790"/>
                <a:gd name="connsiteX4" fmla="*/ 23162 w 39832"/>
                <a:gd name="connsiteY4" fmla="*/ 7726 h 49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32" h="49790">
                  <a:moveTo>
                    <a:pt x="23162" y="7726"/>
                  </a:moveTo>
                  <a:cubicBezTo>
                    <a:pt x="31626" y="20672"/>
                    <a:pt x="40589" y="28439"/>
                    <a:pt x="39692" y="34812"/>
                  </a:cubicBezTo>
                  <a:cubicBezTo>
                    <a:pt x="36874" y="42878"/>
                    <a:pt x="30292" y="49052"/>
                    <a:pt x="22067" y="51342"/>
                  </a:cubicBezTo>
                  <a:cubicBezTo>
                    <a:pt x="18183" y="52238"/>
                    <a:pt x="7827" y="40886"/>
                    <a:pt x="7727" y="34812"/>
                  </a:cubicBezTo>
                  <a:cubicBezTo>
                    <a:pt x="7627" y="28738"/>
                    <a:pt x="15395" y="20472"/>
                    <a:pt x="23162" y="7726"/>
                  </a:cubicBezTo>
                </a:path>
              </a:pathLst>
            </a:custGeom>
            <a:grpFill/>
            <a:ln w="9853" cap="flat">
              <a:noFill/>
              <a:prstDash val="solid"/>
              <a:miter/>
            </a:ln>
          </p:spPr>
          <p:txBody>
            <a:bodyPr rtlCol="0" anchor="ctr"/>
            <a:lstStyle/>
            <a:p>
              <a:endParaRPr lang="en-US"/>
            </a:p>
          </p:txBody>
        </p:sp>
        <p:sp>
          <p:nvSpPr>
            <p:cNvPr id="547" name="Freeform: Shape 607">
              <a:extLst>
                <a:ext uri="{FF2B5EF4-FFF2-40B4-BE49-F238E27FC236}">
                  <a16:creationId xmlns:a16="http://schemas.microsoft.com/office/drawing/2014/main" id="{0C90E596-B4F5-4AEE-8A15-B668BBCF08C4}"/>
                </a:ext>
              </a:extLst>
            </p:cNvPr>
            <p:cNvSpPr/>
            <p:nvPr/>
          </p:nvSpPr>
          <p:spPr>
            <a:xfrm>
              <a:off x="9868728" y="2458746"/>
              <a:ext cx="298741" cy="318657"/>
            </a:xfrm>
            <a:custGeom>
              <a:avLst/>
              <a:gdLst>
                <a:gd name="connsiteX0" fmla="*/ 152852 w 298741"/>
                <a:gd name="connsiteY0" fmla="*/ 316744 h 318657"/>
                <a:gd name="connsiteX1" fmla="*/ 86333 w 298741"/>
                <a:gd name="connsiteY1" fmla="*/ 316744 h 318657"/>
                <a:gd name="connsiteX2" fmla="*/ 8959 w 298741"/>
                <a:gd name="connsiteY2" fmla="*/ 235984 h 318657"/>
                <a:gd name="connsiteX3" fmla="*/ 8959 w 298741"/>
                <a:gd name="connsiteY3" fmla="*/ 87510 h 318657"/>
                <a:gd name="connsiteX4" fmla="*/ 78665 w 298741"/>
                <a:gd name="connsiteY4" fmla="*/ 9937 h 318657"/>
                <a:gd name="connsiteX5" fmla="*/ 230625 w 298741"/>
                <a:gd name="connsiteY5" fmla="*/ 9937 h 318657"/>
                <a:gd name="connsiteX6" fmla="*/ 296746 w 298741"/>
                <a:gd name="connsiteY6" fmla="*/ 81336 h 318657"/>
                <a:gd name="connsiteX7" fmla="*/ 296746 w 298741"/>
                <a:gd name="connsiteY7" fmla="*/ 238872 h 318657"/>
                <a:gd name="connsiteX8" fmla="*/ 220169 w 298741"/>
                <a:gd name="connsiteY8" fmla="*/ 316445 h 318657"/>
                <a:gd name="connsiteX9" fmla="*/ 219073 w 298741"/>
                <a:gd name="connsiteY9" fmla="*/ 316445 h 318657"/>
                <a:gd name="connsiteX10" fmla="*/ 152454 w 298741"/>
                <a:gd name="connsiteY10" fmla="*/ 316445 h 318657"/>
                <a:gd name="connsiteX11" fmla="*/ 151558 w 298741"/>
                <a:gd name="connsiteY11" fmla="*/ 288861 h 318657"/>
                <a:gd name="connsiteX12" fmla="*/ 218077 w 298741"/>
                <a:gd name="connsiteY12" fmla="*/ 288861 h 318657"/>
                <a:gd name="connsiteX13" fmla="*/ 270755 w 298741"/>
                <a:gd name="connsiteY13" fmla="*/ 237279 h 318657"/>
                <a:gd name="connsiteX14" fmla="*/ 270755 w 298741"/>
                <a:gd name="connsiteY14" fmla="*/ 84522 h 318657"/>
                <a:gd name="connsiteX15" fmla="*/ 228932 w 298741"/>
                <a:gd name="connsiteY15" fmla="*/ 37620 h 318657"/>
                <a:gd name="connsiteX16" fmla="*/ 81354 w 298741"/>
                <a:gd name="connsiteY16" fmla="*/ 36923 h 318657"/>
                <a:gd name="connsiteX17" fmla="*/ 34252 w 298741"/>
                <a:gd name="connsiteY17" fmla="*/ 90995 h 318657"/>
                <a:gd name="connsiteX18" fmla="*/ 34252 w 298741"/>
                <a:gd name="connsiteY18" fmla="*/ 234789 h 318657"/>
                <a:gd name="connsiteX19" fmla="*/ 84909 w 298741"/>
                <a:gd name="connsiteY19" fmla="*/ 288841 h 318657"/>
                <a:gd name="connsiteX20" fmla="*/ 87129 w 298741"/>
                <a:gd name="connsiteY20" fmla="*/ 288861 h 318657"/>
                <a:gd name="connsiteX21" fmla="*/ 151558 w 298741"/>
                <a:gd name="connsiteY21" fmla="*/ 288861 h 318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8741" h="318657">
                  <a:moveTo>
                    <a:pt x="152852" y="316744"/>
                  </a:moveTo>
                  <a:cubicBezTo>
                    <a:pt x="130646" y="316744"/>
                    <a:pt x="108439" y="317540"/>
                    <a:pt x="86333" y="316744"/>
                  </a:cubicBezTo>
                  <a:cubicBezTo>
                    <a:pt x="41820" y="314852"/>
                    <a:pt x="10552" y="283384"/>
                    <a:pt x="8959" y="235984"/>
                  </a:cubicBezTo>
                  <a:cubicBezTo>
                    <a:pt x="7266" y="186194"/>
                    <a:pt x="7365" y="137001"/>
                    <a:pt x="8959" y="87510"/>
                  </a:cubicBezTo>
                  <a:cubicBezTo>
                    <a:pt x="10452" y="43296"/>
                    <a:pt x="37040" y="12327"/>
                    <a:pt x="78665" y="9937"/>
                  </a:cubicBezTo>
                  <a:cubicBezTo>
                    <a:pt x="129272" y="6989"/>
                    <a:pt x="180018" y="6989"/>
                    <a:pt x="230625" y="9937"/>
                  </a:cubicBezTo>
                  <a:cubicBezTo>
                    <a:pt x="267868" y="12128"/>
                    <a:pt x="294854" y="41703"/>
                    <a:pt x="296746" y="81336"/>
                  </a:cubicBezTo>
                  <a:cubicBezTo>
                    <a:pt x="299235" y="133715"/>
                    <a:pt x="299335" y="186393"/>
                    <a:pt x="296746" y="238872"/>
                  </a:cubicBezTo>
                  <a:cubicBezTo>
                    <a:pt x="297025" y="281443"/>
                    <a:pt x="262739" y="316166"/>
                    <a:pt x="220169" y="316445"/>
                  </a:cubicBezTo>
                  <a:cubicBezTo>
                    <a:pt x="219810" y="316445"/>
                    <a:pt x="219442" y="316445"/>
                    <a:pt x="219073" y="316445"/>
                  </a:cubicBezTo>
                  <a:cubicBezTo>
                    <a:pt x="196867" y="317242"/>
                    <a:pt x="174660" y="316445"/>
                    <a:pt x="152454" y="316445"/>
                  </a:cubicBezTo>
                  <a:moveTo>
                    <a:pt x="151558" y="288861"/>
                  </a:moveTo>
                  <a:cubicBezTo>
                    <a:pt x="173764" y="288861"/>
                    <a:pt x="195971" y="289658"/>
                    <a:pt x="218077" y="288861"/>
                  </a:cubicBezTo>
                  <a:cubicBezTo>
                    <a:pt x="248549" y="287467"/>
                    <a:pt x="269461" y="268945"/>
                    <a:pt x="270755" y="237279"/>
                  </a:cubicBezTo>
                  <a:cubicBezTo>
                    <a:pt x="272847" y="186493"/>
                    <a:pt x="272448" y="135408"/>
                    <a:pt x="270755" y="84522"/>
                  </a:cubicBezTo>
                  <a:cubicBezTo>
                    <a:pt x="269859" y="58233"/>
                    <a:pt x="253229" y="38915"/>
                    <a:pt x="228932" y="37620"/>
                  </a:cubicBezTo>
                  <a:cubicBezTo>
                    <a:pt x="179789" y="34702"/>
                    <a:pt x="130526" y="34463"/>
                    <a:pt x="81354" y="36923"/>
                  </a:cubicBezTo>
                  <a:cubicBezTo>
                    <a:pt x="50384" y="38715"/>
                    <a:pt x="35248" y="58134"/>
                    <a:pt x="34252" y="90995"/>
                  </a:cubicBezTo>
                  <a:cubicBezTo>
                    <a:pt x="32858" y="138863"/>
                    <a:pt x="32858" y="186791"/>
                    <a:pt x="34252" y="234789"/>
                  </a:cubicBezTo>
                  <a:cubicBezTo>
                    <a:pt x="33316" y="263697"/>
                    <a:pt x="55990" y="287895"/>
                    <a:pt x="84909" y="288841"/>
                  </a:cubicBezTo>
                  <a:cubicBezTo>
                    <a:pt x="85645" y="288861"/>
                    <a:pt x="86392" y="288871"/>
                    <a:pt x="87129" y="288861"/>
                  </a:cubicBezTo>
                  <a:cubicBezTo>
                    <a:pt x="108539" y="289757"/>
                    <a:pt x="130048" y="288861"/>
                    <a:pt x="151558" y="288861"/>
                  </a:cubicBezTo>
                </a:path>
              </a:pathLst>
            </a:custGeom>
            <a:grpFill/>
            <a:ln w="9853" cap="flat">
              <a:noFill/>
              <a:prstDash val="solid"/>
              <a:miter/>
            </a:ln>
          </p:spPr>
          <p:txBody>
            <a:bodyPr rtlCol="0" anchor="ctr"/>
            <a:lstStyle/>
            <a:p>
              <a:endParaRPr lang="en-US"/>
            </a:p>
          </p:txBody>
        </p:sp>
        <p:sp>
          <p:nvSpPr>
            <p:cNvPr id="548" name="Freeform: Shape 608">
              <a:extLst>
                <a:ext uri="{FF2B5EF4-FFF2-40B4-BE49-F238E27FC236}">
                  <a16:creationId xmlns:a16="http://schemas.microsoft.com/office/drawing/2014/main" id="{B1DEFB5D-E772-49C7-B3D5-4C7938D8AB08}"/>
                </a:ext>
              </a:extLst>
            </p:cNvPr>
            <p:cNvSpPr/>
            <p:nvPr/>
          </p:nvSpPr>
          <p:spPr>
            <a:xfrm>
              <a:off x="9929052" y="2544600"/>
              <a:ext cx="159329" cy="169287"/>
            </a:xfrm>
            <a:custGeom>
              <a:avLst/>
              <a:gdLst>
                <a:gd name="connsiteX0" fmla="*/ 84012 w 159328"/>
                <a:gd name="connsiteY0" fmla="*/ 8224 h 169286"/>
                <a:gd name="connsiteX1" fmla="*/ 158309 w 159328"/>
                <a:gd name="connsiteY1" fmla="*/ 87599 h 169286"/>
                <a:gd name="connsiteX2" fmla="*/ 158299 w 159328"/>
                <a:gd name="connsiteY2" fmla="*/ 87888 h 169286"/>
                <a:gd name="connsiteX3" fmla="*/ 83315 w 159328"/>
                <a:gd name="connsiteY3" fmla="*/ 167553 h 169286"/>
                <a:gd name="connsiteX4" fmla="*/ 7733 w 159328"/>
                <a:gd name="connsiteY4" fmla="*/ 85598 h 169286"/>
                <a:gd name="connsiteX5" fmla="*/ 83604 w 159328"/>
                <a:gd name="connsiteY5" fmla="*/ 7726 h 169286"/>
                <a:gd name="connsiteX6" fmla="*/ 84012 w 159328"/>
                <a:gd name="connsiteY6" fmla="*/ 7726 h 169286"/>
                <a:gd name="connsiteX7" fmla="*/ 83116 w 159328"/>
                <a:gd name="connsiteY7" fmla="*/ 35310 h 169286"/>
                <a:gd name="connsiteX8" fmla="*/ 33306 w 159328"/>
                <a:gd name="connsiteY8" fmla="*/ 85080 h 169286"/>
                <a:gd name="connsiteX9" fmla="*/ 33326 w 159328"/>
                <a:gd name="connsiteY9" fmla="*/ 86594 h 169286"/>
                <a:gd name="connsiteX10" fmla="*/ 83813 w 159328"/>
                <a:gd name="connsiteY10" fmla="*/ 140168 h 169286"/>
                <a:gd name="connsiteX11" fmla="*/ 132010 w 159328"/>
                <a:gd name="connsiteY11" fmla="*/ 86594 h 169286"/>
                <a:gd name="connsiteX12" fmla="*/ 83733 w 159328"/>
                <a:gd name="connsiteY12" fmla="*/ 35330 h 169286"/>
                <a:gd name="connsiteX13" fmla="*/ 82717 w 159328"/>
                <a:gd name="connsiteY13" fmla="*/ 35310 h 169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328" h="169286">
                  <a:moveTo>
                    <a:pt x="84012" y="8224"/>
                  </a:moveTo>
                  <a:cubicBezTo>
                    <a:pt x="126443" y="9628"/>
                    <a:pt x="159713" y="45158"/>
                    <a:pt x="158309" y="87599"/>
                  </a:cubicBezTo>
                  <a:cubicBezTo>
                    <a:pt x="158309" y="87689"/>
                    <a:pt x="158299" y="87789"/>
                    <a:pt x="158299" y="87888"/>
                  </a:cubicBezTo>
                  <a:cubicBezTo>
                    <a:pt x="158299" y="131305"/>
                    <a:pt x="123944" y="167553"/>
                    <a:pt x="83315" y="167553"/>
                  </a:cubicBezTo>
                  <a:cubicBezTo>
                    <a:pt x="42686" y="167553"/>
                    <a:pt x="7136" y="129513"/>
                    <a:pt x="7733" y="85598"/>
                  </a:cubicBezTo>
                  <a:cubicBezTo>
                    <a:pt x="7186" y="43147"/>
                    <a:pt x="41153" y="8284"/>
                    <a:pt x="83604" y="7726"/>
                  </a:cubicBezTo>
                  <a:cubicBezTo>
                    <a:pt x="83743" y="7726"/>
                    <a:pt x="83873" y="7726"/>
                    <a:pt x="84012" y="7726"/>
                  </a:cubicBezTo>
                  <a:moveTo>
                    <a:pt x="83116" y="35310"/>
                  </a:moveTo>
                  <a:cubicBezTo>
                    <a:pt x="55622" y="35300"/>
                    <a:pt x="33316" y="57576"/>
                    <a:pt x="33306" y="85080"/>
                  </a:cubicBezTo>
                  <a:cubicBezTo>
                    <a:pt x="33306" y="85588"/>
                    <a:pt x="33306" y="86086"/>
                    <a:pt x="33326" y="86594"/>
                  </a:cubicBezTo>
                  <a:cubicBezTo>
                    <a:pt x="33326" y="114775"/>
                    <a:pt x="57723" y="141064"/>
                    <a:pt x="83813" y="140168"/>
                  </a:cubicBezTo>
                  <a:cubicBezTo>
                    <a:pt x="111327" y="137489"/>
                    <a:pt x="132239" y="114237"/>
                    <a:pt x="132010" y="86594"/>
                  </a:cubicBezTo>
                  <a:cubicBezTo>
                    <a:pt x="132836" y="59110"/>
                    <a:pt x="111227" y="36156"/>
                    <a:pt x="83733" y="35330"/>
                  </a:cubicBezTo>
                  <a:cubicBezTo>
                    <a:pt x="83395" y="35320"/>
                    <a:pt x="83056" y="35310"/>
                    <a:pt x="82717" y="35310"/>
                  </a:cubicBezTo>
                </a:path>
              </a:pathLst>
            </a:custGeom>
            <a:grpFill/>
            <a:ln w="9853" cap="flat">
              <a:noFill/>
              <a:prstDash val="solid"/>
              <a:miter/>
            </a:ln>
          </p:spPr>
          <p:txBody>
            <a:bodyPr rtlCol="0" anchor="ctr"/>
            <a:lstStyle/>
            <a:p>
              <a:endParaRPr lang="en-US"/>
            </a:p>
          </p:txBody>
        </p:sp>
      </p:grpSp>
      <p:sp>
        <p:nvSpPr>
          <p:cNvPr id="549" name="Graphic 549">
            <a:extLst>
              <a:ext uri="{FF2B5EF4-FFF2-40B4-BE49-F238E27FC236}">
                <a16:creationId xmlns:a16="http://schemas.microsoft.com/office/drawing/2014/main" id="{1A8C24CF-DC1C-46BE-9915-6C7FA282AE51}"/>
              </a:ext>
            </a:extLst>
          </p:cNvPr>
          <p:cNvSpPr>
            <a:spLocks noChangeAspect="1"/>
          </p:cNvSpPr>
          <p:nvPr/>
        </p:nvSpPr>
        <p:spPr>
          <a:xfrm>
            <a:off x="8642331" y="3852211"/>
            <a:ext cx="364415" cy="336367"/>
          </a:xfrm>
          <a:custGeom>
            <a:avLst/>
            <a:gdLst>
              <a:gd name="connsiteX0" fmla="*/ 17476 w 288317"/>
              <a:gd name="connsiteY0" fmla="*/ 22243 h 256282"/>
              <a:gd name="connsiteX1" fmla="*/ 142093 w 288317"/>
              <a:gd name="connsiteY1" fmla="*/ 83964 h 256282"/>
              <a:gd name="connsiteX2" fmla="*/ 146471 w 288317"/>
              <a:gd name="connsiteY2" fmla="*/ 50861 h 256282"/>
              <a:gd name="connsiteX3" fmla="*/ 226453 w 288317"/>
              <a:gd name="connsiteY3" fmla="*/ 15302 h 256282"/>
              <a:gd name="connsiteX4" fmla="*/ 284757 w 288317"/>
              <a:gd name="connsiteY4" fmla="*/ 20107 h 256282"/>
              <a:gd name="connsiteX5" fmla="*/ 266817 w 288317"/>
              <a:gd name="connsiteY5" fmla="*/ 45949 h 256282"/>
              <a:gd name="connsiteX6" fmla="*/ 288174 w 288317"/>
              <a:gd name="connsiteY6" fmla="*/ 42745 h 256282"/>
              <a:gd name="connsiteX7" fmla="*/ 288814 w 288317"/>
              <a:gd name="connsiteY7" fmla="*/ 45095 h 256282"/>
              <a:gd name="connsiteX8" fmla="*/ 259662 w 288317"/>
              <a:gd name="connsiteY8" fmla="*/ 117815 h 256282"/>
              <a:gd name="connsiteX9" fmla="*/ 55405 w 288317"/>
              <a:gd name="connsiteY9" fmla="*/ 246906 h 256282"/>
              <a:gd name="connsiteX10" fmla="*/ 8933 w 288317"/>
              <a:gd name="connsiteY10" fmla="*/ 228977 h 256282"/>
              <a:gd name="connsiteX11" fmla="*/ 83682 w 288317"/>
              <a:gd name="connsiteY11" fmla="*/ 206125 h 256282"/>
              <a:gd name="connsiteX12" fmla="*/ 83682 w 288317"/>
              <a:gd name="connsiteY12" fmla="*/ 200679 h 256282"/>
              <a:gd name="connsiteX13" fmla="*/ 53355 w 288317"/>
              <a:gd name="connsiteY13" fmla="*/ 185943 h 256282"/>
              <a:gd name="connsiteX14" fmla="*/ 29222 w 288317"/>
              <a:gd name="connsiteY14" fmla="*/ 159888 h 256282"/>
              <a:gd name="connsiteX15" fmla="*/ 53996 w 288317"/>
              <a:gd name="connsiteY15" fmla="*/ 156257 h 256282"/>
              <a:gd name="connsiteX16" fmla="*/ 10428 w 288317"/>
              <a:gd name="connsiteY16" fmla="*/ 98593 h 256282"/>
              <a:gd name="connsiteX17" fmla="*/ 33173 w 288317"/>
              <a:gd name="connsiteY17" fmla="*/ 100729 h 256282"/>
              <a:gd name="connsiteX18" fmla="*/ 17476 w 288317"/>
              <a:gd name="connsiteY18" fmla="*/ 22243 h 256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8317" h="256282">
                <a:moveTo>
                  <a:pt x="17476" y="22243"/>
                </a:moveTo>
                <a:cubicBezTo>
                  <a:pt x="53248" y="59190"/>
                  <a:pt x="92225" y="81722"/>
                  <a:pt x="142093" y="83964"/>
                </a:cubicBezTo>
                <a:cubicBezTo>
                  <a:pt x="142541" y="72816"/>
                  <a:pt x="144004" y="61742"/>
                  <a:pt x="146471" y="50861"/>
                </a:cubicBezTo>
                <a:cubicBezTo>
                  <a:pt x="157149" y="17651"/>
                  <a:pt x="196766" y="-1891"/>
                  <a:pt x="226453" y="15302"/>
                </a:cubicBezTo>
                <a:cubicBezTo>
                  <a:pt x="243687" y="27048"/>
                  <a:pt x="265834" y="28874"/>
                  <a:pt x="284757" y="20107"/>
                </a:cubicBezTo>
                <a:lnTo>
                  <a:pt x="266817" y="45949"/>
                </a:lnTo>
                <a:lnTo>
                  <a:pt x="288174" y="42745"/>
                </a:lnTo>
                <a:cubicBezTo>
                  <a:pt x="288174" y="44027"/>
                  <a:pt x="289028" y="44881"/>
                  <a:pt x="288814" y="45095"/>
                </a:cubicBezTo>
                <a:cubicBezTo>
                  <a:pt x="264788" y="63675"/>
                  <a:pt x="266176" y="91866"/>
                  <a:pt x="259662" y="117815"/>
                </a:cubicBezTo>
                <a:cubicBezTo>
                  <a:pt x="238903" y="209863"/>
                  <a:pt x="147453" y="267654"/>
                  <a:pt x="55405" y="246906"/>
                </a:cubicBezTo>
                <a:cubicBezTo>
                  <a:pt x="39121" y="243233"/>
                  <a:pt x="23466" y="237189"/>
                  <a:pt x="8933" y="228977"/>
                </a:cubicBezTo>
                <a:lnTo>
                  <a:pt x="83682" y="206125"/>
                </a:lnTo>
                <a:lnTo>
                  <a:pt x="83682" y="200679"/>
                </a:lnTo>
                <a:cubicBezTo>
                  <a:pt x="73153" y="196675"/>
                  <a:pt x="63009" y="191752"/>
                  <a:pt x="53355" y="185943"/>
                </a:cubicBezTo>
                <a:cubicBezTo>
                  <a:pt x="44546" y="177998"/>
                  <a:pt x="36462" y="169285"/>
                  <a:pt x="29222" y="159888"/>
                </a:cubicBezTo>
                <a:lnTo>
                  <a:pt x="53996" y="156257"/>
                </a:lnTo>
                <a:cubicBezTo>
                  <a:pt x="29115" y="142589"/>
                  <a:pt x="11282" y="127532"/>
                  <a:pt x="10428" y="98593"/>
                </a:cubicBezTo>
                <a:lnTo>
                  <a:pt x="33173" y="100729"/>
                </a:lnTo>
                <a:cubicBezTo>
                  <a:pt x="10428" y="77023"/>
                  <a:pt x="3807" y="52783"/>
                  <a:pt x="17476" y="22243"/>
                </a:cubicBezTo>
              </a:path>
            </a:pathLst>
          </a:custGeom>
          <a:gradFill>
            <a:gsLst>
              <a:gs pos="23000">
                <a:srgbClr val="368B98"/>
              </a:gs>
              <a:gs pos="67000">
                <a:srgbClr val="0CD3D5"/>
              </a:gs>
            </a:gsLst>
            <a:lin ang="2700000" scaled="0"/>
          </a:gradFill>
          <a:ln w="10624" cap="flat">
            <a:noFill/>
            <a:prstDash val="solid"/>
            <a:miter/>
          </a:ln>
        </p:spPr>
        <p:txBody>
          <a:bodyPr rtlCol="0" anchor="ctr"/>
          <a:lstStyle/>
          <a:p>
            <a:endParaRPr lang="en-US"/>
          </a:p>
        </p:txBody>
      </p:sp>
      <p:grpSp>
        <p:nvGrpSpPr>
          <p:cNvPr id="552" name="Graphic 548">
            <a:extLst>
              <a:ext uri="{FF2B5EF4-FFF2-40B4-BE49-F238E27FC236}">
                <a16:creationId xmlns:a16="http://schemas.microsoft.com/office/drawing/2014/main" id="{9359A466-59E9-4CC3-8630-8983B7AC251C}"/>
              </a:ext>
            </a:extLst>
          </p:cNvPr>
          <p:cNvGrpSpPr/>
          <p:nvPr/>
        </p:nvGrpSpPr>
        <p:grpSpPr>
          <a:xfrm>
            <a:off x="9128192" y="3812727"/>
            <a:ext cx="343763" cy="349603"/>
            <a:chOff x="9183007" y="2491702"/>
            <a:chExt cx="288847" cy="282887"/>
          </a:xfrm>
          <a:gradFill>
            <a:gsLst>
              <a:gs pos="23000">
                <a:srgbClr val="368B98"/>
              </a:gs>
              <a:gs pos="67000">
                <a:srgbClr val="0CD3D5"/>
              </a:gs>
            </a:gsLst>
            <a:lin ang="2700000" scaled="0"/>
          </a:gradFill>
        </p:grpSpPr>
        <p:sp>
          <p:nvSpPr>
            <p:cNvPr id="553" name="Freeform: Shape 603">
              <a:extLst>
                <a:ext uri="{FF2B5EF4-FFF2-40B4-BE49-F238E27FC236}">
                  <a16:creationId xmlns:a16="http://schemas.microsoft.com/office/drawing/2014/main" id="{01081ED6-CE79-4DD1-BD41-7427F375C016}"/>
                </a:ext>
              </a:extLst>
            </p:cNvPr>
            <p:cNvSpPr/>
            <p:nvPr/>
          </p:nvSpPr>
          <p:spPr>
            <a:xfrm>
              <a:off x="9290321" y="2576792"/>
              <a:ext cx="181533" cy="192212"/>
            </a:xfrm>
            <a:custGeom>
              <a:avLst/>
              <a:gdLst>
                <a:gd name="connsiteX0" fmla="*/ 64925 w 181533"/>
                <a:gd name="connsiteY0" fmla="*/ 189788 h 192211"/>
                <a:gd name="connsiteX1" fmla="*/ 8970 w 181533"/>
                <a:gd name="connsiteY1" fmla="*/ 189788 h 192211"/>
                <a:gd name="connsiteX2" fmla="*/ 8970 w 181533"/>
                <a:gd name="connsiteY2" fmla="*/ 14875 h 192211"/>
                <a:gd name="connsiteX3" fmla="*/ 65352 w 181533"/>
                <a:gd name="connsiteY3" fmla="*/ 23525 h 192211"/>
                <a:gd name="connsiteX4" fmla="*/ 117783 w 181533"/>
                <a:gd name="connsiteY4" fmla="*/ 9109 h 192211"/>
                <a:gd name="connsiteX5" fmla="*/ 180786 w 181533"/>
                <a:gd name="connsiteY5" fmla="*/ 63249 h 192211"/>
                <a:gd name="connsiteX6" fmla="*/ 181427 w 181533"/>
                <a:gd name="connsiteY6" fmla="*/ 189361 h 192211"/>
                <a:gd name="connsiteX7" fmla="*/ 124297 w 181533"/>
                <a:gd name="connsiteY7" fmla="*/ 189361 h 192211"/>
                <a:gd name="connsiteX8" fmla="*/ 124297 w 181533"/>
                <a:gd name="connsiteY8" fmla="*/ 86634 h 192211"/>
                <a:gd name="connsiteX9" fmla="*/ 79554 w 181533"/>
                <a:gd name="connsiteY9" fmla="*/ 64103 h 192211"/>
                <a:gd name="connsiteX10" fmla="*/ 65672 w 181533"/>
                <a:gd name="connsiteY10" fmla="*/ 99342 h 192211"/>
                <a:gd name="connsiteX11" fmla="*/ 65032 w 181533"/>
                <a:gd name="connsiteY11" fmla="*/ 189788 h 19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1533" h="192211">
                  <a:moveTo>
                    <a:pt x="64925" y="189788"/>
                  </a:moveTo>
                  <a:lnTo>
                    <a:pt x="8970" y="189788"/>
                  </a:lnTo>
                  <a:lnTo>
                    <a:pt x="8970" y="14875"/>
                  </a:lnTo>
                  <a:cubicBezTo>
                    <a:pt x="29259" y="16263"/>
                    <a:pt x="51684" y="2809"/>
                    <a:pt x="65352" y="23525"/>
                  </a:cubicBezTo>
                  <a:cubicBezTo>
                    <a:pt x="82267" y="16851"/>
                    <a:pt x="99843" y="12024"/>
                    <a:pt x="117783" y="9109"/>
                  </a:cubicBezTo>
                  <a:cubicBezTo>
                    <a:pt x="153876" y="7080"/>
                    <a:pt x="178330" y="27369"/>
                    <a:pt x="180786" y="63249"/>
                  </a:cubicBezTo>
                  <a:cubicBezTo>
                    <a:pt x="183562" y="104574"/>
                    <a:pt x="181427" y="146327"/>
                    <a:pt x="181427" y="189361"/>
                  </a:cubicBezTo>
                  <a:lnTo>
                    <a:pt x="124297" y="189361"/>
                  </a:lnTo>
                  <a:cubicBezTo>
                    <a:pt x="124297" y="155083"/>
                    <a:pt x="125685" y="120805"/>
                    <a:pt x="124297" y="86634"/>
                  </a:cubicBezTo>
                  <a:cubicBezTo>
                    <a:pt x="122909" y="61113"/>
                    <a:pt x="97067" y="48085"/>
                    <a:pt x="79554" y="64103"/>
                  </a:cubicBezTo>
                  <a:cubicBezTo>
                    <a:pt x="70990" y="73884"/>
                    <a:pt x="66078" y="86346"/>
                    <a:pt x="65672" y="99342"/>
                  </a:cubicBezTo>
                  <a:cubicBezTo>
                    <a:pt x="63750" y="128387"/>
                    <a:pt x="65032" y="157753"/>
                    <a:pt x="65032" y="189788"/>
                  </a:cubicBezTo>
                </a:path>
              </a:pathLst>
            </a:custGeom>
            <a:grpFill/>
            <a:ln w="10668" cap="flat">
              <a:noFill/>
              <a:prstDash val="solid"/>
              <a:miter/>
            </a:ln>
          </p:spPr>
          <p:txBody>
            <a:bodyPr rtlCol="0" anchor="ctr"/>
            <a:lstStyle/>
            <a:p>
              <a:endParaRPr lang="en-US"/>
            </a:p>
          </p:txBody>
        </p:sp>
        <p:sp>
          <p:nvSpPr>
            <p:cNvPr id="554" name="Freeform: Shape 604">
              <a:extLst>
                <a:ext uri="{FF2B5EF4-FFF2-40B4-BE49-F238E27FC236}">
                  <a16:creationId xmlns:a16="http://schemas.microsoft.com/office/drawing/2014/main" id="{687A5FD5-9E9D-4965-9EB9-3D820AA8981F}"/>
                </a:ext>
              </a:extLst>
            </p:cNvPr>
            <p:cNvSpPr/>
            <p:nvPr/>
          </p:nvSpPr>
          <p:spPr>
            <a:xfrm>
              <a:off x="9200304" y="2582377"/>
              <a:ext cx="64071" cy="192212"/>
            </a:xfrm>
            <a:custGeom>
              <a:avLst/>
              <a:gdLst>
                <a:gd name="connsiteX0" fmla="*/ 8970 w 64070"/>
                <a:gd name="connsiteY0" fmla="*/ 8970 h 192211"/>
                <a:gd name="connsiteX1" fmla="*/ 62042 w 64070"/>
                <a:gd name="connsiteY1" fmla="*/ 8970 h 192211"/>
                <a:gd name="connsiteX2" fmla="*/ 62042 w 64070"/>
                <a:gd name="connsiteY2" fmla="*/ 183883 h 192211"/>
                <a:gd name="connsiteX3" fmla="*/ 8970 w 64070"/>
                <a:gd name="connsiteY3" fmla="*/ 183883 h 192211"/>
              </a:gdLst>
              <a:ahLst/>
              <a:cxnLst>
                <a:cxn ang="0">
                  <a:pos x="connsiteX0" y="connsiteY0"/>
                </a:cxn>
                <a:cxn ang="0">
                  <a:pos x="connsiteX1" y="connsiteY1"/>
                </a:cxn>
                <a:cxn ang="0">
                  <a:pos x="connsiteX2" y="connsiteY2"/>
                </a:cxn>
                <a:cxn ang="0">
                  <a:pos x="connsiteX3" y="connsiteY3"/>
                </a:cxn>
              </a:cxnLst>
              <a:rect l="l" t="t" r="r" b="b"/>
              <a:pathLst>
                <a:path w="64070" h="192211">
                  <a:moveTo>
                    <a:pt x="8970" y="8970"/>
                  </a:moveTo>
                  <a:lnTo>
                    <a:pt x="62042" y="8970"/>
                  </a:lnTo>
                  <a:lnTo>
                    <a:pt x="62042" y="183883"/>
                  </a:lnTo>
                  <a:lnTo>
                    <a:pt x="8970" y="183883"/>
                  </a:lnTo>
                  <a:close/>
                </a:path>
              </a:pathLst>
            </a:custGeom>
            <a:grpFill/>
            <a:ln w="10668" cap="flat">
              <a:noFill/>
              <a:prstDash val="solid"/>
              <a:miter/>
            </a:ln>
          </p:spPr>
          <p:txBody>
            <a:bodyPr rtlCol="0" anchor="ctr"/>
            <a:lstStyle/>
            <a:p>
              <a:endParaRPr lang="en-US"/>
            </a:p>
          </p:txBody>
        </p:sp>
        <p:sp>
          <p:nvSpPr>
            <p:cNvPr id="555" name="Freeform: Shape 605">
              <a:extLst>
                <a:ext uri="{FF2B5EF4-FFF2-40B4-BE49-F238E27FC236}">
                  <a16:creationId xmlns:a16="http://schemas.microsoft.com/office/drawing/2014/main" id="{92417742-736A-425E-8466-7C629944588C}"/>
                </a:ext>
              </a:extLst>
            </p:cNvPr>
            <p:cNvSpPr/>
            <p:nvPr/>
          </p:nvSpPr>
          <p:spPr>
            <a:xfrm>
              <a:off x="9183007" y="2491702"/>
              <a:ext cx="74749" cy="74749"/>
            </a:xfrm>
            <a:custGeom>
              <a:avLst/>
              <a:gdLst>
                <a:gd name="connsiteX0" fmla="*/ 41065 w 74749"/>
                <a:gd name="connsiteY0" fmla="*/ 73803 h 74749"/>
                <a:gd name="connsiteX1" fmla="*/ 9029 w 74749"/>
                <a:gd name="connsiteY1" fmla="*/ 42942 h 74749"/>
                <a:gd name="connsiteX2" fmla="*/ 39068 w 74749"/>
                <a:gd name="connsiteY2" fmla="*/ 9028 h 74749"/>
                <a:gd name="connsiteX3" fmla="*/ 41919 w 74749"/>
                <a:gd name="connsiteY3" fmla="*/ 8985 h 74749"/>
                <a:gd name="connsiteX4" fmla="*/ 73965 w 74749"/>
                <a:gd name="connsiteY4" fmla="*/ 41010 h 74749"/>
                <a:gd name="connsiteX5" fmla="*/ 73954 w 74749"/>
                <a:gd name="connsiteY5" fmla="*/ 41875 h 74749"/>
                <a:gd name="connsiteX6" fmla="*/ 44119 w 74749"/>
                <a:gd name="connsiteY6" fmla="*/ 73931 h 74749"/>
                <a:gd name="connsiteX7" fmla="*/ 41385 w 74749"/>
                <a:gd name="connsiteY7" fmla="*/ 73910 h 74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49" h="74749">
                  <a:moveTo>
                    <a:pt x="41065" y="73803"/>
                  </a:moveTo>
                  <a:cubicBezTo>
                    <a:pt x="21950" y="72735"/>
                    <a:pt x="9884" y="63125"/>
                    <a:pt x="9029" y="42942"/>
                  </a:cubicBezTo>
                  <a:cubicBezTo>
                    <a:pt x="7961" y="25280"/>
                    <a:pt x="21406" y="10095"/>
                    <a:pt x="39068" y="9028"/>
                  </a:cubicBezTo>
                  <a:cubicBezTo>
                    <a:pt x="40018" y="8974"/>
                    <a:pt x="40969" y="8953"/>
                    <a:pt x="41919" y="8985"/>
                  </a:cubicBezTo>
                  <a:cubicBezTo>
                    <a:pt x="59613" y="8974"/>
                    <a:pt x="73954" y="23315"/>
                    <a:pt x="73965" y="41010"/>
                  </a:cubicBezTo>
                  <a:cubicBezTo>
                    <a:pt x="73965" y="41298"/>
                    <a:pt x="73965" y="41586"/>
                    <a:pt x="73954" y="41875"/>
                  </a:cubicBezTo>
                  <a:cubicBezTo>
                    <a:pt x="74563" y="58971"/>
                    <a:pt x="61204" y="73323"/>
                    <a:pt x="44119" y="73931"/>
                  </a:cubicBezTo>
                  <a:cubicBezTo>
                    <a:pt x="43211" y="73963"/>
                    <a:pt x="42293" y="73953"/>
                    <a:pt x="41385" y="73910"/>
                  </a:cubicBezTo>
                </a:path>
              </a:pathLst>
            </a:custGeom>
            <a:grpFill/>
            <a:ln w="10668" cap="flat">
              <a:noFill/>
              <a:prstDash val="solid"/>
              <a:miter/>
            </a:ln>
          </p:spPr>
          <p:txBody>
            <a:bodyPr rtlCol="0" anchor="ctr"/>
            <a:lstStyle/>
            <a:p>
              <a:endParaRPr lang="en-US"/>
            </a:p>
          </p:txBody>
        </p:sp>
      </p:grpSp>
      <p:sp>
        <p:nvSpPr>
          <p:cNvPr id="558" name="Graphic 546">
            <a:extLst>
              <a:ext uri="{FF2B5EF4-FFF2-40B4-BE49-F238E27FC236}">
                <a16:creationId xmlns:a16="http://schemas.microsoft.com/office/drawing/2014/main" id="{68516A38-78CB-4240-8B36-BD809F775FB8}"/>
              </a:ext>
            </a:extLst>
          </p:cNvPr>
          <p:cNvSpPr>
            <a:spLocks noChangeAspect="1"/>
          </p:cNvSpPr>
          <p:nvPr/>
        </p:nvSpPr>
        <p:spPr>
          <a:xfrm>
            <a:off x="9688364" y="5323824"/>
            <a:ext cx="215729" cy="365760"/>
          </a:xfrm>
          <a:custGeom>
            <a:avLst/>
            <a:gdLst>
              <a:gd name="connsiteX0" fmla="*/ 146163 w 149497"/>
              <a:gd name="connsiteY0" fmla="*/ 9780 h 277638"/>
              <a:gd name="connsiteX1" fmla="*/ 146163 w 149497"/>
              <a:gd name="connsiteY1" fmla="*/ 47048 h 277638"/>
              <a:gd name="connsiteX2" fmla="*/ 102381 w 149497"/>
              <a:gd name="connsiteY2" fmla="*/ 63172 h 277638"/>
              <a:gd name="connsiteX3" fmla="*/ 96935 w 149497"/>
              <a:gd name="connsiteY3" fmla="*/ 106847 h 277638"/>
              <a:gd name="connsiteX4" fmla="*/ 144668 w 149497"/>
              <a:gd name="connsiteY4" fmla="*/ 106847 h 277638"/>
              <a:gd name="connsiteX5" fmla="*/ 140183 w 149497"/>
              <a:gd name="connsiteY5" fmla="*/ 152978 h 277638"/>
              <a:gd name="connsiteX6" fmla="*/ 99071 w 149497"/>
              <a:gd name="connsiteY6" fmla="*/ 152978 h 277638"/>
              <a:gd name="connsiteX7" fmla="*/ 99071 w 149497"/>
              <a:gd name="connsiteY7" fmla="*/ 275032 h 277638"/>
              <a:gd name="connsiteX8" fmla="*/ 49737 w 149497"/>
              <a:gd name="connsiteY8" fmla="*/ 275032 h 277638"/>
              <a:gd name="connsiteX9" fmla="*/ 49737 w 149497"/>
              <a:gd name="connsiteY9" fmla="*/ 154045 h 277638"/>
              <a:gd name="connsiteX10" fmla="*/ 8625 w 149497"/>
              <a:gd name="connsiteY10" fmla="*/ 154045 h 277638"/>
              <a:gd name="connsiteX11" fmla="*/ 8625 w 149497"/>
              <a:gd name="connsiteY11" fmla="*/ 107167 h 277638"/>
              <a:gd name="connsiteX12" fmla="*/ 48562 w 149497"/>
              <a:gd name="connsiteY12" fmla="*/ 107167 h 277638"/>
              <a:gd name="connsiteX13" fmla="*/ 71734 w 149497"/>
              <a:gd name="connsiteY13" fmla="*/ 20031 h 277638"/>
              <a:gd name="connsiteX14" fmla="*/ 146483 w 149497"/>
              <a:gd name="connsiteY14" fmla="*/ 9994 h 27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497" h="277638">
                <a:moveTo>
                  <a:pt x="146163" y="9780"/>
                </a:moveTo>
                <a:lnTo>
                  <a:pt x="146163" y="47048"/>
                </a:lnTo>
                <a:cubicBezTo>
                  <a:pt x="130359" y="52280"/>
                  <a:pt x="111458" y="53241"/>
                  <a:pt x="102381" y="63172"/>
                </a:cubicBezTo>
                <a:cubicBezTo>
                  <a:pt x="93305" y="73103"/>
                  <a:pt x="98430" y="90295"/>
                  <a:pt x="96935" y="106847"/>
                </a:cubicBezTo>
                <a:lnTo>
                  <a:pt x="144668" y="106847"/>
                </a:lnTo>
                <a:lnTo>
                  <a:pt x="140183" y="152978"/>
                </a:lnTo>
                <a:lnTo>
                  <a:pt x="99071" y="152978"/>
                </a:lnTo>
                <a:lnTo>
                  <a:pt x="99071" y="275032"/>
                </a:lnTo>
                <a:lnTo>
                  <a:pt x="49737" y="275032"/>
                </a:lnTo>
                <a:lnTo>
                  <a:pt x="49737" y="154045"/>
                </a:lnTo>
                <a:lnTo>
                  <a:pt x="8625" y="154045"/>
                </a:lnTo>
                <a:lnTo>
                  <a:pt x="8625" y="107167"/>
                </a:lnTo>
                <a:lnTo>
                  <a:pt x="48562" y="107167"/>
                </a:lnTo>
                <a:cubicBezTo>
                  <a:pt x="50911" y="75132"/>
                  <a:pt x="42582" y="42243"/>
                  <a:pt x="71734" y="20031"/>
                </a:cubicBezTo>
                <a:cubicBezTo>
                  <a:pt x="94052" y="3160"/>
                  <a:pt x="119573" y="9994"/>
                  <a:pt x="146483" y="9994"/>
                </a:cubicBezTo>
              </a:path>
            </a:pathLst>
          </a:custGeom>
          <a:gradFill>
            <a:gsLst>
              <a:gs pos="23000">
                <a:srgbClr val="FF9505"/>
              </a:gs>
              <a:gs pos="67000">
                <a:srgbClr val="FFC70C"/>
              </a:gs>
            </a:gsLst>
            <a:lin ang="2700000" scaled="0"/>
          </a:gradFill>
          <a:ln w="10258" cap="flat">
            <a:noFill/>
            <a:prstDash val="solid"/>
            <a:miter/>
          </a:ln>
        </p:spPr>
        <p:txBody>
          <a:bodyPr rtlCol="0" anchor="ctr"/>
          <a:lstStyle/>
          <a:p>
            <a:endParaRPr lang="en-US"/>
          </a:p>
        </p:txBody>
      </p:sp>
      <p:grpSp>
        <p:nvGrpSpPr>
          <p:cNvPr id="559" name="Graphic 547">
            <a:extLst>
              <a:ext uri="{FF2B5EF4-FFF2-40B4-BE49-F238E27FC236}">
                <a16:creationId xmlns:a16="http://schemas.microsoft.com/office/drawing/2014/main" id="{130000B1-87C1-447D-9A10-D69F36A79579}"/>
              </a:ext>
            </a:extLst>
          </p:cNvPr>
          <p:cNvGrpSpPr>
            <a:grpSpLocks noChangeAspect="1"/>
          </p:cNvGrpSpPr>
          <p:nvPr/>
        </p:nvGrpSpPr>
        <p:grpSpPr>
          <a:xfrm>
            <a:off x="10076339" y="5293217"/>
            <a:ext cx="411149" cy="417526"/>
            <a:chOff x="9868728" y="2458746"/>
            <a:chExt cx="298741" cy="318657"/>
          </a:xfrm>
          <a:gradFill>
            <a:gsLst>
              <a:gs pos="23000">
                <a:srgbClr val="FF9505"/>
              </a:gs>
              <a:gs pos="67000">
                <a:srgbClr val="FFC70C"/>
              </a:gs>
            </a:gsLst>
            <a:lin ang="2700000" scaled="0"/>
          </a:gradFill>
        </p:grpSpPr>
        <p:sp>
          <p:nvSpPr>
            <p:cNvPr id="560" name="Freeform: Shape 611">
              <a:extLst>
                <a:ext uri="{FF2B5EF4-FFF2-40B4-BE49-F238E27FC236}">
                  <a16:creationId xmlns:a16="http://schemas.microsoft.com/office/drawing/2014/main" id="{D2D61730-19AA-426B-BF36-66AD51F88A19}"/>
                </a:ext>
              </a:extLst>
            </p:cNvPr>
            <p:cNvSpPr/>
            <p:nvPr/>
          </p:nvSpPr>
          <p:spPr>
            <a:xfrm>
              <a:off x="10077286" y="2503079"/>
              <a:ext cx="39832" cy="49790"/>
            </a:xfrm>
            <a:custGeom>
              <a:avLst/>
              <a:gdLst>
                <a:gd name="connsiteX0" fmla="*/ 23162 w 39832"/>
                <a:gd name="connsiteY0" fmla="*/ 7726 h 49790"/>
                <a:gd name="connsiteX1" fmla="*/ 39692 w 39832"/>
                <a:gd name="connsiteY1" fmla="*/ 34812 h 49790"/>
                <a:gd name="connsiteX2" fmla="*/ 22067 w 39832"/>
                <a:gd name="connsiteY2" fmla="*/ 51342 h 49790"/>
                <a:gd name="connsiteX3" fmla="*/ 7727 w 39832"/>
                <a:gd name="connsiteY3" fmla="*/ 34812 h 49790"/>
                <a:gd name="connsiteX4" fmla="*/ 23162 w 39832"/>
                <a:gd name="connsiteY4" fmla="*/ 7726 h 49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32" h="49790">
                  <a:moveTo>
                    <a:pt x="23162" y="7726"/>
                  </a:moveTo>
                  <a:cubicBezTo>
                    <a:pt x="31626" y="20672"/>
                    <a:pt x="40589" y="28439"/>
                    <a:pt x="39692" y="34812"/>
                  </a:cubicBezTo>
                  <a:cubicBezTo>
                    <a:pt x="36874" y="42878"/>
                    <a:pt x="30292" y="49052"/>
                    <a:pt x="22067" y="51342"/>
                  </a:cubicBezTo>
                  <a:cubicBezTo>
                    <a:pt x="18183" y="52238"/>
                    <a:pt x="7827" y="40886"/>
                    <a:pt x="7727" y="34812"/>
                  </a:cubicBezTo>
                  <a:cubicBezTo>
                    <a:pt x="7627" y="28738"/>
                    <a:pt x="15395" y="20472"/>
                    <a:pt x="23162" y="7726"/>
                  </a:cubicBezTo>
                </a:path>
              </a:pathLst>
            </a:custGeom>
            <a:grpFill/>
            <a:ln w="9853" cap="flat">
              <a:noFill/>
              <a:prstDash val="solid"/>
              <a:miter/>
            </a:ln>
          </p:spPr>
          <p:txBody>
            <a:bodyPr rtlCol="0" anchor="ctr"/>
            <a:lstStyle/>
            <a:p>
              <a:endParaRPr lang="en-US"/>
            </a:p>
          </p:txBody>
        </p:sp>
        <p:sp>
          <p:nvSpPr>
            <p:cNvPr id="561" name="Freeform: Shape 612">
              <a:extLst>
                <a:ext uri="{FF2B5EF4-FFF2-40B4-BE49-F238E27FC236}">
                  <a16:creationId xmlns:a16="http://schemas.microsoft.com/office/drawing/2014/main" id="{65F02FED-63B2-4AC2-B641-E9F5A6C07A94}"/>
                </a:ext>
              </a:extLst>
            </p:cNvPr>
            <p:cNvSpPr/>
            <p:nvPr/>
          </p:nvSpPr>
          <p:spPr>
            <a:xfrm>
              <a:off x="9868728" y="2458746"/>
              <a:ext cx="298741" cy="318657"/>
            </a:xfrm>
            <a:custGeom>
              <a:avLst/>
              <a:gdLst>
                <a:gd name="connsiteX0" fmla="*/ 152852 w 298741"/>
                <a:gd name="connsiteY0" fmla="*/ 316744 h 318657"/>
                <a:gd name="connsiteX1" fmla="*/ 86333 w 298741"/>
                <a:gd name="connsiteY1" fmla="*/ 316744 h 318657"/>
                <a:gd name="connsiteX2" fmla="*/ 8959 w 298741"/>
                <a:gd name="connsiteY2" fmla="*/ 235984 h 318657"/>
                <a:gd name="connsiteX3" fmla="*/ 8959 w 298741"/>
                <a:gd name="connsiteY3" fmla="*/ 87510 h 318657"/>
                <a:gd name="connsiteX4" fmla="*/ 78665 w 298741"/>
                <a:gd name="connsiteY4" fmla="*/ 9937 h 318657"/>
                <a:gd name="connsiteX5" fmla="*/ 230625 w 298741"/>
                <a:gd name="connsiteY5" fmla="*/ 9937 h 318657"/>
                <a:gd name="connsiteX6" fmla="*/ 296746 w 298741"/>
                <a:gd name="connsiteY6" fmla="*/ 81336 h 318657"/>
                <a:gd name="connsiteX7" fmla="*/ 296746 w 298741"/>
                <a:gd name="connsiteY7" fmla="*/ 238872 h 318657"/>
                <a:gd name="connsiteX8" fmla="*/ 220169 w 298741"/>
                <a:gd name="connsiteY8" fmla="*/ 316445 h 318657"/>
                <a:gd name="connsiteX9" fmla="*/ 219073 w 298741"/>
                <a:gd name="connsiteY9" fmla="*/ 316445 h 318657"/>
                <a:gd name="connsiteX10" fmla="*/ 152454 w 298741"/>
                <a:gd name="connsiteY10" fmla="*/ 316445 h 318657"/>
                <a:gd name="connsiteX11" fmla="*/ 151558 w 298741"/>
                <a:gd name="connsiteY11" fmla="*/ 288861 h 318657"/>
                <a:gd name="connsiteX12" fmla="*/ 218077 w 298741"/>
                <a:gd name="connsiteY12" fmla="*/ 288861 h 318657"/>
                <a:gd name="connsiteX13" fmla="*/ 270755 w 298741"/>
                <a:gd name="connsiteY13" fmla="*/ 237279 h 318657"/>
                <a:gd name="connsiteX14" fmla="*/ 270755 w 298741"/>
                <a:gd name="connsiteY14" fmla="*/ 84522 h 318657"/>
                <a:gd name="connsiteX15" fmla="*/ 228932 w 298741"/>
                <a:gd name="connsiteY15" fmla="*/ 37620 h 318657"/>
                <a:gd name="connsiteX16" fmla="*/ 81354 w 298741"/>
                <a:gd name="connsiteY16" fmla="*/ 36923 h 318657"/>
                <a:gd name="connsiteX17" fmla="*/ 34252 w 298741"/>
                <a:gd name="connsiteY17" fmla="*/ 90995 h 318657"/>
                <a:gd name="connsiteX18" fmla="*/ 34252 w 298741"/>
                <a:gd name="connsiteY18" fmla="*/ 234789 h 318657"/>
                <a:gd name="connsiteX19" fmla="*/ 84909 w 298741"/>
                <a:gd name="connsiteY19" fmla="*/ 288841 h 318657"/>
                <a:gd name="connsiteX20" fmla="*/ 87129 w 298741"/>
                <a:gd name="connsiteY20" fmla="*/ 288861 h 318657"/>
                <a:gd name="connsiteX21" fmla="*/ 151558 w 298741"/>
                <a:gd name="connsiteY21" fmla="*/ 288861 h 318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8741" h="318657">
                  <a:moveTo>
                    <a:pt x="152852" y="316744"/>
                  </a:moveTo>
                  <a:cubicBezTo>
                    <a:pt x="130646" y="316744"/>
                    <a:pt x="108439" y="317540"/>
                    <a:pt x="86333" y="316744"/>
                  </a:cubicBezTo>
                  <a:cubicBezTo>
                    <a:pt x="41820" y="314852"/>
                    <a:pt x="10552" y="283384"/>
                    <a:pt x="8959" y="235984"/>
                  </a:cubicBezTo>
                  <a:cubicBezTo>
                    <a:pt x="7266" y="186194"/>
                    <a:pt x="7365" y="137001"/>
                    <a:pt x="8959" y="87510"/>
                  </a:cubicBezTo>
                  <a:cubicBezTo>
                    <a:pt x="10452" y="43296"/>
                    <a:pt x="37040" y="12327"/>
                    <a:pt x="78665" y="9937"/>
                  </a:cubicBezTo>
                  <a:cubicBezTo>
                    <a:pt x="129272" y="6989"/>
                    <a:pt x="180018" y="6989"/>
                    <a:pt x="230625" y="9937"/>
                  </a:cubicBezTo>
                  <a:cubicBezTo>
                    <a:pt x="267868" y="12128"/>
                    <a:pt x="294854" y="41703"/>
                    <a:pt x="296746" y="81336"/>
                  </a:cubicBezTo>
                  <a:cubicBezTo>
                    <a:pt x="299235" y="133715"/>
                    <a:pt x="299335" y="186393"/>
                    <a:pt x="296746" y="238872"/>
                  </a:cubicBezTo>
                  <a:cubicBezTo>
                    <a:pt x="297025" y="281443"/>
                    <a:pt x="262739" y="316166"/>
                    <a:pt x="220169" y="316445"/>
                  </a:cubicBezTo>
                  <a:cubicBezTo>
                    <a:pt x="219810" y="316445"/>
                    <a:pt x="219442" y="316445"/>
                    <a:pt x="219073" y="316445"/>
                  </a:cubicBezTo>
                  <a:cubicBezTo>
                    <a:pt x="196867" y="317242"/>
                    <a:pt x="174660" y="316445"/>
                    <a:pt x="152454" y="316445"/>
                  </a:cubicBezTo>
                  <a:moveTo>
                    <a:pt x="151558" y="288861"/>
                  </a:moveTo>
                  <a:cubicBezTo>
                    <a:pt x="173764" y="288861"/>
                    <a:pt x="195971" y="289658"/>
                    <a:pt x="218077" y="288861"/>
                  </a:cubicBezTo>
                  <a:cubicBezTo>
                    <a:pt x="248549" y="287467"/>
                    <a:pt x="269461" y="268945"/>
                    <a:pt x="270755" y="237279"/>
                  </a:cubicBezTo>
                  <a:cubicBezTo>
                    <a:pt x="272847" y="186493"/>
                    <a:pt x="272448" y="135408"/>
                    <a:pt x="270755" y="84522"/>
                  </a:cubicBezTo>
                  <a:cubicBezTo>
                    <a:pt x="269859" y="58233"/>
                    <a:pt x="253229" y="38915"/>
                    <a:pt x="228932" y="37620"/>
                  </a:cubicBezTo>
                  <a:cubicBezTo>
                    <a:pt x="179789" y="34702"/>
                    <a:pt x="130526" y="34463"/>
                    <a:pt x="81354" y="36923"/>
                  </a:cubicBezTo>
                  <a:cubicBezTo>
                    <a:pt x="50384" y="38715"/>
                    <a:pt x="35248" y="58134"/>
                    <a:pt x="34252" y="90995"/>
                  </a:cubicBezTo>
                  <a:cubicBezTo>
                    <a:pt x="32858" y="138863"/>
                    <a:pt x="32858" y="186791"/>
                    <a:pt x="34252" y="234789"/>
                  </a:cubicBezTo>
                  <a:cubicBezTo>
                    <a:pt x="33316" y="263697"/>
                    <a:pt x="55990" y="287895"/>
                    <a:pt x="84909" y="288841"/>
                  </a:cubicBezTo>
                  <a:cubicBezTo>
                    <a:pt x="85645" y="288861"/>
                    <a:pt x="86392" y="288871"/>
                    <a:pt x="87129" y="288861"/>
                  </a:cubicBezTo>
                  <a:cubicBezTo>
                    <a:pt x="108539" y="289757"/>
                    <a:pt x="130048" y="288861"/>
                    <a:pt x="151558" y="288861"/>
                  </a:cubicBezTo>
                </a:path>
              </a:pathLst>
            </a:custGeom>
            <a:grpFill/>
            <a:ln w="9853" cap="flat">
              <a:noFill/>
              <a:prstDash val="solid"/>
              <a:miter/>
            </a:ln>
          </p:spPr>
          <p:txBody>
            <a:bodyPr rtlCol="0" anchor="ctr"/>
            <a:lstStyle/>
            <a:p>
              <a:endParaRPr lang="en-US"/>
            </a:p>
          </p:txBody>
        </p:sp>
        <p:sp>
          <p:nvSpPr>
            <p:cNvPr id="562" name="Freeform: Shape 613">
              <a:extLst>
                <a:ext uri="{FF2B5EF4-FFF2-40B4-BE49-F238E27FC236}">
                  <a16:creationId xmlns:a16="http://schemas.microsoft.com/office/drawing/2014/main" id="{5F7DC487-FDF1-468E-A4D1-170EE5C266D4}"/>
                </a:ext>
              </a:extLst>
            </p:cNvPr>
            <p:cNvSpPr/>
            <p:nvPr/>
          </p:nvSpPr>
          <p:spPr>
            <a:xfrm>
              <a:off x="9928253" y="2543989"/>
              <a:ext cx="159329" cy="169287"/>
            </a:xfrm>
            <a:custGeom>
              <a:avLst/>
              <a:gdLst>
                <a:gd name="connsiteX0" fmla="*/ 84012 w 159328"/>
                <a:gd name="connsiteY0" fmla="*/ 8224 h 169286"/>
                <a:gd name="connsiteX1" fmla="*/ 158309 w 159328"/>
                <a:gd name="connsiteY1" fmla="*/ 87599 h 169286"/>
                <a:gd name="connsiteX2" fmla="*/ 158299 w 159328"/>
                <a:gd name="connsiteY2" fmla="*/ 87888 h 169286"/>
                <a:gd name="connsiteX3" fmla="*/ 83315 w 159328"/>
                <a:gd name="connsiteY3" fmla="*/ 167553 h 169286"/>
                <a:gd name="connsiteX4" fmla="*/ 7733 w 159328"/>
                <a:gd name="connsiteY4" fmla="*/ 85598 h 169286"/>
                <a:gd name="connsiteX5" fmla="*/ 83604 w 159328"/>
                <a:gd name="connsiteY5" fmla="*/ 7726 h 169286"/>
                <a:gd name="connsiteX6" fmla="*/ 84012 w 159328"/>
                <a:gd name="connsiteY6" fmla="*/ 7726 h 169286"/>
                <a:gd name="connsiteX7" fmla="*/ 83116 w 159328"/>
                <a:gd name="connsiteY7" fmla="*/ 35310 h 169286"/>
                <a:gd name="connsiteX8" fmla="*/ 33306 w 159328"/>
                <a:gd name="connsiteY8" fmla="*/ 85080 h 169286"/>
                <a:gd name="connsiteX9" fmla="*/ 33326 w 159328"/>
                <a:gd name="connsiteY9" fmla="*/ 86594 h 169286"/>
                <a:gd name="connsiteX10" fmla="*/ 83813 w 159328"/>
                <a:gd name="connsiteY10" fmla="*/ 140168 h 169286"/>
                <a:gd name="connsiteX11" fmla="*/ 132010 w 159328"/>
                <a:gd name="connsiteY11" fmla="*/ 86594 h 169286"/>
                <a:gd name="connsiteX12" fmla="*/ 83733 w 159328"/>
                <a:gd name="connsiteY12" fmla="*/ 35330 h 169286"/>
                <a:gd name="connsiteX13" fmla="*/ 82717 w 159328"/>
                <a:gd name="connsiteY13" fmla="*/ 35310 h 169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328" h="169286">
                  <a:moveTo>
                    <a:pt x="84012" y="8224"/>
                  </a:moveTo>
                  <a:cubicBezTo>
                    <a:pt x="126443" y="9628"/>
                    <a:pt x="159713" y="45158"/>
                    <a:pt x="158309" y="87599"/>
                  </a:cubicBezTo>
                  <a:cubicBezTo>
                    <a:pt x="158309" y="87689"/>
                    <a:pt x="158299" y="87789"/>
                    <a:pt x="158299" y="87888"/>
                  </a:cubicBezTo>
                  <a:cubicBezTo>
                    <a:pt x="158299" y="131305"/>
                    <a:pt x="123944" y="167553"/>
                    <a:pt x="83315" y="167553"/>
                  </a:cubicBezTo>
                  <a:cubicBezTo>
                    <a:pt x="42686" y="167553"/>
                    <a:pt x="7136" y="129513"/>
                    <a:pt x="7733" y="85598"/>
                  </a:cubicBezTo>
                  <a:cubicBezTo>
                    <a:pt x="7186" y="43147"/>
                    <a:pt x="41153" y="8284"/>
                    <a:pt x="83604" y="7726"/>
                  </a:cubicBezTo>
                  <a:cubicBezTo>
                    <a:pt x="83743" y="7726"/>
                    <a:pt x="83873" y="7726"/>
                    <a:pt x="84012" y="7726"/>
                  </a:cubicBezTo>
                  <a:moveTo>
                    <a:pt x="83116" y="35310"/>
                  </a:moveTo>
                  <a:cubicBezTo>
                    <a:pt x="55622" y="35300"/>
                    <a:pt x="33316" y="57576"/>
                    <a:pt x="33306" y="85080"/>
                  </a:cubicBezTo>
                  <a:cubicBezTo>
                    <a:pt x="33306" y="85588"/>
                    <a:pt x="33306" y="86086"/>
                    <a:pt x="33326" y="86594"/>
                  </a:cubicBezTo>
                  <a:cubicBezTo>
                    <a:pt x="33326" y="114775"/>
                    <a:pt x="57723" y="141064"/>
                    <a:pt x="83813" y="140168"/>
                  </a:cubicBezTo>
                  <a:cubicBezTo>
                    <a:pt x="111327" y="137489"/>
                    <a:pt x="132239" y="114237"/>
                    <a:pt x="132010" y="86594"/>
                  </a:cubicBezTo>
                  <a:cubicBezTo>
                    <a:pt x="132836" y="59110"/>
                    <a:pt x="111227" y="36156"/>
                    <a:pt x="83733" y="35330"/>
                  </a:cubicBezTo>
                  <a:cubicBezTo>
                    <a:pt x="83395" y="35320"/>
                    <a:pt x="83056" y="35310"/>
                    <a:pt x="82717" y="35310"/>
                  </a:cubicBezTo>
                </a:path>
              </a:pathLst>
            </a:custGeom>
            <a:grpFill/>
            <a:ln w="9853" cap="flat">
              <a:noFill/>
              <a:prstDash val="solid"/>
              <a:miter/>
            </a:ln>
          </p:spPr>
          <p:txBody>
            <a:bodyPr rtlCol="0" anchor="ctr"/>
            <a:lstStyle/>
            <a:p>
              <a:endParaRPr lang="en-US"/>
            </a:p>
          </p:txBody>
        </p:sp>
      </p:grpSp>
      <p:sp>
        <p:nvSpPr>
          <p:cNvPr id="563" name="Graphic 549">
            <a:extLst>
              <a:ext uri="{FF2B5EF4-FFF2-40B4-BE49-F238E27FC236}">
                <a16:creationId xmlns:a16="http://schemas.microsoft.com/office/drawing/2014/main" id="{9672D169-C8EE-48B3-94ED-4701458931BD}"/>
              </a:ext>
            </a:extLst>
          </p:cNvPr>
          <p:cNvSpPr>
            <a:spLocks noChangeAspect="1"/>
          </p:cNvSpPr>
          <p:nvPr/>
        </p:nvSpPr>
        <p:spPr>
          <a:xfrm>
            <a:off x="8628264" y="5376891"/>
            <a:ext cx="350632" cy="322966"/>
          </a:xfrm>
          <a:custGeom>
            <a:avLst/>
            <a:gdLst>
              <a:gd name="connsiteX0" fmla="*/ 17476 w 288317"/>
              <a:gd name="connsiteY0" fmla="*/ 22243 h 256282"/>
              <a:gd name="connsiteX1" fmla="*/ 142093 w 288317"/>
              <a:gd name="connsiteY1" fmla="*/ 83964 h 256282"/>
              <a:gd name="connsiteX2" fmla="*/ 146471 w 288317"/>
              <a:gd name="connsiteY2" fmla="*/ 50861 h 256282"/>
              <a:gd name="connsiteX3" fmla="*/ 226453 w 288317"/>
              <a:gd name="connsiteY3" fmla="*/ 15302 h 256282"/>
              <a:gd name="connsiteX4" fmla="*/ 284757 w 288317"/>
              <a:gd name="connsiteY4" fmla="*/ 20107 h 256282"/>
              <a:gd name="connsiteX5" fmla="*/ 266817 w 288317"/>
              <a:gd name="connsiteY5" fmla="*/ 45949 h 256282"/>
              <a:gd name="connsiteX6" fmla="*/ 288174 w 288317"/>
              <a:gd name="connsiteY6" fmla="*/ 42745 h 256282"/>
              <a:gd name="connsiteX7" fmla="*/ 288814 w 288317"/>
              <a:gd name="connsiteY7" fmla="*/ 45095 h 256282"/>
              <a:gd name="connsiteX8" fmla="*/ 259662 w 288317"/>
              <a:gd name="connsiteY8" fmla="*/ 117815 h 256282"/>
              <a:gd name="connsiteX9" fmla="*/ 55405 w 288317"/>
              <a:gd name="connsiteY9" fmla="*/ 246906 h 256282"/>
              <a:gd name="connsiteX10" fmla="*/ 8933 w 288317"/>
              <a:gd name="connsiteY10" fmla="*/ 228977 h 256282"/>
              <a:gd name="connsiteX11" fmla="*/ 83682 w 288317"/>
              <a:gd name="connsiteY11" fmla="*/ 206125 h 256282"/>
              <a:gd name="connsiteX12" fmla="*/ 83682 w 288317"/>
              <a:gd name="connsiteY12" fmla="*/ 200679 h 256282"/>
              <a:gd name="connsiteX13" fmla="*/ 53355 w 288317"/>
              <a:gd name="connsiteY13" fmla="*/ 185943 h 256282"/>
              <a:gd name="connsiteX14" fmla="*/ 29222 w 288317"/>
              <a:gd name="connsiteY14" fmla="*/ 159888 h 256282"/>
              <a:gd name="connsiteX15" fmla="*/ 53996 w 288317"/>
              <a:gd name="connsiteY15" fmla="*/ 156257 h 256282"/>
              <a:gd name="connsiteX16" fmla="*/ 10428 w 288317"/>
              <a:gd name="connsiteY16" fmla="*/ 98593 h 256282"/>
              <a:gd name="connsiteX17" fmla="*/ 33173 w 288317"/>
              <a:gd name="connsiteY17" fmla="*/ 100729 h 256282"/>
              <a:gd name="connsiteX18" fmla="*/ 17476 w 288317"/>
              <a:gd name="connsiteY18" fmla="*/ 22243 h 256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8317" h="256282">
                <a:moveTo>
                  <a:pt x="17476" y="22243"/>
                </a:moveTo>
                <a:cubicBezTo>
                  <a:pt x="53248" y="59190"/>
                  <a:pt x="92225" y="81722"/>
                  <a:pt x="142093" y="83964"/>
                </a:cubicBezTo>
                <a:cubicBezTo>
                  <a:pt x="142541" y="72816"/>
                  <a:pt x="144004" y="61742"/>
                  <a:pt x="146471" y="50861"/>
                </a:cubicBezTo>
                <a:cubicBezTo>
                  <a:pt x="157149" y="17651"/>
                  <a:pt x="196766" y="-1891"/>
                  <a:pt x="226453" y="15302"/>
                </a:cubicBezTo>
                <a:cubicBezTo>
                  <a:pt x="243687" y="27048"/>
                  <a:pt x="265834" y="28874"/>
                  <a:pt x="284757" y="20107"/>
                </a:cubicBezTo>
                <a:lnTo>
                  <a:pt x="266817" y="45949"/>
                </a:lnTo>
                <a:lnTo>
                  <a:pt x="288174" y="42745"/>
                </a:lnTo>
                <a:cubicBezTo>
                  <a:pt x="288174" y="44027"/>
                  <a:pt x="289028" y="44881"/>
                  <a:pt x="288814" y="45095"/>
                </a:cubicBezTo>
                <a:cubicBezTo>
                  <a:pt x="264788" y="63675"/>
                  <a:pt x="266176" y="91866"/>
                  <a:pt x="259662" y="117815"/>
                </a:cubicBezTo>
                <a:cubicBezTo>
                  <a:pt x="238903" y="209863"/>
                  <a:pt x="147453" y="267654"/>
                  <a:pt x="55405" y="246906"/>
                </a:cubicBezTo>
                <a:cubicBezTo>
                  <a:pt x="39121" y="243233"/>
                  <a:pt x="23466" y="237189"/>
                  <a:pt x="8933" y="228977"/>
                </a:cubicBezTo>
                <a:lnTo>
                  <a:pt x="83682" y="206125"/>
                </a:lnTo>
                <a:lnTo>
                  <a:pt x="83682" y="200679"/>
                </a:lnTo>
                <a:cubicBezTo>
                  <a:pt x="73153" y="196675"/>
                  <a:pt x="63009" y="191752"/>
                  <a:pt x="53355" y="185943"/>
                </a:cubicBezTo>
                <a:cubicBezTo>
                  <a:pt x="44546" y="177998"/>
                  <a:pt x="36462" y="169285"/>
                  <a:pt x="29222" y="159888"/>
                </a:cubicBezTo>
                <a:lnTo>
                  <a:pt x="53996" y="156257"/>
                </a:lnTo>
                <a:cubicBezTo>
                  <a:pt x="29115" y="142589"/>
                  <a:pt x="11282" y="127532"/>
                  <a:pt x="10428" y="98593"/>
                </a:cubicBezTo>
                <a:lnTo>
                  <a:pt x="33173" y="100729"/>
                </a:lnTo>
                <a:cubicBezTo>
                  <a:pt x="10428" y="77023"/>
                  <a:pt x="3807" y="52783"/>
                  <a:pt x="17476" y="22243"/>
                </a:cubicBezTo>
              </a:path>
            </a:pathLst>
          </a:custGeom>
          <a:gradFill>
            <a:gsLst>
              <a:gs pos="23000">
                <a:srgbClr val="FF9505"/>
              </a:gs>
              <a:gs pos="67000">
                <a:srgbClr val="FFC70C"/>
              </a:gs>
            </a:gsLst>
            <a:lin ang="2700000" scaled="0"/>
          </a:gradFill>
          <a:ln w="10624" cap="flat">
            <a:noFill/>
            <a:prstDash val="solid"/>
            <a:miter/>
          </a:ln>
        </p:spPr>
        <p:txBody>
          <a:bodyPr rtlCol="0" anchor="ctr"/>
          <a:lstStyle/>
          <a:p>
            <a:endParaRPr lang="en-US"/>
          </a:p>
        </p:txBody>
      </p:sp>
      <p:grpSp>
        <p:nvGrpSpPr>
          <p:cNvPr id="566" name="Graphic 548">
            <a:extLst>
              <a:ext uri="{FF2B5EF4-FFF2-40B4-BE49-F238E27FC236}">
                <a16:creationId xmlns:a16="http://schemas.microsoft.com/office/drawing/2014/main" id="{6094DAB5-FEB0-45AA-AECE-495422DC2961}"/>
              </a:ext>
            </a:extLst>
          </p:cNvPr>
          <p:cNvGrpSpPr/>
          <p:nvPr/>
        </p:nvGrpSpPr>
        <p:grpSpPr>
          <a:xfrm>
            <a:off x="9153045" y="5313024"/>
            <a:ext cx="339383" cy="359380"/>
            <a:chOff x="9195027" y="2491702"/>
            <a:chExt cx="276827" cy="282887"/>
          </a:xfrm>
          <a:gradFill>
            <a:gsLst>
              <a:gs pos="23000">
                <a:srgbClr val="FF9505"/>
              </a:gs>
              <a:gs pos="67000">
                <a:srgbClr val="FFC70C"/>
              </a:gs>
            </a:gsLst>
            <a:lin ang="2700000" scaled="0"/>
          </a:gradFill>
        </p:grpSpPr>
        <p:sp>
          <p:nvSpPr>
            <p:cNvPr id="567" name="Freeform: Shape 618">
              <a:extLst>
                <a:ext uri="{FF2B5EF4-FFF2-40B4-BE49-F238E27FC236}">
                  <a16:creationId xmlns:a16="http://schemas.microsoft.com/office/drawing/2014/main" id="{C155D9AB-2ACB-423A-A273-AD389B7891C3}"/>
                </a:ext>
              </a:extLst>
            </p:cNvPr>
            <p:cNvSpPr/>
            <p:nvPr/>
          </p:nvSpPr>
          <p:spPr>
            <a:xfrm>
              <a:off x="9290321" y="2576792"/>
              <a:ext cx="181533" cy="192212"/>
            </a:xfrm>
            <a:custGeom>
              <a:avLst/>
              <a:gdLst>
                <a:gd name="connsiteX0" fmla="*/ 64925 w 181533"/>
                <a:gd name="connsiteY0" fmla="*/ 189788 h 192211"/>
                <a:gd name="connsiteX1" fmla="*/ 8970 w 181533"/>
                <a:gd name="connsiteY1" fmla="*/ 189788 h 192211"/>
                <a:gd name="connsiteX2" fmla="*/ 8970 w 181533"/>
                <a:gd name="connsiteY2" fmla="*/ 14875 h 192211"/>
                <a:gd name="connsiteX3" fmla="*/ 65352 w 181533"/>
                <a:gd name="connsiteY3" fmla="*/ 23525 h 192211"/>
                <a:gd name="connsiteX4" fmla="*/ 117783 w 181533"/>
                <a:gd name="connsiteY4" fmla="*/ 9109 h 192211"/>
                <a:gd name="connsiteX5" fmla="*/ 180786 w 181533"/>
                <a:gd name="connsiteY5" fmla="*/ 63249 h 192211"/>
                <a:gd name="connsiteX6" fmla="*/ 181427 w 181533"/>
                <a:gd name="connsiteY6" fmla="*/ 189361 h 192211"/>
                <a:gd name="connsiteX7" fmla="*/ 124297 w 181533"/>
                <a:gd name="connsiteY7" fmla="*/ 189361 h 192211"/>
                <a:gd name="connsiteX8" fmla="*/ 124297 w 181533"/>
                <a:gd name="connsiteY8" fmla="*/ 86634 h 192211"/>
                <a:gd name="connsiteX9" fmla="*/ 79554 w 181533"/>
                <a:gd name="connsiteY9" fmla="*/ 64103 h 192211"/>
                <a:gd name="connsiteX10" fmla="*/ 65672 w 181533"/>
                <a:gd name="connsiteY10" fmla="*/ 99342 h 192211"/>
                <a:gd name="connsiteX11" fmla="*/ 65032 w 181533"/>
                <a:gd name="connsiteY11" fmla="*/ 189788 h 19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1533" h="192211">
                  <a:moveTo>
                    <a:pt x="64925" y="189788"/>
                  </a:moveTo>
                  <a:lnTo>
                    <a:pt x="8970" y="189788"/>
                  </a:lnTo>
                  <a:lnTo>
                    <a:pt x="8970" y="14875"/>
                  </a:lnTo>
                  <a:cubicBezTo>
                    <a:pt x="29259" y="16263"/>
                    <a:pt x="51684" y="2809"/>
                    <a:pt x="65352" y="23525"/>
                  </a:cubicBezTo>
                  <a:cubicBezTo>
                    <a:pt x="82267" y="16851"/>
                    <a:pt x="99843" y="12024"/>
                    <a:pt x="117783" y="9109"/>
                  </a:cubicBezTo>
                  <a:cubicBezTo>
                    <a:pt x="153876" y="7080"/>
                    <a:pt x="178330" y="27369"/>
                    <a:pt x="180786" y="63249"/>
                  </a:cubicBezTo>
                  <a:cubicBezTo>
                    <a:pt x="183562" y="104574"/>
                    <a:pt x="181427" y="146327"/>
                    <a:pt x="181427" y="189361"/>
                  </a:cubicBezTo>
                  <a:lnTo>
                    <a:pt x="124297" y="189361"/>
                  </a:lnTo>
                  <a:cubicBezTo>
                    <a:pt x="124297" y="155083"/>
                    <a:pt x="125685" y="120805"/>
                    <a:pt x="124297" y="86634"/>
                  </a:cubicBezTo>
                  <a:cubicBezTo>
                    <a:pt x="122909" y="61113"/>
                    <a:pt x="97067" y="48085"/>
                    <a:pt x="79554" y="64103"/>
                  </a:cubicBezTo>
                  <a:cubicBezTo>
                    <a:pt x="70990" y="73884"/>
                    <a:pt x="66078" y="86346"/>
                    <a:pt x="65672" y="99342"/>
                  </a:cubicBezTo>
                  <a:cubicBezTo>
                    <a:pt x="63750" y="128387"/>
                    <a:pt x="65032" y="157753"/>
                    <a:pt x="65032" y="189788"/>
                  </a:cubicBezTo>
                </a:path>
              </a:pathLst>
            </a:custGeom>
            <a:grpFill/>
            <a:ln w="10668" cap="flat">
              <a:noFill/>
              <a:prstDash val="solid"/>
              <a:miter/>
            </a:ln>
          </p:spPr>
          <p:txBody>
            <a:bodyPr rtlCol="0" anchor="ctr"/>
            <a:lstStyle/>
            <a:p>
              <a:endParaRPr lang="en-US"/>
            </a:p>
          </p:txBody>
        </p:sp>
        <p:sp>
          <p:nvSpPr>
            <p:cNvPr id="568" name="Freeform: Shape 619">
              <a:extLst>
                <a:ext uri="{FF2B5EF4-FFF2-40B4-BE49-F238E27FC236}">
                  <a16:creationId xmlns:a16="http://schemas.microsoft.com/office/drawing/2014/main" id="{43D371BF-4D68-456B-94D9-A3031E0AD9B9}"/>
                </a:ext>
              </a:extLst>
            </p:cNvPr>
            <p:cNvSpPr/>
            <p:nvPr/>
          </p:nvSpPr>
          <p:spPr>
            <a:xfrm>
              <a:off x="9200304" y="2582377"/>
              <a:ext cx="64071" cy="192212"/>
            </a:xfrm>
            <a:custGeom>
              <a:avLst/>
              <a:gdLst>
                <a:gd name="connsiteX0" fmla="*/ 8970 w 64070"/>
                <a:gd name="connsiteY0" fmla="*/ 8970 h 192211"/>
                <a:gd name="connsiteX1" fmla="*/ 62042 w 64070"/>
                <a:gd name="connsiteY1" fmla="*/ 8970 h 192211"/>
                <a:gd name="connsiteX2" fmla="*/ 62042 w 64070"/>
                <a:gd name="connsiteY2" fmla="*/ 183883 h 192211"/>
                <a:gd name="connsiteX3" fmla="*/ 8970 w 64070"/>
                <a:gd name="connsiteY3" fmla="*/ 183883 h 192211"/>
              </a:gdLst>
              <a:ahLst/>
              <a:cxnLst>
                <a:cxn ang="0">
                  <a:pos x="connsiteX0" y="connsiteY0"/>
                </a:cxn>
                <a:cxn ang="0">
                  <a:pos x="connsiteX1" y="connsiteY1"/>
                </a:cxn>
                <a:cxn ang="0">
                  <a:pos x="connsiteX2" y="connsiteY2"/>
                </a:cxn>
                <a:cxn ang="0">
                  <a:pos x="connsiteX3" y="connsiteY3"/>
                </a:cxn>
              </a:cxnLst>
              <a:rect l="l" t="t" r="r" b="b"/>
              <a:pathLst>
                <a:path w="64070" h="192211">
                  <a:moveTo>
                    <a:pt x="8970" y="8970"/>
                  </a:moveTo>
                  <a:lnTo>
                    <a:pt x="62042" y="8970"/>
                  </a:lnTo>
                  <a:lnTo>
                    <a:pt x="62042" y="183883"/>
                  </a:lnTo>
                  <a:lnTo>
                    <a:pt x="8970" y="183883"/>
                  </a:lnTo>
                  <a:close/>
                </a:path>
              </a:pathLst>
            </a:custGeom>
            <a:grpFill/>
            <a:ln w="10668" cap="flat">
              <a:noFill/>
              <a:prstDash val="solid"/>
              <a:miter/>
            </a:ln>
          </p:spPr>
          <p:txBody>
            <a:bodyPr rtlCol="0" anchor="ctr"/>
            <a:lstStyle/>
            <a:p>
              <a:endParaRPr lang="en-US"/>
            </a:p>
          </p:txBody>
        </p:sp>
        <p:sp>
          <p:nvSpPr>
            <p:cNvPr id="569" name="Freeform: Shape 620">
              <a:extLst>
                <a:ext uri="{FF2B5EF4-FFF2-40B4-BE49-F238E27FC236}">
                  <a16:creationId xmlns:a16="http://schemas.microsoft.com/office/drawing/2014/main" id="{6A26154E-F28C-4241-8347-D8474AF429BE}"/>
                </a:ext>
              </a:extLst>
            </p:cNvPr>
            <p:cNvSpPr/>
            <p:nvPr/>
          </p:nvSpPr>
          <p:spPr>
            <a:xfrm>
              <a:off x="9195027" y="2491702"/>
              <a:ext cx="65964" cy="81820"/>
            </a:xfrm>
            <a:custGeom>
              <a:avLst/>
              <a:gdLst>
                <a:gd name="connsiteX0" fmla="*/ 41065 w 74749"/>
                <a:gd name="connsiteY0" fmla="*/ 73803 h 74749"/>
                <a:gd name="connsiteX1" fmla="*/ 9029 w 74749"/>
                <a:gd name="connsiteY1" fmla="*/ 42942 h 74749"/>
                <a:gd name="connsiteX2" fmla="*/ 39068 w 74749"/>
                <a:gd name="connsiteY2" fmla="*/ 9028 h 74749"/>
                <a:gd name="connsiteX3" fmla="*/ 41919 w 74749"/>
                <a:gd name="connsiteY3" fmla="*/ 8985 h 74749"/>
                <a:gd name="connsiteX4" fmla="*/ 73965 w 74749"/>
                <a:gd name="connsiteY4" fmla="*/ 41010 h 74749"/>
                <a:gd name="connsiteX5" fmla="*/ 73954 w 74749"/>
                <a:gd name="connsiteY5" fmla="*/ 41875 h 74749"/>
                <a:gd name="connsiteX6" fmla="*/ 44119 w 74749"/>
                <a:gd name="connsiteY6" fmla="*/ 73931 h 74749"/>
                <a:gd name="connsiteX7" fmla="*/ 41385 w 74749"/>
                <a:gd name="connsiteY7" fmla="*/ 73910 h 74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49" h="74749">
                  <a:moveTo>
                    <a:pt x="41065" y="73803"/>
                  </a:moveTo>
                  <a:cubicBezTo>
                    <a:pt x="21950" y="72735"/>
                    <a:pt x="9884" y="63125"/>
                    <a:pt x="9029" y="42942"/>
                  </a:cubicBezTo>
                  <a:cubicBezTo>
                    <a:pt x="7961" y="25280"/>
                    <a:pt x="21406" y="10095"/>
                    <a:pt x="39068" y="9028"/>
                  </a:cubicBezTo>
                  <a:cubicBezTo>
                    <a:pt x="40018" y="8974"/>
                    <a:pt x="40969" y="8953"/>
                    <a:pt x="41919" y="8985"/>
                  </a:cubicBezTo>
                  <a:cubicBezTo>
                    <a:pt x="59613" y="8974"/>
                    <a:pt x="73954" y="23315"/>
                    <a:pt x="73965" y="41010"/>
                  </a:cubicBezTo>
                  <a:cubicBezTo>
                    <a:pt x="73965" y="41298"/>
                    <a:pt x="73965" y="41586"/>
                    <a:pt x="73954" y="41875"/>
                  </a:cubicBezTo>
                  <a:cubicBezTo>
                    <a:pt x="74563" y="58971"/>
                    <a:pt x="61204" y="73323"/>
                    <a:pt x="44119" y="73931"/>
                  </a:cubicBezTo>
                  <a:cubicBezTo>
                    <a:pt x="43211" y="73963"/>
                    <a:pt x="42293" y="73953"/>
                    <a:pt x="41385" y="73910"/>
                  </a:cubicBezTo>
                </a:path>
              </a:pathLst>
            </a:custGeom>
            <a:grpFill/>
            <a:ln w="10668" cap="flat">
              <a:noFill/>
              <a:prstDash val="solid"/>
              <a:miter/>
            </a:ln>
          </p:spPr>
          <p:txBody>
            <a:bodyPr rtlCol="0" anchor="ctr"/>
            <a:lstStyle/>
            <a:p>
              <a:endParaRPr lang="en-US"/>
            </a:p>
          </p:txBody>
        </p:sp>
      </p:grpSp>
      <p:sp>
        <p:nvSpPr>
          <p:cNvPr id="537" name="Graphic 546">
            <a:extLst>
              <a:ext uri="{FF2B5EF4-FFF2-40B4-BE49-F238E27FC236}">
                <a16:creationId xmlns:a16="http://schemas.microsoft.com/office/drawing/2014/main" id="{8F33F87C-5111-407A-BC10-651EF8B5C120}"/>
              </a:ext>
            </a:extLst>
          </p:cNvPr>
          <p:cNvSpPr/>
          <p:nvPr/>
        </p:nvSpPr>
        <p:spPr>
          <a:xfrm>
            <a:off x="9849890" y="2412409"/>
            <a:ext cx="227064" cy="367290"/>
          </a:xfrm>
          <a:custGeom>
            <a:avLst/>
            <a:gdLst>
              <a:gd name="connsiteX0" fmla="*/ 146163 w 149497"/>
              <a:gd name="connsiteY0" fmla="*/ 9780 h 277638"/>
              <a:gd name="connsiteX1" fmla="*/ 146163 w 149497"/>
              <a:gd name="connsiteY1" fmla="*/ 47048 h 277638"/>
              <a:gd name="connsiteX2" fmla="*/ 102381 w 149497"/>
              <a:gd name="connsiteY2" fmla="*/ 63172 h 277638"/>
              <a:gd name="connsiteX3" fmla="*/ 96935 w 149497"/>
              <a:gd name="connsiteY3" fmla="*/ 106847 h 277638"/>
              <a:gd name="connsiteX4" fmla="*/ 144668 w 149497"/>
              <a:gd name="connsiteY4" fmla="*/ 106847 h 277638"/>
              <a:gd name="connsiteX5" fmla="*/ 140183 w 149497"/>
              <a:gd name="connsiteY5" fmla="*/ 152978 h 277638"/>
              <a:gd name="connsiteX6" fmla="*/ 99071 w 149497"/>
              <a:gd name="connsiteY6" fmla="*/ 152978 h 277638"/>
              <a:gd name="connsiteX7" fmla="*/ 99071 w 149497"/>
              <a:gd name="connsiteY7" fmla="*/ 275032 h 277638"/>
              <a:gd name="connsiteX8" fmla="*/ 49737 w 149497"/>
              <a:gd name="connsiteY8" fmla="*/ 275032 h 277638"/>
              <a:gd name="connsiteX9" fmla="*/ 49737 w 149497"/>
              <a:gd name="connsiteY9" fmla="*/ 154045 h 277638"/>
              <a:gd name="connsiteX10" fmla="*/ 8625 w 149497"/>
              <a:gd name="connsiteY10" fmla="*/ 154045 h 277638"/>
              <a:gd name="connsiteX11" fmla="*/ 8625 w 149497"/>
              <a:gd name="connsiteY11" fmla="*/ 107167 h 277638"/>
              <a:gd name="connsiteX12" fmla="*/ 48562 w 149497"/>
              <a:gd name="connsiteY12" fmla="*/ 107167 h 277638"/>
              <a:gd name="connsiteX13" fmla="*/ 71734 w 149497"/>
              <a:gd name="connsiteY13" fmla="*/ 20031 h 277638"/>
              <a:gd name="connsiteX14" fmla="*/ 146483 w 149497"/>
              <a:gd name="connsiteY14" fmla="*/ 9994 h 27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497" h="277638">
                <a:moveTo>
                  <a:pt x="146163" y="9780"/>
                </a:moveTo>
                <a:lnTo>
                  <a:pt x="146163" y="47048"/>
                </a:lnTo>
                <a:cubicBezTo>
                  <a:pt x="130359" y="52280"/>
                  <a:pt x="111458" y="53241"/>
                  <a:pt x="102381" y="63172"/>
                </a:cubicBezTo>
                <a:cubicBezTo>
                  <a:pt x="93305" y="73103"/>
                  <a:pt x="98430" y="90295"/>
                  <a:pt x="96935" y="106847"/>
                </a:cubicBezTo>
                <a:lnTo>
                  <a:pt x="144668" y="106847"/>
                </a:lnTo>
                <a:lnTo>
                  <a:pt x="140183" y="152978"/>
                </a:lnTo>
                <a:lnTo>
                  <a:pt x="99071" y="152978"/>
                </a:lnTo>
                <a:lnTo>
                  <a:pt x="99071" y="275032"/>
                </a:lnTo>
                <a:lnTo>
                  <a:pt x="49737" y="275032"/>
                </a:lnTo>
                <a:lnTo>
                  <a:pt x="49737" y="154045"/>
                </a:lnTo>
                <a:lnTo>
                  <a:pt x="8625" y="154045"/>
                </a:lnTo>
                <a:lnTo>
                  <a:pt x="8625" y="107167"/>
                </a:lnTo>
                <a:lnTo>
                  <a:pt x="48562" y="107167"/>
                </a:lnTo>
                <a:cubicBezTo>
                  <a:pt x="50911" y="75132"/>
                  <a:pt x="42582" y="42243"/>
                  <a:pt x="71734" y="20031"/>
                </a:cubicBezTo>
                <a:cubicBezTo>
                  <a:pt x="94052" y="3160"/>
                  <a:pt x="119573" y="9994"/>
                  <a:pt x="146483" y="9994"/>
                </a:cubicBezTo>
              </a:path>
            </a:pathLst>
          </a:custGeom>
          <a:gradFill>
            <a:gsLst>
              <a:gs pos="23000">
                <a:srgbClr val="E74F29"/>
              </a:gs>
              <a:gs pos="67000">
                <a:srgbClr val="FEBC79"/>
              </a:gs>
            </a:gsLst>
            <a:lin ang="2700000" scaled="0"/>
          </a:gradFill>
          <a:ln w="10258" cap="flat">
            <a:noFill/>
            <a:prstDash val="solid"/>
            <a:miter/>
          </a:ln>
        </p:spPr>
        <p:txBody>
          <a:bodyPr rtlCol="0" anchor="ctr"/>
          <a:lstStyle/>
          <a:p>
            <a:endParaRPr lang="en-US"/>
          </a:p>
        </p:txBody>
      </p:sp>
      <p:grpSp>
        <p:nvGrpSpPr>
          <p:cNvPr id="538" name="Graphic 547">
            <a:extLst>
              <a:ext uri="{FF2B5EF4-FFF2-40B4-BE49-F238E27FC236}">
                <a16:creationId xmlns:a16="http://schemas.microsoft.com/office/drawing/2014/main" id="{CB3FD74B-1E74-446E-B7DE-FA4D9F53DD25}"/>
              </a:ext>
            </a:extLst>
          </p:cNvPr>
          <p:cNvGrpSpPr/>
          <p:nvPr/>
        </p:nvGrpSpPr>
        <p:grpSpPr>
          <a:xfrm>
            <a:off x="10213969" y="2436321"/>
            <a:ext cx="394236" cy="401191"/>
            <a:chOff x="9868728" y="2458746"/>
            <a:chExt cx="298741" cy="318657"/>
          </a:xfrm>
          <a:gradFill>
            <a:gsLst>
              <a:gs pos="23000">
                <a:srgbClr val="E74F29"/>
              </a:gs>
              <a:gs pos="67000">
                <a:srgbClr val="FEBC79"/>
              </a:gs>
            </a:gsLst>
            <a:lin ang="2700000" scaled="0"/>
          </a:gradFill>
        </p:grpSpPr>
        <p:sp>
          <p:nvSpPr>
            <p:cNvPr id="539" name="Freeform: Shape 606">
              <a:extLst>
                <a:ext uri="{FF2B5EF4-FFF2-40B4-BE49-F238E27FC236}">
                  <a16:creationId xmlns:a16="http://schemas.microsoft.com/office/drawing/2014/main" id="{81673B4E-C0B7-4DDE-B138-79F2053F4E4B}"/>
                </a:ext>
              </a:extLst>
            </p:cNvPr>
            <p:cNvSpPr/>
            <p:nvPr/>
          </p:nvSpPr>
          <p:spPr>
            <a:xfrm>
              <a:off x="10077286" y="2503079"/>
              <a:ext cx="39832" cy="49790"/>
            </a:xfrm>
            <a:custGeom>
              <a:avLst/>
              <a:gdLst>
                <a:gd name="connsiteX0" fmla="*/ 23162 w 39832"/>
                <a:gd name="connsiteY0" fmla="*/ 7726 h 49790"/>
                <a:gd name="connsiteX1" fmla="*/ 39692 w 39832"/>
                <a:gd name="connsiteY1" fmla="*/ 34812 h 49790"/>
                <a:gd name="connsiteX2" fmla="*/ 22067 w 39832"/>
                <a:gd name="connsiteY2" fmla="*/ 51342 h 49790"/>
                <a:gd name="connsiteX3" fmla="*/ 7727 w 39832"/>
                <a:gd name="connsiteY3" fmla="*/ 34812 h 49790"/>
                <a:gd name="connsiteX4" fmla="*/ 23162 w 39832"/>
                <a:gd name="connsiteY4" fmla="*/ 7726 h 49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32" h="49790">
                  <a:moveTo>
                    <a:pt x="23162" y="7726"/>
                  </a:moveTo>
                  <a:cubicBezTo>
                    <a:pt x="31626" y="20672"/>
                    <a:pt x="40589" y="28439"/>
                    <a:pt x="39692" y="34812"/>
                  </a:cubicBezTo>
                  <a:cubicBezTo>
                    <a:pt x="36874" y="42878"/>
                    <a:pt x="30292" y="49052"/>
                    <a:pt x="22067" y="51342"/>
                  </a:cubicBezTo>
                  <a:cubicBezTo>
                    <a:pt x="18183" y="52238"/>
                    <a:pt x="7827" y="40886"/>
                    <a:pt x="7727" y="34812"/>
                  </a:cubicBezTo>
                  <a:cubicBezTo>
                    <a:pt x="7627" y="28738"/>
                    <a:pt x="15395" y="20472"/>
                    <a:pt x="23162" y="7726"/>
                  </a:cubicBezTo>
                </a:path>
              </a:pathLst>
            </a:custGeom>
            <a:grpFill/>
            <a:ln w="9853" cap="flat">
              <a:noFill/>
              <a:prstDash val="solid"/>
              <a:miter/>
            </a:ln>
          </p:spPr>
          <p:txBody>
            <a:bodyPr rtlCol="0" anchor="ctr"/>
            <a:lstStyle/>
            <a:p>
              <a:endParaRPr lang="en-US"/>
            </a:p>
          </p:txBody>
        </p:sp>
        <p:sp>
          <p:nvSpPr>
            <p:cNvPr id="540" name="Freeform: Shape 607">
              <a:extLst>
                <a:ext uri="{FF2B5EF4-FFF2-40B4-BE49-F238E27FC236}">
                  <a16:creationId xmlns:a16="http://schemas.microsoft.com/office/drawing/2014/main" id="{0C90E596-B4F5-4AEE-8A15-B668BBCF08C4}"/>
                </a:ext>
              </a:extLst>
            </p:cNvPr>
            <p:cNvSpPr/>
            <p:nvPr/>
          </p:nvSpPr>
          <p:spPr>
            <a:xfrm>
              <a:off x="9868728" y="2458746"/>
              <a:ext cx="298741" cy="318657"/>
            </a:xfrm>
            <a:custGeom>
              <a:avLst/>
              <a:gdLst>
                <a:gd name="connsiteX0" fmla="*/ 152852 w 298741"/>
                <a:gd name="connsiteY0" fmla="*/ 316744 h 318657"/>
                <a:gd name="connsiteX1" fmla="*/ 86333 w 298741"/>
                <a:gd name="connsiteY1" fmla="*/ 316744 h 318657"/>
                <a:gd name="connsiteX2" fmla="*/ 8959 w 298741"/>
                <a:gd name="connsiteY2" fmla="*/ 235984 h 318657"/>
                <a:gd name="connsiteX3" fmla="*/ 8959 w 298741"/>
                <a:gd name="connsiteY3" fmla="*/ 87510 h 318657"/>
                <a:gd name="connsiteX4" fmla="*/ 78665 w 298741"/>
                <a:gd name="connsiteY4" fmla="*/ 9937 h 318657"/>
                <a:gd name="connsiteX5" fmla="*/ 230625 w 298741"/>
                <a:gd name="connsiteY5" fmla="*/ 9937 h 318657"/>
                <a:gd name="connsiteX6" fmla="*/ 296746 w 298741"/>
                <a:gd name="connsiteY6" fmla="*/ 81336 h 318657"/>
                <a:gd name="connsiteX7" fmla="*/ 296746 w 298741"/>
                <a:gd name="connsiteY7" fmla="*/ 238872 h 318657"/>
                <a:gd name="connsiteX8" fmla="*/ 220169 w 298741"/>
                <a:gd name="connsiteY8" fmla="*/ 316445 h 318657"/>
                <a:gd name="connsiteX9" fmla="*/ 219073 w 298741"/>
                <a:gd name="connsiteY9" fmla="*/ 316445 h 318657"/>
                <a:gd name="connsiteX10" fmla="*/ 152454 w 298741"/>
                <a:gd name="connsiteY10" fmla="*/ 316445 h 318657"/>
                <a:gd name="connsiteX11" fmla="*/ 151558 w 298741"/>
                <a:gd name="connsiteY11" fmla="*/ 288861 h 318657"/>
                <a:gd name="connsiteX12" fmla="*/ 218077 w 298741"/>
                <a:gd name="connsiteY12" fmla="*/ 288861 h 318657"/>
                <a:gd name="connsiteX13" fmla="*/ 270755 w 298741"/>
                <a:gd name="connsiteY13" fmla="*/ 237279 h 318657"/>
                <a:gd name="connsiteX14" fmla="*/ 270755 w 298741"/>
                <a:gd name="connsiteY14" fmla="*/ 84522 h 318657"/>
                <a:gd name="connsiteX15" fmla="*/ 228932 w 298741"/>
                <a:gd name="connsiteY15" fmla="*/ 37620 h 318657"/>
                <a:gd name="connsiteX16" fmla="*/ 81354 w 298741"/>
                <a:gd name="connsiteY16" fmla="*/ 36923 h 318657"/>
                <a:gd name="connsiteX17" fmla="*/ 34252 w 298741"/>
                <a:gd name="connsiteY17" fmla="*/ 90995 h 318657"/>
                <a:gd name="connsiteX18" fmla="*/ 34252 w 298741"/>
                <a:gd name="connsiteY18" fmla="*/ 234789 h 318657"/>
                <a:gd name="connsiteX19" fmla="*/ 84909 w 298741"/>
                <a:gd name="connsiteY19" fmla="*/ 288841 h 318657"/>
                <a:gd name="connsiteX20" fmla="*/ 87129 w 298741"/>
                <a:gd name="connsiteY20" fmla="*/ 288861 h 318657"/>
                <a:gd name="connsiteX21" fmla="*/ 151558 w 298741"/>
                <a:gd name="connsiteY21" fmla="*/ 288861 h 318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8741" h="318657">
                  <a:moveTo>
                    <a:pt x="152852" y="316744"/>
                  </a:moveTo>
                  <a:cubicBezTo>
                    <a:pt x="130646" y="316744"/>
                    <a:pt x="108439" y="317540"/>
                    <a:pt x="86333" y="316744"/>
                  </a:cubicBezTo>
                  <a:cubicBezTo>
                    <a:pt x="41820" y="314852"/>
                    <a:pt x="10552" y="283384"/>
                    <a:pt x="8959" y="235984"/>
                  </a:cubicBezTo>
                  <a:cubicBezTo>
                    <a:pt x="7266" y="186194"/>
                    <a:pt x="7365" y="137001"/>
                    <a:pt x="8959" y="87510"/>
                  </a:cubicBezTo>
                  <a:cubicBezTo>
                    <a:pt x="10452" y="43296"/>
                    <a:pt x="37040" y="12327"/>
                    <a:pt x="78665" y="9937"/>
                  </a:cubicBezTo>
                  <a:cubicBezTo>
                    <a:pt x="129272" y="6989"/>
                    <a:pt x="180018" y="6989"/>
                    <a:pt x="230625" y="9937"/>
                  </a:cubicBezTo>
                  <a:cubicBezTo>
                    <a:pt x="267868" y="12128"/>
                    <a:pt x="294854" y="41703"/>
                    <a:pt x="296746" y="81336"/>
                  </a:cubicBezTo>
                  <a:cubicBezTo>
                    <a:pt x="299235" y="133715"/>
                    <a:pt x="299335" y="186393"/>
                    <a:pt x="296746" y="238872"/>
                  </a:cubicBezTo>
                  <a:cubicBezTo>
                    <a:pt x="297025" y="281443"/>
                    <a:pt x="262739" y="316166"/>
                    <a:pt x="220169" y="316445"/>
                  </a:cubicBezTo>
                  <a:cubicBezTo>
                    <a:pt x="219810" y="316445"/>
                    <a:pt x="219442" y="316445"/>
                    <a:pt x="219073" y="316445"/>
                  </a:cubicBezTo>
                  <a:cubicBezTo>
                    <a:pt x="196867" y="317242"/>
                    <a:pt x="174660" y="316445"/>
                    <a:pt x="152454" y="316445"/>
                  </a:cubicBezTo>
                  <a:moveTo>
                    <a:pt x="151558" y="288861"/>
                  </a:moveTo>
                  <a:cubicBezTo>
                    <a:pt x="173764" y="288861"/>
                    <a:pt x="195971" y="289658"/>
                    <a:pt x="218077" y="288861"/>
                  </a:cubicBezTo>
                  <a:cubicBezTo>
                    <a:pt x="248549" y="287467"/>
                    <a:pt x="269461" y="268945"/>
                    <a:pt x="270755" y="237279"/>
                  </a:cubicBezTo>
                  <a:cubicBezTo>
                    <a:pt x="272847" y="186493"/>
                    <a:pt x="272448" y="135408"/>
                    <a:pt x="270755" y="84522"/>
                  </a:cubicBezTo>
                  <a:cubicBezTo>
                    <a:pt x="269859" y="58233"/>
                    <a:pt x="253229" y="38915"/>
                    <a:pt x="228932" y="37620"/>
                  </a:cubicBezTo>
                  <a:cubicBezTo>
                    <a:pt x="179789" y="34702"/>
                    <a:pt x="130526" y="34463"/>
                    <a:pt x="81354" y="36923"/>
                  </a:cubicBezTo>
                  <a:cubicBezTo>
                    <a:pt x="50384" y="38715"/>
                    <a:pt x="35248" y="58134"/>
                    <a:pt x="34252" y="90995"/>
                  </a:cubicBezTo>
                  <a:cubicBezTo>
                    <a:pt x="32858" y="138863"/>
                    <a:pt x="32858" y="186791"/>
                    <a:pt x="34252" y="234789"/>
                  </a:cubicBezTo>
                  <a:cubicBezTo>
                    <a:pt x="33316" y="263697"/>
                    <a:pt x="55990" y="287895"/>
                    <a:pt x="84909" y="288841"/>
                  </a:cubicBezTo>
                  <a:cubicBezTo>
                    <a:pt x="85645" y="288861"/>
                    <a:pt x="86392" y="288871"/>
                    <a:pt x="87129" y="288861"/>
                  </a:cubicBezTo>
                  <a:cubicBezTo>
                    <a:pt x="108539" y="289757"/>
                    <a:pt x="130048" y="288861"/>
                    <a:pt x="151558" y="288861"/>
                  </a:cubicBezTo>
                </a:path>
              </a:pathLst>
            </a:custGeom>
            <a:grpFill/>
            <a:ln w="9853" cap="flat">
              <a:noFill/>
              <a:prstDash val="solid"/>
              <a:miter/>
            </a:ln>
          </p:spPr>
          <p:txBody>
            <a:bodyPr rtlCol="0" anchor="ctr"/>
            <a:lstStyle/>
            <a:p>
              <a:endParaRPr lang="en-US"/>
            </a:p>
          </p:txBody>
        </p:sp>
        <p:sp>
          <p:nvSpPr>
            <p:cNvPr id="541" name="Freeform: Shape 608">
              <a:extLst>
                <a:ext uri="{FF2B5EF4-FFF2-40B4-BE49-F238E27FC236}">
                  <a16:creationId xmlns:a16="http://schemas.microsoft.com/office/drawing/2014/main" id="{B1DEFB5D-E772-49C7-B3D5-4C7938D8AB08}"/>
                </a:ext>
              </a:extLst>
            </p:cNvPr>
            <p:cNvSpPr/>
            <p:nvPr/>
          </p:nvSpPr>
          <p:spPr>
            <a:xfrm>
              <a:off x="9928102" y="2544600"/>
              <a:ext cx="159329" cy="169287"/>
            </a:xfrm>
            <a:custGeom>
              <a:avLst/>
              <a:gdLst>
                <a:gd name="connsiteX0" fmla="*/ 84012 w 159328"/>
                <a:gd name="connsiteY0" fmla="*/ 8224 h 169286"/>
                <a:gd name="connsiteX1" fmla="*/ 158309 w 159328"/>
                <a:gd name="connsiteY1" fmla="*/ 87599 h 169286"/>
                <a:gd name="connsiteX2" fmla="*/ 158299 w 159328"/>
                <a:gd name="connsiteY2" fmla="*/ 87888 h 169286"/>
                <a:gd name="connsiteX3" fmla="*/ 83315 w 159328"/>
                <a:gd name="connsiteY3" fmla="*/ 167553 h 169286"/>
                <a:gd name="connsiteX4" fmla="*/ 7733 w 159328"/>
                <a:gd name="connsiteY4" fmla="*/ 85598 h 169286"/>
                <a:gd name="connsiteX5" fmla="*/ 83604 w 159328"/>
                <a:gd name="connsiteY5" fmla="*/ 7726 h 169286"/>
                <a:gd name="connsiteX6" fmla="*/ 84012 w 159328"/>
                <a:gd name="connsiteY6" fmla="*/ 7726 h 169286"/>
                <a:gd name="connsiteX7" fmla="*/ 83116 w 159328"/>
                <a:gd name="connsiteY7" fmla="*/ 35310 h 169286"/>
                <a:gd name="connsiteX8" fmla="*/ 33306 w 159328"/>
                <a:gd name="connsiteY8" fmla="*/ 85080 h 169286"/>
                <a:gd name="connsiteX9" fmla="*/ 33326 w 159328"/>
                <a:gd name="connsiteY9" fmla="*/ 86594 h 169286"/>
                <a:gd name="connsiteX10" fmla="*/ 83813 w 159328"/>
                <a:gd name="connsiteY10" fmla="*/ 140168 h 169286"/>
                <a:gd name="connsiteX11" fmla="*/ 132010 w 159328"/>
                <a:gd name="connsiteY11" fmla="*/ 86594 h 169286"/>
                <a:gd name="connsiteX12" fmla="*/ 83733 w 159328"/>
                <a:gd name="connsiteY12" fmla="*/ 35330 h 169286"/>
                <a:gd name="connsiteX13" fmla="*/ 82717 w 159328"/>
                <a:gd name="connsiteY13" fmla="*/ 35310 h 169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328" h="169286">
                  <a:moveTo>
                    <a:pt x="84012" y="8224"/>
                  </a:moveTo>
                  <a:cubicBezTo>
                    <a:pt x="126443" y="9628"/>
                    <a:pt x="159713" y="45158"/>
                    <a:pt x="158309" y="87599"/>
                  </a:cubicBezTo>
                  <a:cubicBezTo>
                    <a:pt x="158309" y="87689"/>
                    <a:pt x="158299" y="87789"/>
                    <a:pt x="158299" y="87888"/>
                  </a:cubicBezTo>
                  <a:cubicBezTo>
                    <a:pt x="158299" y="131305"/>
                    <a:pt x="123944" y="167553"/>
                    <a:pt x="83315" y="167553"/>
                  </a:cubicBezTo>
                  <a:cubicBezTo>
                    <a:pt x="42686" y="167553"/>
                    <a:pt x="7136" y="129513"/>
                    <a:pt x="7733" y="85598"/>
                  </a:cubicBezTo>
                  <a:cubicBezTo>
                    <a:pt x="7186" y="43147"/>
                    <a:pt x="41153" y="8284"/>
                    <a:pt x="83604" y="7726"/>
                  </a:cubicBezTo>
                  <a:cubicBezTo>
                    <a:pt x="83743" y="7726"/>
                    <a:pt x="83873" y="7726"/>
                    <a:pt x="84012" y="7726"/>
                  </a:cubicBezTo>
                  <a:moveTo>
                    <a:pt x="83116" y="35310"/>
                  </a:moveTo>
                  <a:cubicBezTo>
                    <a:pt x="55622" y="35300"/>
                    <a:pt x="33316" y="57576"/>
                    <a:pt x="33306" y="85080"/>
                  </a:cubicBezTo>
                  <a:cubicBezTo>
                    <a:pt x="33306" y="85588"/>
                    <a:pt x="33306" y="86086"/>
                    <a:pt x="33326" y="86594"/>
                  </a:cubicBezTo>
                  <a:cubicBezTo>
                    <a:pt x="33326" y="114775"/>
                    <a:pt x="57723" y="141064"/>
                    <a:pt x="83813" y="140168"/>
                  </a:cubicBezTo>
                  <a:cubicBezTo>
                    <a:pt x="111327" y="137489"/>
                    <a:pt x="132239" y="114237"/>
                    <a:pt x="132010" y="86594"/>
                  </a:cubicBezTo>
                  <a:cubicBezTo>
                    <a:pt x="132836" y="59110"/>
                    <a:pt x="111227" y="36156"/>
                    <a:pt x="83733" y="35330"/>
                  </a:cubicBezTo>
                  <a:cubicBezTo>
                    <a:pt x="83395" y="35320"/>
                    <a:pt x="83056" y="35310"/>
                    <a:pt x="82717" y="35310"/>
                  </a:cubicBezTo>
                </a:path>
              </a:pathLst>
            </a:custGeom>
            <a:grpFill/>
            <a:ln w="9853" cap="flat">
              <a:noFill/>
              <a:prstDash val="solid"/>
              <a:miter/>
            </a:ln>
          </p:spPr>
          <p:txBody>
            <a:bodyPr rtlCol="0" anchor="ctr"/>
            <a:lstStyle/>
            <a:p>
              <a:endParaRPr lang="en-US"/>
            </a:p>
          </p:txBody>
        </p:sp>
      </p:grpSp>
      <p:sp>
        <p:nvSpPr>
          <p:cNvPr id="542" name="Graphic 549">
            <a:extLst>
              <a:ext uri="{FF2B5EF4-FFF2-40B4-BE49-F238E27FC236}">
                <a16:creationId xmlns:a16="http://schemas.microsoft.com/office/drawing/2014/main" id="{1A8C24CF-DC1C-46BE-9915-6C7FA282AE51}"/>
              </a:ext>
            </a:extLst>
          </p:cNvPr>
          <p:cNvSpPr/>
          <p:nvPr/>
        </p:nvSpPr>
        <p:spPr>
          <a:xfrm>
            <a:off x="8697179" y="2495102"/>
            <a:ext cx="366180" cy="337996"/>
          </a:xfrm>
          <a:custGeom>
            <a:avLst/>
            <a:gdLst>
              <a:gd name="connsiteX0" fmla="*/ 17476 w 288317"/>
              <a:gd name="connsiteY0" fmla="*/ 22243 h 256282"/>
              <a:gd name="connsiteX1" fmla="*/ 142093 w 288317"/>
              <a:gd name="connsiteY1" fmla="*/ 83964 h 256282"/>
              <a:gd name="connsiteX2" fmla="*/ 146471 w 288317"/>
              <a:gd name="connsiteY2" fmla="*/ 50861 h 256282"/>
              <a:gd name="connsiteX3" fmla="*/ 226453 w 288317"/>
              <a:gd name="connsiteY3" fmla="*/ 15302 h 256282"/>
              <a:gd name="connsiteX4" fmla="*/ 284757 w 288317"/>
              <a:gd name="connsiteY4" fmla="*/ 20107 h 256282"/>
              <a:gd name="connsiteX5" fmla="*/ 266817 w 288317"/>
              <a:gd name="connsiteY5" fmla="*/ 45949 h 256282"/>
              <a:gd name="connsiteX6" fmla="*/ 288174 w 288317"/>
              <a:gd name="connsiteY6" fmla="*/ 42745 h 256282"/>
              <a:gd name="connsiteX7" fmla="*/ 288814 w 288317"/>
              <a:gd name="connsiteY7" fmla="*/ 45095 h 256282"/>
              <a:gd name="connsiteX8" fmla="*/ 259662 w 288317"/>
              <a:gd name="connsiteY8" fmla="*/ 117815 h 256282"/>
              <a:gd name="connsiteX9" fmla="*/ 55405 w 288317"/>
              <a:gd name="connsiteY9" fmla="*/ 246906 h 256282"/>
              <a:gd name="connsiteX10" fmla="*/ 8933 w 288317"/>
              <a:gd name="connsiteY10" fmla="*/ 228977 h 256282"/>
              <a:gd name="connsiteX11" fmla="*/ 83682 w 288317"/>
              <a:gd name="connsiteY11" fmla="*/ 206125 h 256282"/>
              <a:gd name="connsiteX12" fmla="*/ 83682 w 288317"/>
              <a:gd name="connsiteY12" fmla="*/ 200679 h 256282"/>
              <a:gd name="connsiteX13" fmla="*/ 53355 w 288317"/>
              <a:gd name="connsiteY13" fmla="*/ 185943 h 256282"/>
              <a:gd name="connsiteX14" fmla="*/ 29222 w 288317"/>
              <a:gd name="connsiteY14" fmla="*/ 159888 h 256282"/>
              <a:gd name="connsiteX15" fmla="*/ 53996 w 288317"/>
              <a:gd name="connsiteY15" fmla="*/ 156257 h 256282"/>
              <a:gd name="connsiteX16" fmla="*/ 10428 w 288317"/>
              <a:gd name="connsiteY16" fmla="*/ 98593 h 256282"/>
              <a:gd name="connsiteX17" fmla="*/ 33173 w 288317"/>
              <a:gd name="connsiteY17" fmla="*/ 100729 h 256282"/>
              <a:gd name="connsiteX18" fmla="*/ 17476 w 288317"/>
              <a:gd name="connsiteY18" fmla="*/ 22243 h 256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8317" h="256282">
                <a:moveTo>
                  <a:pt x="17476" y="22243"/>
                </a:moveTo>
                <a:cubicBezTo>
                  <a:pt x="53248" y="59190"/>
                  <a:pt x="92225" y="81722"/>
                  <a:pt x="142093" y="83964"/>
                </a:cubicBezTo>
                <a:cubicBezTo>
                  <a:pt x="142541" y="72816"/>
                  <a:pt x="144004" y="61742"/>
                  <a:pt x="146471" y="50861"/>
                </a:cubicBezTo>
                <a:cubicBezTo>
                  <a:pt x="157149" y="17651"/>
                  <a:pt x="196766" y="-1891"/>
                  <a:pt x="226453" y="15302"/>
                </a:cubicBezTo>
                <a:cubicBezTo>
                  <a:pt x="243687" y="27048"/>
                  <a:pt x="265834" y="28874"/>
                  <a:pt x="284757" y="20107"/>
                </a:cubicBezTo>
                <a:lnTo>
                  <a:pt x="266817" y="45949"/>
                </a:lnTo>
                <a:lnTo>
                  <a:pt x="288174" y="42745"/>
                </a:lnTo>
                <a:cubicBezTo>
                  <a:pt x="288174" y="44027"/>
                  <a:pt x="289028" y="44881"/>
                  <a:pt x="288814" y="45095"/>
                </a:cubicBezTo>
                <a:cubicBezTo>
                  <a:pt x="264788" y="63675"/>
                  <a:pt x="266176" y="91866"/>
                  <a:pt x="259662" y="117815"/>
                </a:cubicBezTo>
                <a:cubicBezTo>
                  <a:pt x="238903" y="209863"/>
                  <a:pt x="147453" y="267654"/>
                  <a:pt x="55405" y="246906"/>
                </a:cubicBezTo>
                <a:cubicBezTo>
                  <a:pt x="39121" y="243233"/>
                  <a:pt x="23466" y="237189"/>
                  <a:pt x="8933" y="228977"/>
                </a:cubicBezTo>
                <a:lnTo>
                  <a:pt x="83682" y="206125"/>
                </a:lnTo>
                <a:lnTo>
                  <a:pt x="83682" y="200679"/>
                </a:lnTo>
                <a:cubicBezTo>
                  <a:pt x="73153" y="196675"/>
                  <a:pt x="63009" y="191752"/>
                  <a:pt x="53355" y="185943"/>
                </a:cubicBezTo>
                <a:cubicBezTo>
                  <a:pt x="44546" y="177998"/>
                  <a:pt x="36462" y="169285"/>
                  <a:pt x="29222" y="159888"/>
                </a:cubicBezTo>
                <a:lnTo>
                  <a:pt x="53996" y="156257"/>
                </a:lnTo>
                <a:cubicBezTo>
                  <a:pt x="29115" y="142589"/>
                  <a:pt x="11282" y="127532"/>
                  <a:pt x="10428" y="98593"/>
                </a:cubicBezTo>
                <a:lnTo>
                  <a:pt x="33173" y="100729"/>
                </a:lnTo>
                <a:cubicBezTo>
                  <a:pt x="10428" y="77023"/>
                  <a:pt x="3807" y="52783"/>
                  <a:pt x="17476" y="22243"/>
                </a:cubicBezTo>
              </a:path>
            </a:pathLst>
          </a:custGeom>
          <a:gradFill>
            <a:gsLst>
              <a:gs pos="23000">
                <a:srgbClr val="E74F29"/>
              </a:gs>
              <a:gs pos="67000">
                <a:srgbClr val="FEBC79"/>
              </a:gs>
            </a:gsLst>
            <a:lin ang="2700000" scaled="0"/>
          </a:gradFill>
          <a:ln w="10624" cap="flat">
            <a:noFill/>
            <a:prstDash val="solid"/>
            <a:miter/>
          </a:ln>
        </p:spPr>
        <p:txBody>
          <a:bodyPr rtlCol="0" anchor="ctr"/>
          <a:lstStyle/>
          <a:p>
            <a:endParaRPr lang="en-US"/>
          </a:p>
        </p:txBody>
      </p:sp>
      <p:grpSp>
        <p:nvGrpSpPr>
          <p:cNvPr id="543" name="Graphic 548">
            <a:extLst>
              <a:ext uri="{FF2B5EF4-FFF2-40B4-BE49-F238E27FC236}">
                <a16:creationId xmlns:a16="http://schemas.microsoft.com/office/drawing/2014/main" id="{9359A466-59E9-4CC3-8630-8983B7AC251C}"/>
              </a:ext>
            </a:extLst>
          </p:cNvPr>
          <p:cNvGrpSpPr/>
          <p:nvPr/>
        </p:nvGrpSpPr>
        <p:grpSpPr>
          <a:xfrm>
            <a:off x="9320151" y="2465144"/>
            <a:ext cx="343588" cy="349603"/>
            <a:chOff x="9183155" y="2491702"/>
            <a:chExt cx="288699" cy="282887"/>
          </a:xfrm>
          <a:gradFill>
            <a:gsLst>
              <a:gs pos="23000">
                <a:srgbClr val="E74F29"/>
              </a:gs>
              <a:gs pos="67000">
                <a:srgbClr val="FEBC79"/>
              </a:gs>
            </a:gsLst>
            <a:lin ang="2700000" scaled="0"/>
          </a:gradFill>
        </p:grpSpPr>
        <p:sp>
          <p:nvSpPr>
            <p:cNvPr id="550" name="Freeform: Shape 603">
              <a:extLst>
                <a:ext uri="{FF2B5EF4-FFF2-40B4-BE49-F238E27FC236}">
                  <a16:creationId xmlns:a16="http://schemas.microsoft.com/office/drawing/2014/main" id="{01081ED6-CE79-4DD1-BD41-7427F375C016}"/>
                </a:ext>
              </a:extLst>
            </p:cNvPr>
            <p:cNvSpPr/>
            <p:nvPr/>
          </p:nvSpPr>
          <p:spPr>
            <a:xfrm>
              <a:off x="9290321" y="2576792"/>
              <a:ext cx="181533" cy="192212"/>
            </a:xfrm>
            <a:custGeom>
              <a:avLst/>
              <a:gdLst>
                <a:gd name="connsiteX0" fmla="*/ 64925 w 181533"/>
                <a:gd name="connsiteY0" fmla="*/ 189788 h 192211"/>
                <a:gd name="connsiteX1" fmla="*/ 8970 w 181533"/>
                <a:gd name="connsiteY1" fmla="*/ 189788 h 192211"/>
                <a:gd name="connsiteX2" fmla="*/ 8970 w 181533"/>
                <a:gd name="connsiteY2" fmla="*/ 14875 h 192211"/>
                <a:gd name="connsiteX3" fmla="*/ 65352 w 181533"/>
                <a:gd name="connsiteY3" fmla="*/ 23525 h 192211"/>
                <a:gd name="connsiteX4" fmla="*/ 117783 w 181533"/>
                <a:gd name="connsiteY4" fmla="*/ 9109 h 192211"/>
                <a:gd name="connsiteX5" fmla="*/ 180786 w 181533"/>
                <a:gd name="connsiteY5" fmla="*/ 63249 h 192211"/>
                <a:gd name="connsiteX6" fmla="*/ 181427 w 181533"/>
                <a:gd name="connsiteY6" fmla="*/ 189361 h 192211"/>
                <a:gd name="connsiteX7" fmla="*/ 124297 w 181533"/>
                <a:gd name="connsiteY7" fmla="*/ 189361 h 192211"/>
                <a:gd name="connsiteX8" fmla="*/ 124297 w 181533"/>
                <a:gd name="connsiteY8" fmla="*/ 86634 h 192211"/>
                <a:gd name="connsiteX9" fmla="*/ 79554 w 181533"/>
                <a:gd name="connsiteY9" fmla="*/ 64103 h 192211"/>
                <a:gd name="connsiteX10" fmla="*/ 65672 w 181533"/>
                <a:gd name="connsiteY10" fmla="*/ 99342 h 192211"/>
                <a:gd name="connsiteX11" fmla="*/ 65032 w 181533"/>
                <a:gd name="connsiteY11" fmla="*/ 189788 h 19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1533" h="192211">
                  <a:moveTo>
                    <a:pt x="64925" y="189788"/>
                  </a:moveTo>
                  <a:lnTo>
                    <a:pt x="8970" y="189788"/>
                  </a:lnTo>
                  <a:lnTo>
                    <a:pt x="8970" y="14875"/>
                  </a:lnTo>
                  <a:cubicBezTo>
                    <a:pt x="29259" y="16263"/>
                    <a:pt x="51684" y="2809"/>
                    <a:pt x="65352" y="23525"/>
                  </a:cubicBezTo>
                  <a:cubicBezTo>
                    <a:pt x="82267" y="16851"/>
                    <a:pt x="99843" y="12024"/>
                    <a:pt x="117783" y="9109"/>
                  </a:cubicBezTo>
                  <a:cubicBezTo>
                    <a:pt x="153876" y="7080"/>
                    <a:pt x="178330" y="27369"/>
                    <a:pt x="180786" y="63249"/>
                  </a:cubicBezTo>
                  <a:cubicBezTo>
                    <a:pt x="183562" y="104574"/>
                    <a:pt x="181427" y="146327"/>
                    <a:pt x="181427" y="189361"/>
                  </a:cubicBezTo>
                  <a:lnTo>
                    <a:pt x="124297" y="189361"/>
                  </a:lnTo>
                  <a:cubicBezTo>
                    <a:pt x="124297" y="155083"/>
                    <a:pt x="125685" y="120805"/>
                    <a:pt x="124297" y="86634"/>
                  </a:cubicBezTo>
                  <a:cubicBezTo>
                    <a:pt x="122909" y="61113"/>
                    <a:pt x="97067" y="48085"/>
                    <a:pt x="79554" y="64103"/>
                  </a:cubicBezTo>
                  <a:cubicBezTo>
                    <a:pt x="70990" y="73884"/>
                    <a:pt x="66078" y="86346"/>
                    <a:pt x="65672" y="99342"/>
                  </a:cubicBezTo>
                  <a:cubicBezTo>
                    <a:pt x="63750" y="128387"/>
                    <a:pt x="65032" y="157753"/>
                    <a:pt x="65032" y="189788"/>
                  </a:cubicBezTo>
                </a:path>
              </a:pathLst>
            </a:custGeom>
            <a:grpFill/>
            <a:ln w="10668" cap="flat">
              <a:noFill/>
              <a:prstDash val="solid"/>
              <a:miter/>
            </a:ln>
          </p:spPr>
          <p:txBody>
            <a:bodyPr rtlCol="0" anchor="ctr"/>
            <a:lstStyle/>
            <a:p>
              <a:endParaRPr lang="en-US"/>
            </a:p>
          </p:txBody>
        </p:sp>
        <p:sp>
          <p:nvSpPr>
            <p:cNvPr id="551" name="Freeform: Shape 604">
              <a:extLst>
                <a:ext uri="{FF2B5EF4-FFF2-40B4-BE49-F238E27FC236}">
                  <a16:creationId xmlns:a16="http://schemas.microsoft.com/office/drawing/2014/main" id="{687A5FD5-9E9D-4965-9EB9-3D820AA8981F}"/>
                </a:ext>
              </a:extLst>
            </p:cNvPr>
            <p:cNvSpPr/>
            <p:nvPr/>
          </p:nvSpPr>
          <p:spPr>
            <a:xfrm>
              <a:off x="9200304" y="2582377"/>
              <a:ext cx="64071" cy="192212"/>
            </a:xfrm>
            <a:custGeom>
              <a:avLst/>
              <a:gdLst>
                <a:gd name="connsiteX0" fmla="*/ 8970 w 64070"/>
                <a:gd name="connsiteY0" fmla="*/ 8970 h 192211"/>
                <a:gd name="connsiteX1" fmla="*/ 62042 w 64070"/>
                <a:gd name="connsiteY1" fmla="*/ 8970 h 192211"/>
                <a:gd name="connsiteX2" fmla="*/ 62042 w 64070"/>
                <a:gd name="connsiteY2" fmla="*/ 183883 h 192211"/>
                <a:gd name="connsiteX3" fmla="*/ 8970 w 64070"/>
                <a:gd name="connsiteY3" fmla="*/ 183883 h 192211"/>
              </a:gdLst>
              <a:ahLst/>
              <a:cxnLst>
                <a:cxn ang="0">
                  <a:pos x="connsiteX0" y="connsiteY0"/>
                </a:cxn>
                <a:cxn ang="0">
                  <a:pos x="connsiteX1" y="connsiteY1"/>
                </a:cxn>
                <a:cxn ang="0">
                  <a:pos x="connsiteX2" y="connsiteY2"/>
                </a:cxn>
                <a:cxn ang="0">
                  <a:pos x="connsiteX3" y="connsiteY3"/>
                </a:cxn>
              </a:cxnLst>
              <a:rect l="l" t="t" r="r" b="b"/>
              <a:pathLst>
                <a:path w="64070" h="192211">
                  <a:moveTo>
                    <a:pt x="8970" y="8970"/>
                  </a:moveTo>
                  <a:lnTo>
                    <a:pt x="62042" y="8970"/>
                  </a:lnTo>
                  <a:lnTo>
                    <a:pt x="62042" y="183883"/>
                  </a:lnTo>
                  <a:lnTo>
                    <a:pt x="8970" y="183883"/>
                  </a:lnTo>
                  <a:close/>
                </a:path>
              </a:pathLst>
            </a:custGeom>
            <a:grpFill/>
            <a:ln w="10668" cap="flat">
              <a:noFill/>
              <a:prstDash val="solid"/>
              <a:miter/>
            </a:ln>
          </p:spPr>
          <p:txBody>
            <a:bodyPr rtlCol="0" anchor="ctr"/>
            <a:lstStyle/>
            <a:p>
              <a:endParaRPr lang="en-US"/>
            </a:p>
          </p:txBody>
        </p:sp>
        <p:sp>
          <p:nvSpPr>
            <p:cNvPr id="556" name="Freeform: Shape 605">
              <a:extLst>
                <a:ext uri="{FF2B5EF4-FFF2-40B4-BE49-F238E27FC236}">
                  <a16:creationId xmlns:a16="http://schemas.microsoft.com/office/drawing/2014/main" id="{92417742-736A-425E-8466-7C629944588C}"/>
                </a:ext>
              </a:extLst>
            </p:cNvPr>
            <p:cNvSpPr/>
            <p:nvPr/>
          </p:nvSpPr>
          <p:spPr>
            <a:xfrm>
              <a:off x="9183155" y="2491702"/>
              <a:ext cx="81205" cy="66598"/>
            </a:xfrm>
            <a:custGeom>
              <a:avLst/>
              <a:gdLst>
                <a:gd name="connsiteX0" fmla="*/ 41065 w 74749"/>
                <a:gd name="connsiteY0" fmla="*/ 73803 h 74749"/>
                <a:gd name="connsiteX1" fmla="*/ 9029 w 74749"/>
                <a:gd name="connsiteY1" fmla="*/ 42942 h 74749"/>
                <a:gd name="connsiteX2" fmla="*/ 39068 w 74749"/>
                <a:gd name="connsiteY2" fmla="*/ 9028 h 74749"/>
                <a:gd name="connsiteX3" fmla="*/ 41919 w 74749"/>
                <a:gd name="connsiteY3" fmla="*/ 8985 h 74749"/>
                <a:gd name="connsiteX4" fmla="*/ 73965 w 74749"/>
                <a:gd name="connsiteY4" fmla="*/ 41010 h 74749"/>
                <a:gd name="connsiteX5" fmla="*/ 73954 w 74749"/>
                <a:gd name="connsiteY5" fmla="*/ 41875 h 74749"/>
                <a:gd name="connsiteX6" fmla="*/ 44119 w 74749"/>
                <a:gd name="connsiteY6" fmla="*/ 73931 h 74749"/>
                <a:gd name="connsiteX7" fmla="*/ 41385 w 74749"/>
                <a:gd name="connsiteY7" fmla="*/ 73910 h 74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49" h="74749">
                  <a:moveTo>
                    <a:pt x="41065" y="73803"/>
                  </a:moveTo>
                  <a:cubicBezTo>
                    <a:pt x="21950" y="72735"/>
                    <a:pt x="9884" y="63125"/>
                    <a:pt x="9029" y="42942"/>
                  </a:cubicBezTo>
                  <a:cubicBezTo>
                    <a:pt x="7961" y="25280"/>
                    <a:pt x="21406" y="10095"/>
                    <a:pt x="39068" y="9028"/>
                  </a:cubicBezTo>
                  <a:cubicBezTo>
                    <a:pt x="40018" y="8974"/>
                    <a:pt x="40969" y="8953"/>
                    <a:pt x="41919" y="8985"/>
                  </a:cubicBezTo>
                  <a:cubicBezTo>
                    <a:pt x="59613" y="8974"/>
                    <a:pt x="73954" y="23315"/>
                    <a:pt x="73965" y="41010"/>
                  </a:cubicBezTo>
                  <a:cubicBezTo>
                    <a:pt x="73965" y="41298"/>
                    <a:pt x="73965" y="41586"/>
                    <a:pt x="73954" y="41875"/>
                  </a:cubicBezTo>
                  <a:cubicBezTo>
                    <a:pt x="74563" y="58971"/>
                    <a:pt x="61204" y="73323"/>
                    <a:pt x="44119" y="73931"/>
                  </a:cubicBezTo>
                  <a:cubicBezTo>
                    <a:pt x="43211" y="73963"/>
                    <a:pt x="42293" y="73953"/>
                    <a:pt x="41385" y="73910"/>
                  </a:cubicBezTo>
                </a:path>
              </a:pathLst>
            </a:custGeom>
            <a:grpFill/>
            <a:ln w="10668" cap="flat">
              <a:noFill/>
              <a:prstDash val="solid"/>
              <a:miter/>
            </a:ln>
          </p:spPr>
          <p:txBody>
            <a:bodyPr rtlCol="0" anchor="ctr"/>
            <a:lstStyle/>
            <a:p>
              <a:endParaRPr lang="en-US"/>
            </a:p>
          </p:txBody>
        </p:sp>
      </p:grpSp>
      <p:sp>
        <p:nvSpPr>
          <p:cNvPr id="557" name="Graphic 4">
            <a:extLst>
              <a:ext uri="{FF2B5EF4-FFF2-40B4-BE49-F238E27FC236}">
                <a16:creationId xmlns:a16="http://schemas.microsoft.com/office/drawing/2014/main" id="{60435751-40A7-4912-92F9-9365F029872F}"/>
              </a:ext>
            </a:extLst>
          </p:cNvPr>
          <p:cNvSpPr/>
          <p:nvPr/>
        </p:nvSpPr>
        <p:spPr>
          <a:xfrm>
            <a:off x="10838568" y="2473753"/>
            <a:ext cx="290199" cy="290199"/>
          </a:xfrm>
          <a:custGeom>
            <a:avLst/>
            <a:gdLst>
              <a:gd name="connsiteX0" fmla="*/ 7144 w 514350"/>
              <a:gd name="connsiteY0" fmla="*/ 126203 h 514350"/>
              <a:gd name="connsiteX1" fmla="*/ 25241 w 514350"/>
              <a:gd name="connsiteY1" fmla="*/ 82388 h 514350"/>
              <a:gd name="connsiteX2" fmla="*/ 90011 w 514350"/>
              <a:gd name="connsiteY2" fmla="*/ 17618 h 514350"/>
              <a:gd name="connsiteX3" fmla="*/ 132874 w 514350"/>
              <a:gd name="connsiteY3" fmla="*/ 24285 h 514350"/>
              <a:gd name="connsiteX4" fmla="*/ 188119 w 514350"/>
              <a:gd name="connsiteY4" fmla="*/ 130013 h 514350"/>
              <a:gd name="connsiteX5" fmla="*/ 181451 w 514350"/>
              <a:gd name="connsiteY5" fmla="*/ 167160 h 514350"/>
              <a:gd name="connsiteX6" fmla="*/ 160496 w 514350"/>
              <a:gd name="connsiteY6" fmla="*/ 188115 h 514350"/>
              <a:gd name="connsiteX7" fmla="*/ 156686 w 514350"/>
              <a:gd name="connsiteY7" fmla="*/ 208118 h 514350"/>
              <a:gd name="connsiteX8" fmla="*/ 184309 w 514350"/>
              <a:gd name="connsiteY8" fmla="*/ 257648 h 514350"/>
              <a:gd name="connsiteX9" fmla="*/ 284321 w 514350"/>
              <a:gd name="connsiteY9" fmla="*/ 351945 h 514350"/>
              <a:gd name="connsiteX10" fmla="*/ 315754 w 514350"/>
              <a:gd name="connsiteY10" fmla="*/ 366233 h 514350"/>
              <a:gd name="connsiteX11" fmla="*/ 330994 w 514350"/>
              <a:gd name="connsiteY11" fmla="*/ 362423 h 514350"/>
              <a:gd name="connsiteX12" fmla="*/ 356711 w 514350"/>
              <a:gd name="connsiteY12" fmla="*/ 336705 h 514350"/>
              <a:gd name="connsiteX13" fmla="*/ 398621 w 514350"/>
              <a:gd name="connsiteY13" fmla="*/ 330990 h 514350"/>
              <a:gd name="connsiteX14" fmla="*/ 499586 w 514350"/>
              <a:gd name="connsiteY14" fmla="*/ 390998 h 514350"/>
              <a:gd name="connsiteX15" fmla="*/ 504349 w 514350"/>
              <a:gd name="connsiteY15" fmla="*/ 430050 h 514350"/>
              <a:gd name="connsiteX16" fmla="*/ 431006 w 514350"/>
              <a:gd name="connsiteY16" fmla="*/ 502440 h 514350"/>
              <a:gd name="connsiteX17" fmla="*/ 382429 w 514350"/>
              <a:gd name="connsiteY17" fmla="*/ 513870 h 514350"/>
              <a:gd name="connsiteX18" fmla="*/ 272891 w 514350"/>
              <a:gd name="connsiteY18" fmla="*/ 476723 h 514350"/>
              <a:gd name="connsiteX19" fmla="*/ 36671 w 514350"/>
              <a:gd name="connsiteY19" fmla="*/ 233835 h 514350"/>
              <a:gd name="connsiteX20" fmla="*/ 7144 w 514350"/>
              <a:gd name="connsiteY20" fmla="*/ 140490 h 514350"/>
              <a:gd name="connsiteX21" fmla="*/ 7144 w 514350"/>
              <a:gd name="connsiteY21" fmla="*/ 126203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4350" h="514350">
                <a:moveTo>
                  <a:pt x="7144" y="126203"/>
                </a:moveTo>
                <a:cubicBezTo>
                  <a:pt x="7144" y="109058"/>
                  <a:pt x="12859" y="94770"/>
                  <a:pt x="25241" y="82388"/>
                </a:cubicBezTo>
                <a:cubicBezTo>
                  <a:pt x="47149" y="61433"/>
                  <a:pt x="68104" y="39525"/>
                  <a:pt x="90011" y="17618"/>
                </a:cubicBezTo>
                <a:cubicBezTo>
                  <a:pt x="106204" y="1425"/>
                  <a:pt x="122396" y="4283"/>
                  <a:pt x="132874" y="24285"/>
                </a:cubicBezTo>
                <a:cubicBezTo>
                  <a:pt x="151924" y="59528"/>
                  <a:pt x="170021" y="94770"/>
                  <a:pt x="188119" y="130013"/>
                </a:cubicBezTo>
                <a:cubicBezTo>
                  <a:pt x="194786" y="142395"/>
                  <a:pt x="191929" y="155730"/>
                  <a:pt x="181451" y="167160"/>
                </a:cubicBezTo>
                <a:cubicBezTo>
                  <a:pt x="174784" y="174780"/>
                  <a:pt x="167164" y="181448"/>
                  <a:pt x="160496" y="188115"/>
                </a:cubicBezTo>
                <a:cubicBezTo>
                  <a:pt x="153829" y="193830"/>
                  <a:pt x="151924" y="200498"/>
                  <a:pt x="156686" y="208118"/>
                </a:cubicBezTo>
                <a:cubicBezTo>
                  <a:pt x="165259" y="224310"/>
                  <a:pt x="172879" y="242408"/>
                  <a:pt x="184309" y="257648"/>
                </a:cubicBezTo>
                <a:cubicBezTo>
                  <a:pt x="211931" y="294795"/>
                  <a:pt x="245269" y="327180"/>
                  <a:pt x="284321" y="351945"/>
                </a:cubicBezTo>
                <a:cubicBezTo>
                  <a:pt x="293846" y="357660"/>
                  <a:pt x="305276" y="361470"/>
                  <a:pt x="315754" y="366233"/>
                </a:cubicBezTo>
                <a:cubicBezTo>
                  <a:pt x="321469" y="369090"/>
                  <a:pt x="327184" y="367185"/>
                  <a:pt x="330994" y="362423"/>
                </a:cubicBezTo>
                <a:cubicBezTo>
                  <a:pt x="339566" y="353850"/>
                  <a:pt x="348139" y="345278"/>
                  <a:pt x="356711" y="336705"/>
                </a:cubicBezTo>
                <a:cubicBezTo>
                  <a:pt x="368141" y="325275"/>
                  <a:pt x="384334" y="322418"/>
                  <a:pt x="398621" y="330990"/>
                </a:cubicBezTo>
                <a:cubicBezTo>
                  <a:pt x="432911" y="350993"/>
                  <a:pt x="466249" y="370043"/>
                  <a:pt x="499586" y="390998"/>
                </a:cubicBezTo>
                <a:cubicBezTo>
                  <a:pt x="515779" y="400523"/>
                  <a:pt x="517684" y="416715"/>
                  <a:pt x="504349" y="430050"/>
                </a:cubicBezTo>
                <a:cubicBezTo>
                  <a:pt x="480536" y="454815"/>
                  <a:pt x="455771" y="479580"/>
                  <a:pt x="431006" y="502440"/>
                </a:cubicBezTo>
                <a:cubicBezTo>
                  <a:pt x="417671" y="514823"/>
                  <a:pt x="400526" y="515775"/>
                  <a:pt x="382429" y="513870"/>
                </a:cubicBezTo>
                <a:cubicBezTo>
                  <a:pt x="343376" y="510060"/>
                  <a:pt x="307181" y="496725"/>
                  <a:pt x="272891" y="476723"/>
                </a:cubicBezTo>
                <a:cubicBezTo>
                  <a:pt x="170974" y="418620"/>
                  <a:pt x="91916" y="337658"/>
                  <a:pt x="36671" y="233835"/>
                </a:cubicBezTo>
                <a:cubicBezTo>
                  <a:pt x="21431" y="204308"/>
                  <a:pt x="10954" y="172875"/>
                  <a:pt x="7144" y="140490"/>
                </a:cubicBezTo>
                <a:cubicBezTo>
                  <a:pt x="7144" y="134775"/>
                  <a:pt x="7144" y="130013"/>
                  <a:pt x="7144" y="126203"/>
                </a:cubicBezTo>
                <a:close/>
              </a:path>
            </a:pathLst>
          </a:custGeom>
          <a:gradFill>
            <a:gsLst>
              <a:gs pos="23000">
                <a:srgbClr val="E74F29"/>
              </a:gs>
              <a:gs pos="67000">
                <a:srgbClr val="F58753"/>
              </a:gs>
            </a:gsLst>
            <a:lin ang="5400000" scaled="1"/>
          </a:gradFill>
          <a:ln w="9525" cap="flat">
            <a:noFill/>
            <a:prstDash val="solid"/>
            <a:miter/>
          </a:ln>
        </p:spPr>
        <p:txBody>
          <a:bodyPr rtlCol="0" anchor="ctr"/>
          <a:lstStyle/>
          <a:p>
            <a:endParaRPr lang="en-US"/>
          </a:p>
        </p:txBody>
      </p:sp>
      <p:sp>
        <p:nvSpPr>
          <p:cNvPr id="564" name="Graphic 4">
            <a:extLst>
              <a:ext uri="{FF2B5EF4-FFF2-40B4-BE49-F238E27FC236}">
                <a16:creationId xmlns:a16="http://schemas.microsoft.com/office/drawing/2014/main" id="{6FCCC47D-1804-4E3C-9A67-6BBA9FE034C0}"/>
              </a:ext>
            </a:extLst>
          </p:cNvPr>
          <p:cNvSpPr/>
          <p:nvPr/>
        </p:nvSpPr>
        <p:spPr>
          <a:xfrm>
            <a:off x="10703305" y="3929700"/>
            <a:ext cx="290199" cy="290199"/>
          </a:xfrm>
          <a:custGeom>
            <a:avLst/>
            <a:gdLst>
              <a:gd name="connsiteX0" fmla="*/ 7144 w 514350"/>
              <a:gd name="connsiteY0" fmla="*/ 126203 h 514350"/>
              <a:gd name="connsiteX1" fmla="*/ 25241 w 514350"/>
              <a:gd name="connsiteY1" fmla="*/ 82388 h 514350"/>
              <a:gd name="connsiteX2" fmla="*/ 90011 w 514350"/>
              <a:gd name="connsiteY2" fmla="*/ 17618 h 514350"/>
              <a:gd name="connsiteX3" fmla="*/ 132874 w 514350"/>
              <a:gd name="connsiteY3" fmla="*/ 24285 h 514350"/>
              <a:gd name="connsiteX4" fmla="*/ 188119 w 514350"/>
              <a:gd name="connsiteY4" fmla="*/ 130013 h 514350"/>
              <a:gd name="connsiteX5" fmla="*/ 181451 w 514350"/>
              <a:gd name="connsiteY5" fmla="*/ 167160 h 514350"/>
              <a:gd name="connsiteX6" fmla="*/ 160496 w 514350"/>
              <a:gd name="connsiteY6" fmla="*/ 188115 h 514350"/>
              <a:gd name="connsiteX7" fmla="*/ 156686 w 514350"/>
              <a:gd name="connsiteY7" fmla="*/ 208118 h 514350"/>
              <a:gd name="connsiteX8" fmla="*/ 184309 w 514350"/>
              <a:gd name="connsiteY8" fmla="*/ 257648 h 514350"/>
              <a:gd name="connsiteX9" fmla="*/ 284321 w 514350"/>
              <a:gd name="connsiteY9" fmla="*/ 351945 h 514350"/>
              <a:gd name="connsiteX10" fmla="*/ 315754 w 514350"/>
              <a:gd name="connsiteY10" fmla="*/ 366233 h 514350"/>
              <a:gd name="connsiteX11" fmla="*/ 330994 w 514350"/>
              <a:gd name="connsiteY11" fmla="*/ 362423 h 514350"/>
              <a:gd name="connsiteX12" fmla="*/ 356711 w 514350"/>
              <a:gd name="connsiteY12" fmla="*/ 336705 h 514350"/>
              <a:gd name="connsiteX13" fmla="*/ 398621 w 514350"/>
              <a:gd name="connsiteY13" fmla="*/ 330990 h 514350"/>
              <a:gd name="connsiteX14" fmla="*/ 499586 w 514350"/>
              <a:gd name="connsiteY14" fmla="*/ 390998 h 514350"/>
              <a:gd name="connsiteX15" fmla="*/ 504349 w 514350"/>
              <a:gd name="connsiteY15" fmla="*/ 430050 h 514350"/>
              <a:gd name="connsiteX16" fmla="*/ 431006 w 514350"/>
              <a:gd name="connsiteY16" fmla="*/ 502440 h 514350"/>
              <a:gd name="connsiteX17" fmla="*/ 382429 w 514350"/>
              <a:gd name="connsiteY17" fmla="*/ 513870 h 514350"/>
              <a:gd name="connsiteX18" fmla="*/ 272891 w 514350"/>
              <a:gd name="connsiteY18" fmla="*/ 476723 h 514350"/>
              <a:gd name="connsiteX19" fmla="*/ 36671 w 514350"/>
              <a:gd name="connsiteY19" fmla="*/ 233835 h 514350"/>
              <a:gd name="connsiteX20" fmla="*/ 7144 w 514350"/>
              <a:gd name="connsiteY20" fmla="*/ 140490 h 514350"/>
              <a:gd name="connsiteX21" fmla="*/ 7144 w 514350"/>
              <a:gd name="connsiteY21" fmla="*/ 126203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4350" h="514350">
                <a:moveTo>
                  <a:pt x="7144" y="126203"/>
                </a:moveTo>
                <a:cubicBezTo>
                  <a:pt x="7144" y="109058"/>
                  <a:pt x="12859" y="94770"/>
                  <a:pt x="25241" y="82388"/>
                </a:cubicBezTo>
                <a:cubicBezTo>
                  <a:pt x="47149" y="61433"/>
                  <a:pt x="68104" y="39525"/>
                  <a:pt x="90011" y="17618"/>
                </a:cubicBezTo>
                <a:cubicBezTo>
                  <a:pt x="106204" y="1425"/>
                  <a:pt x="122396" y="4283"/>
                  <a:pt x="132874" y="24285"/>
                </a:cubicBezTo>
                <a:cubicBezTo>
                  <a:pt x="151924" y="59528"/>
                  <a:pt x="170021" y="94770"/>
                  <a:pt x="188119" y="130013"/>
                </a:cubicBezTo>
                <a:cubicBezTo>
                  <a:pt x="194786" y="142395"/>
                  <a:pt x="191929" y="155730"/>
                  <a:pt x="181451" y="167160"/>
                </a:cubicBezTo>
                <a:cubicBezTo>
                  <a:pt x="174784" y="174780"/>
                  <a:pt x="167164" y="181448"/>
                  <a:pt x="160496" y="188115"/>
                </a:cubicBezTo>
                <a:cubicBezTo>
                  <a:pt x="153829" y="193830"/>
                  <a:pt x="151924" y="200498"/>
                  <a:pt x="156686" y="208118"/>
                </a:cubicBezTo>
                <a:cubicBezTo>
                  <a:pt x="165259" y="224310"/>
                  <a:pt x="172879" y="242408"/>
                  <a:pt x="184309" y="257648"/>
                </a:cubicBezTo>
                <a:cubicBezTo>
                  <a:pt x="211931" y="294795"/>
                  <a:pt x="245269" y="327180"/>
                  <a:pt x="284321" y="351945"/>
                </a:cubicBezTo>
                <a:cubicBezTo>
                  <a:pt x="293846" y="357660"/>
                  <a:pt x="305276" y="361470"/>
                  <a:pt x="315754" y="366233"/>
                </a:cubicBezTo>
                <a:cubicBezTo>
                  <a:pt x="321469" y="369090"/>
                  <a:pt x="327184" y="367185"/>
                  <a:pt x="330994" y="362423"/>
                </a:cubicBezTo>
                <a:cubicBezTo>
                  <a:pt x="339566" y="353850"/>
                  <a:pt x="348139" y="345278"/>
                  <a:pt x="356711" y="336705"/>
                </a:cubicBezTo>
                <a:cubicBezTo>
                  <a:pt x="368141" y="325275"/>
                  <a:pt x="384334" y="322418"/>
                  <a:pt x="398621" y="330990"/>
                </a:cubicBezTo>
                <a:cubicBezTo>
                  <a:pt x="432911" y="350993"/>
                  <a:pt x="466249" y="370043"/>
                  <a:pt x="499586" y="390998"/>
                </a:cubicBezTo>
                <a:cubicBezTo>
                  <a:pt x="515779" y="400523"/>
                  <a:pt x="517684" y="416715"/>
                  <a:pt x="504349" y="430050"/>
                </a:cubicBezTo>
                <a:cubicBezTo>
                  <a:pt x="480536" y="454815"/>
                  <a:pt x="455771" y="479580"/>
                  <a:pt x="431006" y="502440"/>
                </a:cubicBezTo>
                <a:cubicBezTo>
                  <a:pt x="417671" y="514823"/>
                  <a:pt x="400526" y="515775"/>
                  <a:pt x="382429" y="513870"/>
                </a:cubicBezTo>
                <a:cubicBezTo>
                  <a:pt x="343376" y="510060"/>
                  <a:pt x="307181" y="496725"/>
                  <a:pt x="272891" y="476723"/>
                </a:cubicBezTo>
                <a:cubicBezTo>
                  <a:pt x="170974" y="418620"/>
                  <a:pt x="91916" y="337658"/>
                  <a:pt x="36671" y="233835"/>
                </a:cubicBezTo>
                <a:cubicBezTo>
                  <a:pt x="21431" y="204308"/>
                  <a:pt x="10954" y="172875"/>
                  <a:pt x="7144" y="140490"/>
                </a:cubicBezTo>
                <a:cubicBezTo>
                  <a:pt x="7144" y="134775"/>
                  <a:pt x="7144" y="130013"/>
                  <a:pt x="7144" y="126203"/>
                </a:cubicBezTo>
                <a:close/>
              </a:path>
            </a:pathLst>
          </a:custGeom>
          <a:gradFill>
            <a:gsLst>
              <a:gs pos="23000">
                <a:srgbClr val="368B98"/>
              </a:gs>
              <a:gs pos="67000">
                <a:srgbClr val="0CD3D5"/>
              </a:gs>
            </a:gsLst>
            <a:lin ang="5400000" scaled="1"/>
          </a:gradFill>
          <a:ln w="9525" cap="flat">
            <a:noFill/>
            <a:prstDash val="solid"/>
            <a:miter/>
          </a:ln>
        </p:spPr>
        <p:txBody>
          <a:bodyPr rtlCol="0" anchor="ctr"/>
          <a:lstStyle/>
          <a:p>
            <a:endParaRPr lang="en-US"/>
          </a:p>
        </p:txBody>
      </p:sp>
      <p:sp>
        <p:nvSpPr>
          <p:cNvPr id="565" name="Graphic 4">
            <a:extLst>
              <a:ext uri="{FF2B5EF4-FFF2-40B4-BE49-F238E27FC236}">
                <a16:creationId xmlns:a16="http://schemas.microsoft.com/office/drawing/2014/main" id="{B687BD5D-1218-4E53-87E8-2835B9B3EDC8}"/>
              </a:ext>
            </a:extLst>
          </p:cNvPr>
          <p:cNvSpPr/>
          <p:nvPr/>
        </p:nvSpPr>
        <p:spPr>
          <a:xfrm>
            <a:off x="10746517" y="5385647"/>
            <a:ext cx="290199" cy="290199"/>
          </a:xfrm>
          <a:custGeom>
            <a:avLst/>
            <a:gdLst>
              <a:gd name="connsiteX0" fmla="*/ 7144 w 514350"/>
              <a:gd name="connsiteY0" fmla="*/ 126203 h 514350"/>
              <a:gd name="connsiteX1" fmla="*/ 25241 w 514350"/>
              <a:gd name="connsiteY1" fmla="*/ 82388 h 514350"/>
              <a:gd name="connsiteX2" fmla="*/ 90011 w 514350"/>
              <a:gd name="connsiteY2" fmla="*/ 17618 h 514350"/>
              <a:gd name="connsiteX3" fmla="*/ 132874 w 514350"/>
              <a:gd name="connsiteY3" fmla="*/ 24285 h 514350"/>
              <a:gd name="connsiteX4" fmla="*/ 188119 w 514350"/>
              <a:gd name="connsiteY4" fmla="*/ 130013 h 514350"/>
              <a:gd name="connsiteX5" fmla="*/ 181451 w 514350"/>
              <a:gd name="connsiteY5" fmla="*/ 167160 h 514350"/>
              <a:gd name="connsiteX6" fmla="*/ 160496 w 514350"/>
              <a:gd name="connsiteY6" fmla="*/ 188115 h 514350"/>
              <a:gd name="connsiteX7" fmla="*/ 156686 w 514350"/>
              <a:gd name="connsiteY7" fmla="*/ 208118 h 514350"/>
              <a:gd name="connsiteX8" fmla="*/ 184309 w 514350"/>
              <a:gd name="connsiteY8" fmla="*/ 257648 h 514350"/>
              <a:gd name="connsiteX9" fmla="*/ 284321 w 514350"/>
              <a:gd name="connsiteY9" fmla="*/ 351945 h 514350"/>
              <a:gd name="connsiteX10" fmla="*/ 315754 w 514350"/>
              <a:gd name="connsiteY10" fmla="*/ 366233 h 514350"/>
              <a:gd name="connsiteX11" fmla="*/ 330994 w 514350"/>
              <a:gd name="connsiteY11" fmla="*/ 362423 h 514350"/>
              <a:gd name="connsiteX12" fmla="*/ 356711 w 514350"/>
              <a:gd name="connsiteY12" fmla="*/ 336705 h 514350"/>
              <a:gd name="connsiteX13" fmla="*/ 398621 w 514350"/>
              <a:gd name="connsiteY13" fmla="*/ 330990 h 514350"/>
              <a:gd name="connsiteX14" fmla="*/ 499586 w 514350"/>
              <a:gd name="connsiteY14" fmla="*/ 390998 h 514350"/>
              <a:gd name="connsiteX15" fmla="*/ 504349 w 514350"/>
              <a:gd name="connsiteY15" fmla="*/ 430050 h 514350"/>
              <a:gd name="connsiteX16" fmla="*/ 431006 w 514350"/>
              <a:gd name="connsiteY16" fmla="*/ 502440 h 514350"/>
              <a:gd name="connsiteX17" fmla="*/ 382429 w 514350"/>
              <a:gd name="connsiteY17" fmla="*/ 513870 h 514350"/>
              <a:gd name="connsiteX18" fmla="*/ 272891 w 514350"/>
              <a:gd name="connsiteY18" fmla="*/ 476723 h 514350"/>
              <a:gd name="connsiteX19" fmla="*/ 36671 w 514350"/>
              <a:gd name="connsiteY19" fmla="*/ 233835 h 514350"/>
              <a:gd name="connsiteX20" fmla="*/ 7144 w 514350"/>
              <a:gd name="connsiteY20" fmla="*/ 140490 h 514350"/>
              <a:gd name="connsiteX21" fmla="*/ 7144 w 514350"/>
              <a:gd name="connsiteY21" fmla="*/ 126203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4350" h="514350">
                <a:moveTo>
                  <a:pt x="7144" y="126203"/>
                </a:moveTo>
                <a:cubicBezTo>
                  <a:pt x="7144" y="109058"/>
                  <a:pt x="12859" y="94770"/>
                  <a:pt x="25241" y="82388"/>
                </a:cubicBezTo>
                <a:cubicBezTo>
                  <a:pt x="47149" y="61433"/>
                  <a:pt x="68104" y="39525"/>
                  <a:pt x="90011" y="17618"/>
                </a:cubicBezTo>
                <a:cubicBezTo>
                  <a:pt x="106204" y="1425"/>
                  <a:pt x="122396" y="4283"/>
                  <a:pt x="132874" y="24285"/>
                </a:cubicBezTo>
                <a:cubicBezTo>
                  <a:pt x="151924" y="59528"/>
                  <a:pt x="170021" y="94770"/>
                  <a:pt x="188119" y="130013"/>
                </a:cubicBezTo>
                <a:cubicBezTo>
                  <a:pt x="194786" y="142395"/>
                  <a:pt x="191929" y="155730"/>
                  <a:pt x="181451" y="167160"/>
                </a:cubicBezTo>
                <a:cubicBezTo>
                  <a:pt x="174784" y="174780"/>
                  <a:pt x="167164" y="181448"/>
                  <a:pt x="160496" y="188115"/>
                </a:cubicBezTo>
                <a:cubicBezTo>
                  <a:pt x="153829" y="193830"/>
                  <a:pt x="151924" y="200498"/>
                  <a:pt x="156686" y="208118"/>
                </a:cubicBezTo>
                <a:cubicBezTo>
                  <a:pt x="165259" y="224310"/>
                  <a:pt x="172879" y="242408"/>
                  <a:pt x="184309" y="257648"/>
                </a:cubicBezTo>
                <a:cubicBezTo>
                  <a:pt x="211931" y="294795"/>
                  <a:pt x="245269" y="327180"/>
                  <a:pt x="284321" y="351945"/>
                </a:cubicBezTo>
                <a:cubicBezTo>
                  <a:pt x="293846" y="357660"/>
                  <a:pt x="305276" y="361470"/>
                  <a:pt x="315754" y="366233"/>
                </a:cubicBezTo>
                <a:cubicBezTo>
                  <a:pt x="321469" y="369090"/>
                  <a:pt x="327184" y="367185"/>
                  <a:pt x="330994" y="362423"/>
                </a:cubicBezTo>
                <a:cubicBezTo>
                  <a:pt x="339566" y="353850"/>
                  <a:pt x="348139" y="345278"/>
                  <a:pt x="356711" y="336705"/>
                </a:cubicBezTo>
                <a:cubicBezTo>
                  <a:pt x="368141" y="325275"/>
                  <a:pt x="384334" y="322418"/>
                  <a:pt x="398621" y="330990"/>
                </a:cubicBezTo>
                <a:cubicBezTo>
                  <a:pt x="432911" y="350993"/>
                  <a:pt x="466249" y="370043"/>
                  <a:pt x="499586" y="390998"/>
                </a:cubicBezTo>
                <a:cubicBezTo>
                  <a:pt x="515779" y="400523"/>
                  <a:pt x="517684" y="416715"/>
                  <a:pt x="504349" y="430050"/>
                </a:cubicBezTo>
                <a:cubicBezTo>
                  <a:pt x="480536" y="454815"/>
                  <a:pt x="455771" y="479580"/>
                  <a:pt x="431006" y="502440"/>
                </a:cubicBezTo>
                <a:cubicBezTo>
                  <a:pt x="417671" y="514823"/>
                  <a:pt x="400526" y="515775"/>
                  <a:pt x="382429" y="513870"/>
                </a:cubicBezTo>
                <a:cubicBezTo>
                  <a:pt x="343376" y="510060"/>
                  <a:pt x="307181" y="496725"/>
                  <a:pt x="272891" y="476723"/>
                </a:cubicBezTo>
                <a:cubicBezTo>
                  <a:pt x="170974" y="418620"/>
                  <a:pt x="91916" y="337658"/>
                  <a:pt x="36671" y="233835"/>
                </a:cubicBezTo>
                <a:cubicBezTo>
                  <a:pt x="21431" y="204308"/>
                  <a:pt x="10954" y="172875"/>
                  <a:pt x="7144" y="140490"/>
                </a:cubicBezTo>
                <a:cubicBezTo>
                  <a:pt x="7144" y="134775"/>
                  <a:pt x="7144" y="130013"/>
                  <a:pt x="7144" y="126203"/>
                </a:cubicBezTo>
                <a:close/>
              </a:path>
            </a:pathLst>
          </a:custGeom>
          <a:gradFill>
            <a:gsLst>
              <a:gs pos="23000">
                <a:srgbClr val="FF9505"/>
              </a:gs>
              <a:gs pos="67000">
                <a:srgbClr val="FFC70C"/>
              </a:gs>
            </a:gsLst>
            <a:lin ang="5400000" scaled="1"/>
          </a:gra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425474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200025" y="998957"/>
            <a:ext cx="10866081" cy="461665"/>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These icons are made to be used for PowerPoints and Word Documents.  They are </a:t>
            </a:r>
            <a:r>
              <a:rPr lang="en-US" sz="1200" err="1">
                <a:solidFill>
                  <a:srgbClr val="353531"/>
                </a:solidFill>
                <a:latin typeface="Source Sans Pro" panose="020B0503030403020204" pitchFamily="34" charset="0"/>
                <a:ea typeface="Source Sans Pro" panose="020B0503030403020204" pitchFamily="34" charset="0"/>
              </a:rPr>
              <a:t>in.svg</a:t>
            </a:r>
            <a:r>
              <a:rPr lang="en-US" sz="1200">
                <a:solidFill>
                  <a:srgbClr val="353531"/>
                </a:solidFill>
                <a:latin typeface="Source Sans Pro" panose="020B0503030403020204" pitchFamily="34" charset="0"/>
                <a:ea typeface="Source Sans Pro" panose="020B0503030403020204" pitchFamily="34" charset="0"/>
              </a:rPr>
              <a:t> format where you can easily edit and copy + paste to the standards of the chronological order in your documents, flyers.</a:t>
            </a: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Icons – Usage</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pic>
        <p:nvPicPr>
          <p:cNvPr id="315" name="Picture 314">
            <a:extLst>
              <a:ext uri="{FF2B5EF4-FFF2-40B4-BE49-F238E27FC236}">
                <a16:creationId xmlns:a16="http://schemas.microsoft.com/office/drawing/2014/main" id="{6E634082-52DC-4F8E-8A21-2157F6D4CC7B}"/>
              </a:ext>
            </a:extLst>
          </p:cNvPr>
          <p:cNvPicPr>
            <a:picLocks noChangeAspect="1"/>
          </p:cNvPicPr>
          <p:nvPr/>
        </p:nvPicPr>
        <p:blipFill>
          <a:blip r:embed="rId3"/>
          <a:stretch>
            <a:fillRect/>
          </a:stretch>
        </p:blipFill>
        <p:spPr>
          <a:xfrm>
            <a:off x="847894" y="1631821"/>
            <a:ext cx="2108488" cy="4551248"/>
          </a:xfrm>
          <a:prstGeom prst="rect">
            <a:avLst/>
          </a:prstGeom>
        </p:spPr>
      </p:pic>
      <p:pic>
        <p:nvPicPr>
          <p:cNvPr id="316" name="Picture 315">
            <a:extLst>
              <a:ext uri="{FF2B5EF4-FFF2-40B4-BE49-F238E27FC236}">
                <a16:creationId xmlns:a16="http://schemas.microsoft.com/office/drawing/2014/main" id="{D9A8473D-381F-47A8-AC23-947A1A622EE5}"/>
              </a:ext>
            </a:extLst>
          </p:cNvPr>
          <p:cNvPicPr>
            <a:picLocks noChangeAspect="1"/>
          </p:cNvPicPr>
          <p:nvPr/>
        </p:nvPicPr>
        <p:blipFill>
          <a:blip r:embed="rId4"/>
          <a:stretch>
            <a:fillRect/>
          </a:stretch>
        </p:blipFill>
        <p:spPr>
          <a:xfrm>
            <a:off x="3197394" y="1631821"/>
            <a:ext cx="2140282" cy="4551248"/>
          </a:xfrm>
          <a:prstGeom prst="rect">
            <a:avLst/>
          </a:prstGeom>
        </p:spPr>
      </p:pic>
      <p:pic>
        <p:nvPicPr>
          <p:cNvPr id="317" name="Picture 316">
            <a:extLst>
              <a:ext uri="{FF2B5EF4-FFF2-40B4-BE49-F238E27FC236}">
                <a16:creationId xmlns:a16="http://schemas.microsoft.com/office/drawing/2014/main" id="{34B0B9F3-0CA1-4AED-9DBD-215557AD364E}"/>
              </a:ext>
            </a:extLst>
          </p:cNvPr>
          <p:cNvPicPr>
            <a:picLocks noChangeAspect="1"/>
          </p:cNvPicPr>
          <p:nvPr/>
        </p:nvPicPr>
        <p:blipFill>
          <a:blip r:embed="rId5"/>
          <a:stretch>
            <a:fillRect/>
          </a:stretch>
        </p:blipFill>
        <p:spPr>
          <a:xfrm>
            <a:off x="5613526" y="1631821"/>
            <a:ext cx="2140656" cy="4551248"/>
          </a:xfrm>
          <a:prstGeom prst="rect">
            <a:avLst/>
          </a:prstGeom>
        </p:spPr>
      </p:pic>
      <p:pic>
        <p:nvPicPr>
          <p:cNvPr id="318" name="Picture 317">
            <a:extLst>
              <a:ext uri="{FF2B5EF4-FFF2-40B4-BE49-F238E27FC236}">
                <a16:creationId xmlns:a16="http://schemas.microsoft.com/office/drawing/2014/main" id="{047B6EA3-9887-476D-BCF1-ADC8FB4D4A6C}"/>
              </a:ext>
            </a:extLst>
          </p:cNvPr>
          <p:cNvPicPr>
            <a:picLocks noChangeAspect="1"/>
          </p:cNvPicPr>
          <p:nvPr/>
        </p:nvPicPr>
        <p:blipFill>
          <a:blip r:embed="rId6"/>
          <a:stretch>
            <a:fillRect/>
          </a:stretch>
        </p:blipFill>
        <p:spPr>
          <a:xfrm>
            <a:off x="8477081" y="1631821"/>
            <a:ext cx="2867025" cy="1162050"/>
          </a:xfrm>
          <a:prstGeom prst="rect">
            <a:avLst/>
          </a:prstGeom>
        </p:spPr>
      </p:pic>
      <p:sp>
        <p:nvSpPr>
          <p:cNvPr id="319" name="Rectangle 318">
            <a:extLst>
              <a:ext uri="{FF2B5EF4-FFF2-40B4-BE49-F238E27FC236}">
                <a16:creationId xmlns:a16="http://schemas.microsoft.com/office/drawing/2014/main" id="{B7EFA6E4-0BA1-41A7-A71B-6BAEF0742A67}"/>
              </a:ext>
            </a:extLst>
          </p:cNvPr>
          <p:cNvSpPr/>
          <p:nvPr/>
        </p:nvSpPr>
        <p:spPr>
          <a:xfrm>
            <a:off x="1041670" y="4537412"/>
            <a:ext cx="1739900" cy="1485900"/>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Rectangle 319">
            <a:extLst>
              <a:ext uri="{FF2B5EF4-FFF2-40B4-BE49-F238E27FC236}">
                <a16:creationId xmlns:a16="http://schemas.microsoft.com/office/drawing/2014/main" id="{3E3951F9-BAAF-4D9D-9217-EC026D20016F}"/>
              </a:ext>
            </a:extLst>
          </p:cNvPr>
          <p:cNvSpPr/>
          <p:nvPr/>
        </p:nvSpPr>
        <p:spPr>
          <a:xfrm>
            <a:off x="3395764" y="4537413"/>
            <a:ext cx="1739900" cy="1485900"/>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Rectangle 320">
            <a:extLst>
              <a:ext uri="{FF2B5EF4-FFF2-40B4-BE49-F238E27FC236}">
                <a16:creationId xmlns:a16="http://schemas.microsoft.com/office/drawing/2014/main" id="{D6E32BA7-A97B-44DA-9CED-2D1293A52D0D}"/>
              </a:ext>
            </a:extLst>
          </p:cNvPr>
          <p:cNvSpPr/>
          <p:nvPr/>
        </p:nvSpPr>
        <p:spPr>
          <a:xfrm>
            <a:off x="5821464" y="4544169"/>
            <a:ext cx="1739900" cy="1485900"/>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7046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B545F"/>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277BC1FD-B5D5-45FF-A8A1-5127BBD240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131" y="333665"/>
            <a:ext cx="6377281" cy="6377281"/>
          </a:xfrm>
          <a:prstGeom prst="rect">
            <a:avLst/>
          </a:prstGeom>
        </p:spPr>
      </p:pic>
      <p:sp>
        <p:nvSpPr>
          <p:cNvPr id="6" name="TextBox 5">
            <a:extLst>
              <a:ext uri="{FF2B5EF4-FFF2-40B4-BE49-F238E27FC236}">
                <a16:creationId xmlns:a16="http://schemas.microsoft.com/office/drawing/2014/main" id="{1C0F8C4E-C4FE-44C8-A90F-37A5135A07A6}"/>
              </a:ext>
            </a:extLst>
          </p:cNvPr>
          <p:cNvSpPr txBox="1"/>
          <p:nvPr/>
        </p:nvSpPr>
        <p:spPr>
          <a:xfrm>
            <a:off x="5055577" y="2721339"/>
            <a:ext cx="6459511" cy="1200329"/>
          </a:xfrm>
          <a:prstGeom prst="rect">
            <a:avLst/>
          </a:prstGeom>
          <a:noFill/>
        </p:spPr>
        <p:txBody>
          <a:bodyPr wrap="square" rtlCol="0">
            <a:spAutoFit/>
          </a:bodyPr>
          <a:lstStyle/>
          <a:p>
            <a:pPr algn="r"/>
            <a:r>
              <a:rPr lang="en-US" sz="7200" b="1">
                <a:solidFill>
                  <a:schemeClr val="bg1"/>
                </a:solidFill>
                <a:latin typeface="Ubuntu" panose="020B0504030602030204" pitchFamily="34" charset="0"/>
              </a:rPr>
              <a:t>Photography </a:t>
            </a:r>
          </a:p>
        </p:txBody>
      </p:sp>
    </p:spTree>
    <p:extLst>
      <p:ext uri="{BB962C8B-B14F-4D97-AF65-F5344CB8AC3E}">
        <p14:creationId xmlns:p14="http://schemas.microsoft.com/office/powerpoint/2010/main" val="39827185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425119" y="998957"/>
            <a:ext cx="11457446" cy="461665"/>
          </a:xfrm>
          <a:prstGeom prst="rect">
            <a:avLst/>
          </a:prstGeom>
        </p:spPr>
        <p:txBody>
          <a:bodyPr wrap="square">
            <a:spAutoFit/>
          </a:bodyPr>
          <a:lstStyle/>
          <a:p>
            <a:r>
              <a:rPr lang="en-US" sz="1200">
                <a:latin typeface="Source Sans Pro" panose="020B0503030403020204" pitchFamily="34" charset="0"/>
                <a:ea typeface="Source Sans Pro" panose="020B0503030403020204" pitchFamily="34" charset="0"/>
              </a:rPr>
              <a:t>The Catalyst Health Network photography style isn’t staged; it’s uniquely angled to capture today’s customers and show how Catalyst Health Network benefits them every day. It should be influenced by the latest in the healthcare industry. You may download the following photos in SharePoint.</a:t>
            </a:r>
            <a:endParaRPr lang="en-US" sz="1200">
              <a:solidFill>
                <a:srgbClr val="353531"/>
              </a:solidFill>
              <a:latin typeface="Source Sans Pro" panose="020B0503030403020204" pitchFamily="34" charset="0"/>
              <a:ea typeface="Source Sans Pro" panose="020B0503030403020204" pitchFamily="34" charset="0"/>
            </a:endParaRP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Photography – Usage</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pic>
        <p:nvPicPr>
          <p:cNvPr id="6" name="Picture 5">
            <a:extLst>
              <a:ext uri="{FF2B5EF4-FFF2-40B4-BE49-F238E27FC236}">
                <a16:creationId xmlns:a16="http://schemas.microsoft.com/office/drawing/2014/main" id="{35AC7319-09EC-43F6-B135-CE94EA2B36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41" y="1867710"/>
            <a:ext cx="2627881" cy="1753673"/>
          </a:xfrm>
          <a:prstGeom prst="rect">
            <a:avLst/>
          </a:prstGeom>
        </p:spPr>
      </p:pic>
      <p:pic>
        <p:nvPicPr>
          <p:cNvPr id="8" name="Picture 7">
            <a:extLst>
              <a:ext uri="{FF2B5EF4-FFF2-40B4-BE49-F238E27FC236}">
                <a16:creationId xmlns:a16="http://schemas.microsoft.com/office/drawing/2014/main" id="{9E6AC373-B275-431E-9919-536A79A0DD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3940" y="1866153"/>
            <a:ext cx="2630509" cy="1753673"/>
          </a:xfrm>
          <a:prstGeom prst="rect">
            <a:avLst/>
          </a:prstGeom>
        </p:spPr>
      </p:pic>
      <p:pic>
        <p:nvPicPr>
          <p:cNvPr id="10" name="Picture 9">
            <a:extLst>
              <a:ext uri="{FF2B5EF4-FFF2-40B4-BE49-F238E27FC236}">
                <a16:creationId xmlns:a16="http://schemas.microsoft.com/office/drawing/2014/main" id="{ABA1860F-57A7-4D41-B832-FFF74F8CCF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4683" y="1866153"/>
            <a:ext cx="2627882" cy="1753825"/>
          </a:xfrm>
          <a:prstGeom prst="rect">
            <a:avLst/>
          </a:prstGeom>
        </p:spPr>
      </p:pic>
      <p:pic>
        <p:nvPicPr>
          <p:cNvPr id="12" name="Picture 11">
            <a:extLst>
              <a:ext uri="{FF2B5EF4-FFF2-40B4-BE49-F238E27FC236}">
                <a16:creationId xmlns:a16="http://schemas.microsoft.com/office/drawing/2014/main" id="{22107FA7-CE3D-4B43-8EAE-24346860AB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5824" y="1869519"/>
            <a:ext cx="2627882" cy="1751921"/>
          </a:xfrm>
          <a:prstGeom prst="rect">
            <a:avLst/>
          </a:prstGeom>
        </p:spPr>
      </p:pic>
      <p:sp>
        <p:nvSpPr>
          <p:cNvPr id="25" name="Rectangle 24">
            <a:extLst>
              <a:ext uri="{FF2B5EF4-FFF2-40B4-BE49-F238E27FC236}">
                <a16:creationId xmlns:a16="http://schemas.microsoft.com/office/drawing/2014/main" id="{56794937-C572-4CEE-806F-AC81ED6E5EA5}"/>
              </a:ext>
            </a:extLst>
          </p:cNvPr>
          <p:cNvSpPr/>
          <p:nvPr/>
        </p:nvSpPr>
        <p:spPr>
          <a:xfrm>
            <a:off x="425119" y="3619827"/>
            <a:ext cx="2705703" cy="461665"/>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Welcoming, age range present, less authoritative outfits</a:t>
            </a:r>
          </a:p>
        </p:txBody>
      </p:sp>
      <p:sp>
        <p:nvSpPr>
          <p:cNvPr id="26" name="Rectangle 25">
            <a:extLst>
              <a:ext uri="{FF2B5EF4-FFF2-40B4-BE49-F238E27FC236}">
                <a16:creationId xmlns:a16="http://schemas.microsoft.com/office/drawing/2014/main" id="{67E8DDE0-698E-4DED-9A39-EA3E3A48D836}"/>
              </a:ext>
            </a:extLst>
          </p:cNvPr>
          <p:cNvSpPr/>
          <p:nvPr/>
        </p:nvSpPr>
        <p:spPr>
          <a:xfrm>
            <a:off x="3318003" y="3610098"/>
            <a:ext cx="2705703" cy="461665"/>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Fresh, clean colors and inviting, smiles and laughter bring warmth</a:t>
            </a:r>
          </a:p>
        </p:txBody>
      </p:sp>
      <p:sp>
        <p:nvSpPr>
          <p:cNvPr id="27" name="Rectangle 26">
            <a:extLst>
              <a:ext uri="{FF2B5EF4-FFF2-40B4-BE49-F238E27FC236}">
                <a16:creationId xmlns:a16="http://schemas.microsoft.com/office/drawing/2014/main" id="{7390D1CE-E40D-47E4-B7C9-8EE6ACAA4963}"/>
              </a:ext>
            </a:extLst>
          </p:cNvPr>
          <p:cNvSpPr/>
          <p:nvPr/>
        </p:nvSpPr>
        <p:spPr>
          <a:xfrm>
            <a:off x="6283978" y="3603820"/>
            <a:ext cx="2705703" cy="276999"/>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Strong, teamwork, statement message</a:t>
            </a:r>
          </a:p>
        </p:txBody>
      </p:sp>
      <p:sp>
        <p:nvSpPr>
          <p:cNvPr id="28" name="Rectangle 27">
            <a:extLst>
              <a:ext uri="{FF2B5EF4-FFF2-40B4-BE49-F238E27FC236}">
                <a16:creationId xmlns:a16="http://schemas.microsoft.com/office/drawing/2014/main" id="{ECDE97BA-524A-4C1C-AC08-5E441418AA08}"/>
              </a:ext>
            </a:extLst>
          </p:cNvPr>
          <p:cNvSpPr/>
          <p:nvPr/>
        </p:nvSpPr>
        <p:spPr>
          <a:xfrm>
            <a:off x="9176862" y="3603821"/>
            <a:ext cx="2705703" cy="461665"/>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Warm colors, smiles, age range present, yellows present</a:t>
            </a:r>
          </a:p>
        </p:txBody>
      </p:sp>
      <p:sp>
        <p:nvSpPr>
          <p:cNvPr id="14" name="Rectangle 13">
            <a:extLst>
              <a:ext uri="{FF2B5EF4-FFF2-40B4-BE49-F238E27FC236}">
                <a16:creationId xmlns:a16="http://schemas.microsoft.com/office/drawing/2014/main" id="{7FEE5557-0B81-9649-9A4F-52AC32158575}"/>
              </a:ext>
            </a:extLst>
          </p:cNvPr>
          <p:cNvSpPr/>
          <p:nvPr/>
        </p:nvSpPr>
        <p:spPr>
          <a:xfrm>
            <a:off x="371082" y="4610590"/>
            <a:ext cx="11551287" cy="1384995"/>
          </a:xfrm>
          <a:prstGeom prst="rect">
            <a:avLst/>
          </a:prstGeom>
        </p:spPr>
        <p:txBody>
          <a:bodyPr wrap="square">
            <a:spAutoFit/>
          </a:bodyPr>
          <a:lstStyle/>
          <a:p>
            <a:r>
              <a:rPr lang="en-US" sz="1400" b="1">
                <a:latin typeface="Source Sans Pro" charset="0"/>
                <a:ea typeface="Source Sans Pro" charset="0"/>
                <a:cs typeface="Source Sans Pro" charset="0"/>
              </a:rPr>
              <a:t>Photography Quick Tips:</a:t>
            </a:r>
          </a:p>
          <a:p>
            <a:pPr marL="285750" indent="-285750">
              <a:buFont typeface="Wingdings" pitchFamily="2" charset="2"/>
              <a:buChar char="§"/>
            </a:pPr>
            <a:r>
              <a:rPr lang="en-US" sz="1400">
                <a:latin typeface="Source Sans Pro" charset="0"/>
                <a:ea typeface="Source Sans Pro" charset="0"/>
                <a:cs typeface="Source Sans Pro" charset="0"/>
              </a:rPr>
              <a:t>Apply Photoshop filter “hue/exposure/ brightness” to lighten photo between 10-15%, make sure it doesn’t wash out color, then raise the “saturation/temperature” level between 20-35% to obtain desired warmth and color. Yellow, golden and blue undertones or light streaks help our messaging come across as warm, inviting and fresh.</a:t>
            </a:r>
          </a:p>
          <a:p>
            <a:pPr marL="285750" indent="-285750">
              <a:buFont typeface="Wingdings" pitchFamily="2" charset="2"/>
              <a:buChar char="§"/>
            </a:pPr>
            <a:r>
              <a:rPr lang="en-US" sz="1400">
                <a:latin typeface="Source Sans Pro" charset="0"/>
                <a:ea typeface="Source Sans Pro" charset="0"/>
                <a:cs typeface="Source Sans Pro" charset="0"/>
              </a:rPr>
              <a:t>Be sure logo is always visible when placed on photography. The logo design may clash with pockets of heavy color, so keep that in mind when considering logo placement.</a:t>
            </a:r>
          </a:p>
        </p:txBody>
      </p:sp>
    </p:spTree>
    <p:extLst>
      <p:ext uri="{BB962C8B-B14F-4D97-AF65-F5344CB8AC3E}">
        <p14:creationId xmlns:p14="http://schemas.microsoft.com/office/powerpoint/2010/main" val="307887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425119" y="998957"/>
            <a:ext cx="11107079" cy="461665"/>
          </a:xfrm>
          <a:prstGeom prst="rect">
            <a:avLst/>
          </a:prstGeom>
        </p:spPr>
        <p:txBody>
          <a:bodyPr wrap="square">
            <a:spAutoFit/>
          </a:bodyPr>
          <a:lstStyle/>
          <a:p>
            <a:r>
              <a:rPr lang="en-US" sz="1200">
                <a:latin typeface="Source Sans Pro" panose="020B0503030403020204" pitchFamily="34" charset="0"/>
                <a:ea typeface="Source Sans Pro" panose="020B0503030403020204" pitchFamily="34" charset="0"/>
              </a:rPr>
              <a:t>The Catalyst Health Network photography style isn’t staged; it’s uniquely angled to capture today’s customers and show how Catalyst Health Network benefits them every day. It should be influenced by the latest in the healthcare industry.</a:t>
            </a:r>
            <a:endParaRPr lang="en-US" sz="1200" b="1">
              <a:solidFill>
                <a:srgbClr val="353531"/>
              </a:solidFill>
              <a:latin typeface="Source Sans Pro" panose="020B0503030403020204" pitchFamily="34" charset="0"/>
              <a:ea typeface="Source Sans Pro" panose="020B0503030403020204" pitchFamily="34" charset="0"/>
            </a:endParaRP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4600575"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Photography – Misuse</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pic>
        <p:nvPicPr>
          <p:cNvPr id="6" name="Picture 5">
            <a:extLst>
              <a:ext uri="{FF2B5EF4-FFF2-40B4-BE49-F238E27FC236}">
                <a16:creationId xmlns:a16="http://schemas.microsoft.com/office/drawing/2014/main" id="{35AC7319-09EC-43F6-B135-CE94EA2B36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029" y="1867710"/>
            <a:ext cx="2627881" cy="1753673"/>
          </a:xfrm>
          <a:prstGeom prst="rect">
            <a:avLst/>
          </a:prstGeom>
        </p:spPr>
      </p:pic>
      <p:sp>
        <p:nvSpPr>
          <p:cNvPr id="18" name="Rectangle 17">
            <a:extLst>
              <a:ext uri="{FF2B5EF4-FFF2-40B4-BE49-F238E27FC236}">
                <a16:creationId xmlns:a16="http://schemas.microsoft.com/office/drawing/2014/main" id="{222F8A8F-889A-6544-B72F-D6D138C23AED}"/>
              </a:ext>
            </a:extLst>
          </p:cNvPr>
          <p:cNvSpPr/>
          <p:nvPr/>
        </p:nvSpPr>
        <p:spPr>
          <a:xfrm>
            <a:off x="371082" y="4610590"/>
            <a:ext cx="11551287" cy="1169551"/>
          </a:xfrm>
          <a:prstGeom prst="rect">
            <a:avLst/>
          </a:prstGeom>
        </p:spPr>
        <p:txBody>
          <a:bodyPr wrap="square">
            <a:spAutoFit/>
          </a:bodyPr>
          <a:lstStyle/>
          <a:p>
            <a:r>
              <a:rPr lang="en-US" sz="1400" b="1">
                <a:latin typeface="Ubuntu" charset="0"/>
                <a:ea typeface="Ubuntu" charset="0"/>
                <a:cs typeface="Ubuntu" charset="0"/>
              </a:rPr>
              <a:t>STAY AWAY FROM FROM:</a:t>
            </a:r>
          </a:p>
          <a:p>
            <a:pPr marL="285750" indent="-285750">
              <a:buFont typeface="Wingdings" pitchFamily="2" charset="2"/>
              <a:buChar char="§"/>
            </a:pPr>
            <a:r>
              <a:rPr lang="en-US" sz="1400">
                <a:latin typeface="Source Sans Pro" charset="0"/>
                <a:ea typeface="Source Sans Pro" charset="0"/>
                <a:cs typeface="Source Sans Pro" charset="0"/>
              </a:rPr>
              <a:t>Staged photos</a:t>
            </a:r>
          </a:p>
          <a:p>
            <a:pPr marL="285750" indent="-285750">
              <a:buFont typeface="Wingdings" pitchFamily="2" charset="2"/>
              <a:buChar char="§"/>
            </a:pPr>
            <a:r>
              <a:rPr lang="en-US" sz="1400">
                <a:latin typeface="Source Sans Pro" charset="0"/>
                <a:ea typeface="Source Sans Pro" charset="0"/>
                <a:cs typeface="Source Sans Pro" charset="0"/>
              </a:rPr>
              <a:t>Boring and staged photos</a:t>
            </a:r>
          </a:p>
          <a:p>
            <a:pPr marL="285750" indent="-285750">
              <a:buFont typeface="Wingdings" pitchFamily="2" charset="2"/>
              <a:buChar char="§"/>
            </a:pPr>
            <a:r>
              <a:rPr lang="en-US" sz="1400">
                <a:latin typeface="Source Sans Pro" charset="0"/>
                <a:ea typeface="Source Sans Pro" charset="0"/>
                <a:cs typeface="Source Sans Pro" charset="0"/>
              </a:rPr>
              <a:t>Vague photos</a:t>
            </a:r>
          </a:p>
          <a:p>
            <a:pPr marL="285750" indent="-285750">
              <a:buFont typeface="Wingdings" pitchFamily="2" charset="2"/>
              <a:buChar char="§"/>
            </a:pPr>
            <a:r>
              <a:rPr lang="en-US" sz="1400">
                <a:latin typeface="Source Sans Pro" charset="0"/>
                <a:ea typeface="Source Sans Pro" charset="0"/>
                <a:cs typeface="Source Sans Pro" charset="0"/>
              </a:rPr>
              <a:t>Wrong use of color overlay</a:t>
            </a:r>
          </a:p>
        </p:txBody>
      </p:sp>
      <p:pic>
        <p:nvPicPr>
          <p:cNvPr id="19" name="Picture 18">
            <a:extLst>
              <a:ext uri="{FF2B5EF4-FFF2-40B4-BE49-F238E27FC236}">
                <a16:creationId xmlns:a16="http://schemas.microsoft.com/office/drawing/2014/main" id="{48256481-2028-4DEA-BC27-126F36BF04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029" y="1866153"/>
            <a:ext cx="2643189" cy="1751325"/>
          </a:xfrm>
          <a:prstGeom prst="rect">
            <a:avLst/>
          </a:prstGeom>
        </p:spPr>
      </p:pic>
      <p:pic>
        <p:nvPicPr>
          <p:cNvPr id="21" name="Picture 20">
            <a:extLst>
              <a:ext uri="{FF2B5EF4-FFF2-40B4-BE49-F238E27FC236}">
                <a16:creationId xmlns:a16="http://schemas.microsoft.com/office/drawing/2014/main" id="{134A926F-D5D1-D64D-96BE-AA26458E68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7571" y="1866153"/>
            <a:ext cx="2502799" cy="1737667"/>
          </a:xfrm>
          <a:prstGeom prst="rect">
            <a:avLst/>
          </a:prstGeom>
        </p:spPr>
      </p:pic>
      <p:pic>
        <p:nvPicPr>
          <p:cNvPr id="23" name="Picture 22">
            <a:extLst>
              <a:ext uri="{FF2B5EF4-FFF2-40B4-BE49-F238E27FC236}">
                <a16:creationId xmlns:a16="http://schemas.microsoft.com/office/drawing/2014/main" id="{18976A30-9754-FB47-8690-56A91484C0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2031" y="1873202"/>
            <a:ext cx="2515690" cy="1744435"/>
          </a:xfrm>
          <a:prstGeom prst="rect">
            <a:avLst/>
          </a:prstGeom>
        </p:spPr>
      </p:pic>
      <p:cxnSp>
        <p:nvCxnSpPr>
          <p:cNvPr id="33" name="Straight Connector 32">
            <a:extLst>
              <a:ext uri="{FF2B5EF4-FFF2-40B4-BE49-F238E27FC236}">
                <a16:creationId xmlns:a16="http://schemas.microsoft.com/office/drawing/2014/main" id="{D12FCB7B-66F1-4B70-AC8D-8A178FFC51AD}"/>
              </a:ext>
            </a:extLst>
          </p:cNvPr>
          <p:cNvCxnSpPr>
            <a:cxnSpLocks/>
          </p:cNvCxnSpPr>
          <p:nvPr/>
        </p:nvCxnSpPr>
        <p:spPr>
          <a:xfrm flipH="1">
            <a:off x="724006" y="1873202"/>
            <a:ext cx="2627880" cy="170886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12FCB7B-66F1-4B70-AC8D-8A178FFC51AD}"/>
              </a:ext>
            </a:extLst>
          </p:cNvPr>
          <p:cNvCxnSpPr>
            <a:cxnSpLocks/>
          </p:cNvCxnSpPr>
          <p:nvPr/>
        </p:nvCxnSpPr>
        <p:spPr>
          <a:xfrm flipH="1">
            <a:off x="3498239" y="1873202"/>
            <a:ext cx="2522131" cy="17306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12FCB7B-66F1-4B70-AC8D-8A178FFC51AD}"/>
              </a:ext>
            </a:extLst>
          </p:cNvPr>
          <p:cNvCxnSpPr>
            <a:cxnSpLocks/>
          </p:cNvCxnSpPr>
          <p:nvPr/>
        </p:nvCxnSpPr>
        <p:spPr>
          <a:xfrm flipH="1">
            <a:off x="6162699" y="1873202"/>
            <a:ext cx="2535022" cy="17442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7">
            <a:alphaModFix amt="35000"/>
          </a:blip>
          <a:stretch>
            <a:fillRect/>
          </a:stretch>
        </p:blipFill>
        <p:spPr>
          <a:xfrm>
            <a:off x="8854870" y="1869677"/>
            <a:ext cx="2535022" cy="1744276"/>
          </a:xfrm>
          <a:prstGeom prst="rect">
            <a:avLst/>
          </a:prstGeom>
        </p:spPr>
      </p:pic>
      <p:sp>
        <p:nvSpPr>
          <p:cNvPr id="15" name="Rectangle 14">
            <a:extLst>
              <a:ext uri="{FF2B5EF4-FFF2-40B4-BE49-F238E27FC236}">
                <a16:creationId xmlns:a16="http://schemas.microsoft.com/office/drawing/2014/main" id="{8D3FA6A9-B7D3-4241-A7EC-FC64FC02B4A8}"/>
              </a:ext>
            </a:extLst>
          </p:cNvPr>
          <p:cNvSpPr/>
          <p:nvPr/>
        </p:nvSpPr>
        <p:spPr>
          <a:xfrm>
            <a:off x="8854871" y="1859544"/>
            <a:ext cx="2535021" cy="1744276"/>
          </a:xfrm>
          <a:prstGeom prst="rect">
            <a:avLst/>
          </a:prstGeom>
          <a:gradFill>
            <a:gsLst>
              <a:gs pos="67000">
                <a:srgbClr val="7030A0"/>
              </a:gs>
              <a:gs pos="36000">
                <a:srgbClr val="FF50E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7">
            <a:alphaModFix amt="35000"/>
          </a:blip>
          <a:stretch>
            <a:fillRect/>
          </a:stretch>
        </p:blipFill>
        <p:spPr>
          <a:xfrm>
            <a:off x="8850847" y="1877107"/>
            <a:ext cx="2547091" cy="1744276"/>
          </a:xfrm>
          <a:prstGeom prst="rect">
            <a:avLst/>
          </a:prstGeom>
        </p:spPr>
      </p:pic>
      <p:cxnSp>
        <p:nvCxnSpPr>
          <p:cNvPr id="17" name="Straight Connector 16">
            <a:extLst>
              <a:ext uri="{FF2B5EF4-FFF2-40B4-BE49-F238E27FC236}">
                <a16:creationId xmlns:a16="http://schemas.microsoft.com/office/drawing/2014/main" id="{D12FCB7B-66F1-4B70-AC8D-8A178FFC51AD}"/>
              </a:ext>
            </a:extLst>
          </p:cNvPr>
          <p:cNvCxnSpPr>
            <a:cxnSpLocks/>
          </p:cNvCxnSpPr>
          <p:nvPr/>
        </p:nvCxnSpPr>
        <p:spPr>
          <a:xfrm flipH="1">
            <a:off x="8858894" y="1892447"/>
            <a:ext cx="2535021" cy="171239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3DFF95A9-FE17-B842-9978-FAF14C354CFB}"/>
              </a:ext>
            </a:extLst>
          </p:cNvPr>
          <p:cNvSpPr/>
          <p:nvPr/>
        </p:nvSpPr>
        <p:spPr>
          <a:xfrm>
            <a:off x="642980" y="3668734"/>
            <a:ext cx="2627881" cy="276999"/>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Staged Photos</a:t>
            </a:r>
          </a:p>
        </p:txBody>
      </p:sp>
      <p:sp>
        <p:nvSpPr>
          <p:cNvPr id="22" name="Rectangle 21">
            <a:extLst>
              <a:ext uri="{FF2B5EF4-FFF2-40B4-BE49-F238E27FC236}">
                <a16:creationId xmlns:a16="http://schemas.microsoft.com/office/drawing/2014/main" id="{5ACDE588-B043-C147-892B-7D4E37564009}"/>
              </a:ext>
            </a:extLst>
          </p:cNvPr>
          <p:cNvSpPr/>
          <p:nvPr/>
        </p:nvSpPr>
        <p:spPr>
          <a:xfrm>
            <a:off x="3442547" y="3668734"/>
            <a:ext cx="2473647" cy="276999"/>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Boring/Staged Photos</a:t>
            </a:r>
          </a:p>
        </p:txBody>
      </p:sp>
      <p:sp>
        <p:nvSpPr>
          <p:cNvPr id="24" name="Rectangle 23">
            <a:extLst>
              <a:ext uri="{FF2B5EF4-FFF2-40B4-BE49-F238E27FC236}">
                <a16:creationId xmlns:a16="http://schemas.microsoft.com/office/drawing/2014/main" id="{4942A0BC-4C17-EE47-9DD5-21D65D6EB970}"/>
              </a:ext>
            </a:extLst>
          </p:cNvPr>
          <p:cNvSpPr/>
          <p:nvPr/>
        </p:nvSpPr>
        <p:spPr>
          <a:xfrm>
            <a:off x="6104824" y="3652726"/>
            <a:ext cx="2339175" cy="276999"/>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Vague Photos</a:t>
            </a:r>
          </a:p>
        </p:txBody>
      </p:sp>
      <p:sp>
        <p:nvSpPr>
          <p:cNvPr id="25" name="Rectangle 24">
            <a:extLst>
              <a:ext uri="{FF2B5EF4-FFF2-40B4-BE49-F238E27FC236}">
                <a16:creationId xmlns:a16="http://schemas.microsoft.com/office/drawing/2014/main" id="{12D5A9CF-B45A-7B49-8AA8-631B54871CCE}"/>
              </a:ext>
            </a:extLst>
          </p:cNvPr>
          <p:cNvSpPr/>
          <p:nvPr/>
        </p:nvSpPr>
        <p:spPr>
          <a:xfrm>
            <a:off x="8781397" y="3652727"/>
            <a:ext cx="2458719" cy="276999"/>
          </a:xfrm>
          <a:prstGeom prst="rect">
            <a:avLst/>
          </a:prstGeom>
        </p:spPr>
        <p:txBody>
          <a:bodyPr wrap="square">
            <a:spAutoFit/>
          </a:bodyPr>
          <a:lstStyle/>
          <a:p>
            <a:r>
              <a:rPr lang="en-US" sz="1200">
                <a:solidFill>
                  <a:srgbClr val="353531"/>
                </a:solidFill>
                <a:latin typeface="Source Sans Pro" panose="020B0503030403020204" pitchFamily="34" charset="0"/>
                <a:ea typeface="Source Sans Pro" panose="020B0503030403020204" pitchFamily="34" charset="0"/>
              </a:rPr>
              <a:t>Wrong use of color overlay</a:t>
            </a:r>
          </a:p>
        </p:txBody>
      </p:sp>
    </p:spTree>
    <p:extLst>
      <p:ext uri="{BB962C8B-B14F-4D97-AF65-F5344CB8AC3E}">
        <p14:creationId xmlns:p14="http://schemas.microsoft.com/office/powerpoint/2010/main" val="389068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289367" y="998957"/>
            <a:ext cx="11264346" cy="276999"/>
          </a:xfrm>
          <a:prstGeom prst="rect">
            <a:avLst/>
          </a:prstGeom>
        </p:spPr>
        <p:txBody>
          <a:bodyPr wrap="square">
            <a:spAutoFit/>
          </a:bodyPr>
          <a:lstStyle/>
          <a:p>
            <a:r>
              <a:rPr lang="en-US" sz="1200">
                <a:latin typeface="Source Sans Pro" panose="020B0503030403020204" pitchFamily="34" charset="0"/>
                <a:ea typeface="Source Sans Pro" panose="020B0503030403020204" pitchFamily="34" charset="0"/>
              </a:rPr>
              <a:t>The Catalyst Health Network photo overlays have two options - red/orange gradient and dark/medium teal gradient.</a:t>
            </a:r>
            <a:endParaRPr lang="en-US" sz="1200" b="1">
              <a:solidFill>
                <a:srgbClr val="353531"/>
              </a:solidFill>
              <a:latin typeface="Source Sans Pro" panose="020B0503030403020204" pitchFamily="34" charset="0"/>
              <a:ea typeface="Source Sans Pro" panose="020B0503030403020204" pitchFamily="34" charset="0"/>
            </a:endParaRP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5500384"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Photography – Overlay</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18" name="Rectangle 17">
            <a:extLst>
              <a:ext uri="{FF2B5EF4-FFF2-40B4-BE49-F238E27FC236}">
                <a16:creationId xmlns:a16="http://schemas.microsoft.com/office/drawing/2014/main" id="{2597443A-A437-48A6-B6A0-9ED081F9F152}"/>
              </a:ext>
            </a:extLst>
          </p:cNvPr>
          <p:cNvSpPr/>
          <p:nvPr/>
        </p:nvSpPr>
        <p:spPr>
          <a:xfrm>
            <a:off x="6771620" y="2368609"/>
            <a:ext cx="4875612" cy="2637434"/>
          </a:xfrm>
          <a:prstGeom prst="rect">
            <a:avLst/>
          </a:prstGeom>
          <a:gradFill>
            <a:gsLst>
              <a:gs pos="67000">
                <a:srgbClr val="05A8AA"/>
              </a:gs>
              <a:gs pos="23000">
                <a:srgbClr val="1B545F"/>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D3FA6A9-B7D3-4241-A7EC-FC64FC02B4A8}"/>
              </a:ext>
            </a:extLst>
          </p:cNvPr>
          <p:cNvSpPr/>
          <p:nvPr/>
        </p:nvSpPr>
        <p:spPr>
          <a:xfrm>
            <a:off x="484121" y="2368609"/>
            <a:ext cx="5055427" cy="2637434"/>
          </a:xfrm>
          <a:prstGeom prst="rect">
            <a:avLst/>
          </a:prstGeom>
          <a:gradFill>
            <a:gsLst>
              <a:gs pos="67000">
                <a:srgbClr val="FF9505"/>
              </a:gs>
              <a:gs pos="36000">
                <a:srgbClr val="C4300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00C989F-CCBC-4DA0-B9DC-8C777E5D98EC}"/>
              </a:ext>
            </a:extLst>
          </p:cNvPr>
          <p:cNvSpPr/>
          <p:nvPr/>
        </p:nvSpPr>
        <p:spPr>
          <a:xfrm>
            <a:off x="6771619" y="2374661"/>
            <a:ext cx="4875613" cy="2611205"/>
          </a:xfrm>
          <a:prstGeom prst="rect">
            <a:avLst/>
          </a:prstGeom>
          <a:blipFill dpi="0" rotWithShape="1">
            <a:blip r:embed="rId3">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06C22D9C-AC04-4905-839C-C953CE494B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8163" y="3494114"/>
            <a:ext cx="1542520" cy="423098"/>
          </a:xfrm>
          <a:prstGeom prst="rect">
            <a:avLst/>
          </a:prstGeom>
        </p:spPr>
      </p:pic>
      <p:pic>
        <p:nvPicPr>
          <p:cNvPr id="24" name="Picture 23">
            <a:extLst>
              <a:ext uri="{FF2B5EF4-FFF2-40B4-BE49-F238E27FC236}">
                <a16:creationId xmlns:a16="http://schemas.microsoft.com/office/drawing/2014/main" id="{29DF1F05-839F-445E-896E-0C41BBE3C0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1581" y="3687326"/>
            <a:ext cx="1542520" cy="423098"/>
          </a:xfrm>
          <a:prstGeom prst="rect">
            <a:avLst/>
          </a:prstGeom>
        </p:spPr>
      </p:pic>
      <p:sp>
        <p:nvSpPr>
          <p:cNvPr id="29" name="TextBox 28">
            <a:extLst>
              <a:ext uri="{FF2B5EF4-FFF2-40B4-BE49-F238E27FC236}">
                <a16:creationId xmlns:a16="http://schemas.microsoft.com/office/drawing/2014/main" id="{C83E2A8B-1073-4B22-AE3D-CD452AB9E854}"/>
              </a:ext>
            </a:extLst>
          </p:cNvPr>
          <p:cNvSpPr txBox="1"/>
          <p:nvPr/>
        </p:nvSpPr>
        <p:spPr>
          <a:xfrm>
            <a:off x="6383970" y="4050077"/>
            <a:ext cx="5808030" cy="307777"/>
          </a:xfrm>
          <a:prstGeom prst="rect">
            <a:avLst/>
          </a:prstGeom>
          <a:noFill/>
        </p:spPr>
        <p:txBody>
          <a:bodyPr wrap="square" rtlCol="0">
            <a:spAutoFit/>
          </a:bodyPr>
          <a:lstStyle/>
          <a:p>
            <a:pPr algn="ctr"/>
            <a:r>
              <a:rPr lang="en-US" sz="1400" b="1">
                <a:solidFill>
                  <a:schemeClr val="bg1"/>
                </a:solidFill>
                <a:latin typeface="Source Sans Pro" panose="020B0503030403020204" pitchFamily="34" charset="0"/>
                <a:ea typeface="Source Sans Pro" panose="020B0503030403020204" pitchFamily="34" charset="0"/>
              </a:rPr>
              <a:t>Reviving the Heart of Healthcare</a:t>
            </a:r>
          </a:p>
        </p:txBody>
      </p:sp>
    </p:spTree>
    <p:extLst>
      <p:ext uri="{BB962C8B-B14F-4D97-AF65-F5344CB8AC3E}">
        <p14:creationId xmlns:p14="http://schemas.microsoft.com/office/powerpoint/2010/main" val="3747562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5" name="TextBox 4">
            <a:extLst>
              <a:ext uri="{FF2B5EF4-FFF2-40B4-BE49-F238E27FC236}">
                <a16:creationId xmlns:a16="http://schemas.microsoft.com/office/drawing/2014/main" id="{0162DB06-C942-46E6-9922-7E31642181CF}"/>
              </a:ext>
            </a:extLst>
          </p:cNvPr>
          <p:cNvSpPr txBox="1"/>
          <p:nvPr/>
        </p:nvSpPr>
        <p:spPr>
          <a:xfrm>
            <a:off x="200025" y="268956"/>
            <a:ext cx="5500384"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Photography Overlay - Gradient Usage</a:t>
            </a:r>
          </a:p>
        </p:txBody>
      </p:sp>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29" name="TextBox 28">
            <a:extLst>
              <a:ext uri="{FF2B5EF4-FFF2-40B4-BE49-F238E27FC236}">
                <a16:creationId xmlns:a16="http://schemas.microsoft.com/office/drawing/2014/main" id="{C83E2A8B-1073-4B22-AE3D-CD452AB9E854}"/>
              </a:ext>
            </a:extLst>
          </p:cNvPr>
          <p:cNvSpPr txBox="1"/>
          <p:nvPr/>
        </p:nvSpPr>
        <p:spPr>
          <a:xfrm>
            <a:off x="6383970" y="3702835"/>
            <a:ext cx="5808030" cy="307777"/>
          </a:xfrm>
          <a:prstGeom prst="rect">
            <a:avLst/>
          </a:prstGeom>
          <a:noFill/>
        </p:spPr>
        <p:txBody>
          <a:bodyPr wrap="square" rtlCol="0">
            <a:spAutoFit/>
          </a:bodyPr>
          <a:lstStyle/>
          <a:p>
            <a:pPr algn="ctr"/>
            <a:r>
              <a:rPr lang="en-US" sz="1400" b="1">
                <a:solidFill>
                  <a:schemeClr val="bg1"/>
                </a:solidFill>
                <a:latin typeface="Source Sans Pro" panose="020B0503030403020204" pitchFamily="34" charset="0"/>
                <a:ea typeface="Source Sans Pro" panose="020B0503030403020204" pitchFamily="34" charset="0"/>
              </a:rPr>
              <a:t>Catalyst Health Network Style Guide PPT version</a:t>
            </a:r>
          </a:p>
        </p:txBody>
      </p:sp>
      <p:sp>
        <p:nvSpPr>
          <p:cNvPr id="14" name="Rectangle 13">
            <a:extLst>
              <a:ext uri="{FF2B5EF4-FFF2-40B4-BE49-F238E27FC236}">
                <a16:creationId xmlns:a16="http://schemas.microsoft.com/office/drawing/2014/main" id="{5823B23B-2B1A-4BFD-BA5E-FE573403135A}"/>
              </a:ext>
            </a:extLst>
          </p:cNvPr>
          <p:cNvSpPr/>
          <p:nvPr/>
        </p:nvSpPr>
        <p:spPr>
          <a:xfrm>
            <a:off x="6932129" y="3923019"/>
            <a:ext cx="4956975" cy="1998178"/>
          </a:xfrm>
          <a:prstGeom prst="rect">
            <a:avLst/>
          </a:prstGeom>
          <a:gradFill flip="none" rotWithShape="1">
            <a:gsLst>
              <a:gs pos="23000">
                <a:srgbClr val="C4300B"/>
              </a:gs>
              <a:gs pos="67000">
                <a:srgbClr val="FF950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D05234-4802-4F80-8105-635400510DC9}"/>
              </a:ext>
            </a:extLst>
          </p:cNvPr>
          <p:cNvSpPr/>
          <p:nvPr/>
        </p:nvSpPr>
        <p:spPr>
          <a:xfrm>
            <a:off x="6066336" y="2989839"/>
            <a:ext cx="1926804" cy="504718"/>
          </a:xfrm>
          <a:prstGeom prst="rect">
            <a:avLst/>
          </a:prstGeom>
          <a:gradFill flip="none" rotWithShape="1">
            <a:gsLst>
              <a:gs pos="23000">
                <a:srgbClr val="1B545F"/>
              </a:gs>
              <a:gs pos="67000">
                <a:srgbClr val="368B9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F78A9C1-F473-49A7-A1B1-1DF5981E6874}"/>
              </a:ext>
            </a:extLst>
          </p:cNvPr>
          <p:cNvSpPr/>
          <p:nvPr/>
        </p:nvSpPr>
        <p:spPr>
          <a:xfrm>
            <a:off x="6108157" y="1928464"/>
            <a:ext cx="1931726" cy="504718"/>
          </a:xfrm>
          <a:prstGeom prst="rect">
            <a:avLst/>
          </a:prstGeom>
          <a:gradFill flip="none" rotWithShape="1">
            <a:gsLst>
              <a:gs pos="23000">
                <a:srgbClr val="C4300B"/>
              </a:gs>
              <a:gs pos="67000">
                <a:srgbClr val="FF950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7A6047C3-FE84-42FE-81AD-6CEE96CD2B21}"/>
              </a:ext>
            </a:extLst>
          </p:cNvPr>
          <p:cNvPicPr>
            <a:picLocks noChangeAspect="1"/>
          </p:cNvPicPr>
          <p:nvPr/>
        </p:nvPicPr>
        <p:blipFill>
          <a:blip r:embed="rId3"/>
          <a:stretch>
            <a:fillRect/>
          </a:stretch>
        </p:blipFill>
        <p:spPr>
          <a:xfrm>
            <a:off x="8323422" y="1834731"/>
            <a:ext cx="1680264" cy="861363"/>
          </a:xfrm>
          <a:prstGeom prst="rect">
            <a:avLst/>
          </a:prstGeom>
        </p:spPr>
      </p:pic>
      <p:pic>
        <p:nvPicPr>
          <p:cNvPr id="23" name="Picture 22">
            <a:extLst>
              <a:ext uri="{FF2B5EF4-FFF2-40B4-BE49-F238E27FC236}">
                <a16:creationId xmlns:a16="http://schemas.microsoft.com/office/drawing/2014/main" id="{E2AA9FC7-F842-4B7C-B743-D64C88A06116}"/>
              </a:ext>
            </a:extLst>
          </p:cNvPr>
          <p:cNvPicPr>
            <a:picLocks noChangeAspect="1"/>
          </p:cNvPicPr>
          <p:nvPr/>
        </p:nvPicPr>
        <p:blipFill>
          <a:blip r:embed="rId4"/>
          <a:stretch>
            <a:fillRect/>
          </a:stretch>
        </p:blipFill>
        <p:spPr>
          <a:xfrm>
            <a:off x="10213386" y="1844256"/>
            <a:ext cx="1715845" cy="851838"/>
          </a:xfrm>
          <a:prstGeom prst="rect">
            <a:avLst/>
          </a:prstGeom>
        </p:spPr>
      </p:pic>
      <p:pic>
        <p:nvPicPr>
          <p:cNvPr id="25" name="Picture 24">
            <a:extLst>
              <a:ext uri="{FF2B5EF4-FFF2-40B4-BE49-F238E27FC236}">
                <a16:creationId xmlns:a16="http://schemas.microsoft.com/office/drawing/2014/main" id="{42090DA1-2B03-4034-BE3E-1C5B58E5A662}"/>
              </a:ext>
            </a:extLst>
          </p:cNvPr>
          <p:cNvPicPr>
            <a:picLocks noChangeAspect="1"/>
          </p:cNvPicPr>
          <p:nvPr/>
        </p:nvPicPr>
        <p:blipFill>
          <a:blip r:embed="rId5"/>
          <a:stretch>
            <a:fillRect/>
          </a:stretch>
        </p:blipFill>
        <p:spPr>
          <a:xfrm>
            <a:off x="8262551" y="2918430"/>
            <a:ext cx="1715845" cy="870539"/>
          </a:xfrm>
          <a:prstGeom prst="rect">
            <a:avLst/>
          </a:prstGeom>
        </p:spPr>
      </p:pic>
      <p:pic>
        <p:nvPicPr>
          <p:cNvPr id="26" name="Picture 25">
            <a:extLst>
              <a:ext uri="{FF2B5EF4-FFF2-40B4-BE49-F238E27FC236}">
                <a16:creationId xmlns:a16="http://schemas.microsoft.com/office/drawing/2014/main" id="{77A4829F-270F-4DBE-921A-51D7A31EAED4}"/>
              </a:ext>
            </a:extLst>
          </p:cNvPr>
          <p:cNvPicPr>
            <a:picLocks noChangeAspect="1"/>
          </p:cNvPicPr>
          <p:nvPr/>
        </p:nvPicPr>
        <p:blipFill>
          <a:blip r:embed="rId6"/>
          <a:stretch>
            <a:fillRect/>
          </a:stretch>
        </p:blipFill>
        <p:spPr>
          <a:xfrm>
            <a:off x="10140114" y="2918430"/>
            <a:ext cx="1747296" cy="870539"/>
          </a:xfrm>
          <a:prstGeom prst="rect">
            <a:avLst/>
          </a:prstGeom>
        </p:spPr>
      </p:pic>
      <p:pic>
        <p:nvPicPr>
          <p:cNvPr id="27" name="Picture 26">
            <a:extLst>
              <a:ext uri="{FF2B5EF4-FFF2-40B4-BE49-F238E27FC236}">
                <a16:creationId xmlns:a16="http://schemas.microsoft.com/office/drawing/2014/main" id="{D44166B7-2EF1-4354-8495-713CE5AFCA6D}"/>
              </a:ext>
            </a:extLst>
          </p:cNvPr>
          <p:cNvPicPr>
            <a:picLocks noChangeAspect="1"/>
          </p:cNvPicPr>
          <p:nvPr/>
        </p:nvPicPr>
        <p:blipFill>
          <a:blip r:embed="rId7"/>
          <a:stretch>
            <a:fillRect/>
          </a:stretch>
        </p:blipFill>
        <p:spPr>
          <a:xfrm>
            <a:off x="248300" y="1822974"/>
            <a:ext cx="2286198" cy="2270957"/>
          </a:xfrm>
          <a:prstGeom prst="rect">
            <a:avLst/>
          </a:prstGeom>
        </p:spPr>
      </p:pic>
      <p:pic>
        <p:nvPicPr>
          <p:cNvPr id="28" name="Picture 27">
            <a:extLst>
              <a:ext uri="{FF2B5EF4-FFF2-40B4-BE49-F238E27FC236}">
                <a16:creationId xmlns:a16="http://schemas.microsoft.com/office/drawing/2014/main" id="{7DC3E605-2ACF-42CB-8A59-64712656B089}"/>
              </a:ext>
            </a:extLst>
          </p:cNvPr>
          <p:cNvPicPr>
            <a:picLocks noChangeAspect="1"/>
          </p:cNvPicPr>
          <p:nvPr/>
        </p:nvPicPr>
        <p:blipFill>
          <a:blip r:embed="rId8"/>
          <a:stretch>
            <a:fillRect/>
          </a:stretch>
        </p:blipFill>
        <p:spPr>
          <a:xfrm>
            <a:off x="2727163" y="1844256"/>
            <a:ext cx="2886487" cy="1412094"/>
          </a:xfrm>
          <a:prstGeom prst="rect">
            <a:avLst/>
          </a:prstGeom>
        </p:spPr>
      </p:pic>
      <p:pic>
        <p:nvPicPr>
          <p:cNvPr id="30" name="Picture 29">
            <a:extLst>
              <a:ext uri="{FF2B5EF4-FFF2-40B4-BE49-F238E27FC236}">
                <a16:creationId xmlns:a16="http://schemas.microsoft.com/office/drawing/2014/main" id="{DD6C50CA-E7AD-4CAD-8BB1-28638C3E3CF7}"/>
              </a:ext>
            </a:extLst>
          </p:cNvPr>
          <p:cNvPicPr>
            <a:picLocks noChangeAspect="1"/>
          </p:cNvPicPr>
          <p:nvPr/>
        </p:nvPicPr>
        <p:blipFill>
          <a:blip r:embed="rId9"/>
          <a:stretch>
            <a:fillRect/>
          </a:stretch>
        </p:blipFill>
        <p:spPr>
          <a:xfrm>
            <a:off x="288426" y="4337596"/>
            <a:ext cx="2286198" cy="1027341"/>
          </a:xfrm>
          <a:prstGeom prst="rect">
            <a:avLst/>
          </a:prstGeom>
        </p:spPr>
      </p:pic>
      <p:sp>
        <p:nvSpPr>
          <p:cNvPr id="31" name="Rectangle 30">
            <a:extLst>
              <a:ext uri="{FF2B5EF4-FFF2-40B4-BE49-F238E27FC236}">
                <a16:creationId xmlns:a16="http://schemas.microsoft.com/office/drawing/2014/main" id="{C160D8E0-205C-4DEC-8E27-8944711A580B}"/>
              </a:ext>
            </a:extLst>
          </p:cNvPr>
          <p:cNvSpPr/>
          <p:nvPr/>
        </p:nvSpPr>
        <p:spPr>
          <a:xfrm>
            <a:off x="288426" y="3118114"/>
            <a:ext cx="1739900" cy="333452"/>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903E33D-3B4F-4693-845C-E68C6D42E134}"/>
              </a:ext>
            </a:extLst>
          </p:cNvPr>
          <p:cNvSpPr/>
          <p:nvPr/>
        </p:nvSpPr>
        <p:spPr>
          <a:xfrm>
            <a:off x="2727163" y="2197806"/>
            <a:ext cx="2896058" cy="333452"/>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D777AA7-E77B-4383-88F6-5004B51E5D2E}"/>
              </a:ext>
            </a:extLst>
          </p:cNvPr>
          <p:cNvSpPr/>
          <p:nvPr/>
        </p:nvSpPr>
        <p:spPr>
          <a:xfrm>
            <a:off x="2752215" y="2918313"/>
            <a:ext cx="2896058" cy="333452"/>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B2677C1-2A16-4764-BA2C-AF12DE88BB38}"/>
              </a:ext>
            </a:extLst>
          </p:cNvPr>
          <p:cNvSpPr/>
          <p:nvPr/>
        </p:nvSpPr>
        <p:spPr>
          <a:xfrm>
            <a:off x="8233367" y="2452781"/>
            <a:ext cx="1739900" cy="271727"/>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4F6CC3F-BC3E-4FA7-AFB3-6D105AFD094F}"/>
              </a:ext>
            </a:extLst>
          </p:cNvPr>
          <p:cNvSpPr/>
          <p:nvPr/>
        </p:nvSpPr>
        <p:spPr>
          <a:xfrm>
            <a:off x="8241650" y="3565470"/>
            <a:ext cx="1739900" cy="223500"/>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00A28D64-7A19-4008-B553-4B3CED8B7448}"/>
              </a:ext>
            </a:extLst>
          </p:cNvPr>
          <p:cNvCxnSpPr>
            <a:cxnSpLocks/>
          </p:cNvCxnSpPr>
          <p:nvPr/>
        </p:nvCxnSpPr>
        <p:spPr>
          <a:xfrm flipH="1" flipV="1">
            <a:off x="8671429" y="2305001"/>
            <a:ext cx="739187" cy="24887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2F6C382-2838-4BC5-963C-DB001F2DD3B6}"/>
              </a:ext>
            </a:extLst>
          </p:cNvPr>
          <p:cNvCxnSpPr>
            <a:cxnSpLocks/>
          </p:cNvCxnSpPr>
          <p:nvPr/>
        </p:nvCxnSpPr>
        <p:spPr>
          <a:xfrm flipH="1" flipV="1">
            <a:off x="8497028" y="3363998"/>
            <a:ext cx="932538" cy="31397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582F466-438C-48BD-AAB9-8BA0ED1FACE8}"/>
              </a:ext>
            </a:extLst>
          </p:cNvPr>
          <p:cNvSpPr/>
          <p:nvPr/>
        </p:nvSpPr>
        <p:spPr>
          <a:xfrm>
            <a:off x="10195517" y="2443256"/>
            <a:ext cx="1739900" cy="271727"/>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5FC5C232-4A13-4718-BD16-5FD3996C8784}"/>
              </a:ext>
            </a:extLst>
          </p:cNvPr>
          <p:cNvSpPr/>
          <p:nvPr/>
        </p:nvSpPr>
        <p:spPr>
          <a:xfrm>
            <a:off x="10203800" y="3555945"/>
            <a:ext cx="1739900" cy="223500"/>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a:extLst>
              <a:ext uri="{FF2B5EF4-FFF2-40B4-BE49-F238E27FC236}">
                <a16:creationId xmlns:a16="http://schemas.microsoft.com/office/drawing/2014/main" id="{5A1BE06C-EB9F-4043-BDD8-BBC0440C5ADF}"/>
              </a:ext>
            </a:extLst>
          </p:cNvPr>
          <p:cNvCxnSpPr>
            <a:cxnSpLocks/>
          </p:cNvCxnSpPr>
          <p:nvPr/>
        </p:nvCxnSpPr>
        <p:spPr>
          <a:xfrm flipH="1" flipV="1">
            <a:off x="11021621" y="2246525"/>
            <a:ext cx="390524" cy="35314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BF1C0AD-56D4-4213-B1EE-64BF841A2285}"/>
              </a:ext>
            </a:extLst>
          </p:cNvPr>
          <p:cNvCxnSpPr>
            <a:cxnSpLocks/>
          </p:cNvCxnSpPr>
          <p:nvPr/>
        </p:nvCxnSpPr>
        <p:spPr>
          <a:xfrm flipH="1" flipV="1">
            <a:off x="11016705" y="3316415"/>
            <a:ext cx="297812" cy="26930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5CD97CCC-039F-4A35-A3DD-148F4A74A108}"/>
              </a:ext>
            </a:extLst>
          </p:cNvPr>
          <p:cNvSpPr/>
          <p:nvPr/>
        </p:nvSpPr>
        <p:spPr>
          <a:xfrm>
            <a:off x="288426" y="4538584"/>
            <a:ext cx="1739900" cy="312683"/>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5E2F3C6-2780-40F3-87BA-FEAE2D61CE33}"/>
              </a:ext>
            </a:extLst>
          </p:cNvPr>
          <p:cNvSpPr/>
          <p:nvPr/>
        </p:nvSpPr>
        <p:spPr>
          <a:xfrm>
            <a:off x="6946599" y="3937760"/>
            <a:ext cx="4956975" cy="1976907"/>
          </a:xfrm>
          <a:prstGeom prst="rect">
            <a:avLst/>
          </a:prstGeom>
          <a:blipFill>
            <a:blip r:embed="rId10">
              <a:alphaModFix amt="1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1EA7F1F1-1C6E-461D-9122-AAA7FF965A7E}"/>
              </a:ext>
            </a:extLst>
          </p:cNvPr>
          <p:cNvPicPr>
            <a:picLocks noChangeAspect="1"/>
          </p:cNvPicPr>
          <p:nvPr/>
        </p:nvPicPr>
        <p:blipFill>
          <a:blip r:embed="rId11"/>
          <a:stretch>
            <a:fillRect/>
          </a:stretch>
        </p:blipFill>
        <p:spPr>
          <a:xfrm>
            <a:off x="8877200" y="4280162"/>
            <a:ext cx="2809875" cy="1238250"/>
          </a:xfrm>
          <a:prstGeom prst="rect">
            <a:avLst/>
          </a:prstGeom>
        </p:spPr>
      </p:pic>
      <p:sp>
        <p:nvSpPr>
          <p:cNvPr id="45" name="Rectangle 44">
            <a:extLst>
              <a:ext uri="{FF2B5EF4-FFF2-40B4-BE49-F238E27FC236}">
                <a16:creationId xmlns:a16="http://schemas.microsoft.com/office/drawing/2014/main" id="{68478404-2889-4807-9A6E-9CC593DBE0B3}"/>
              </a:ext>
            </a:extLst>
          </p:cNvPr>
          <p:cNvSpPr/>
          <p:nvPr/>
        </p:nvSpPr>
        <p:spPr>
          <a:xfrm>
            <a:off x="10151511" y="5210602"/>
            <a:ext cx="1442112" cy="252724"/>
          </a:xfrm>
          <a:prstGeom prst="rect">
            <a:avLst/>
          </a:prstGeom>
          <a:noFill/>
          <a:ln w="28575">
            <a:solidFill>
              <a:srgbClr val="E74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4E61E10-ACAA-D844-A5E3-2DB884A0FC42}"/>
              </a:ext>
            </a:extLst>
          </p:cNvPr>
          <p:cNvSpPr/>
          <p:nvPr/>
        </p:nvSpPr>
        <p:spPr>
          <a:xfrm>
            <a:off x="248300" y="998957"/>
            <a:ext cx="11305413" cy="276999"/>
          </a:xfrm>
          <a:prstGeom prst="rect">
            <a:avLst/>
          </a:prstGeom>
        </p:spPr>
        <p:txBody>
          <a:bodyPr wrap="square">
            <a:spAutoFit/>
          </a:bodyPr>
          <a:lstStyle/>
          <a:p>
            <a:r>
              <a:rPr lang="en-US" sz="1200">
                <a:latin typeface="Source Sans Pro" panose="020B0503030403020204" pitchFamily="34" charset="0"/>
                <a:ea typeface="Source Sans Pro" panose="020B0503030403020204" pitchFamily="34" charset="0"/>
              </a:rPr>
              <a:t>The Catalyst Health Network photo overlays have two options - red/orange gradient and dark/medium teal gradient.</a:t>
            </a:r>
            <a:endParaRPr lang="en-US" sz="1200" b="1">
              <a:solidFill>
                <a:srgbClr val="35353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54656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B545F"/>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277BC1FD-B5D5-45FF-A8A1-5127BBD240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131" y="333665"/>
            <a:ext cx="6377281" cy="6377281"/>
          </a:xfrm>
          <a:prstGeom prst="rect">
            <a:avLst/>
          </a:prstGeom>
        </p:spPr>
      </p:pic>
      <p:sp>
        <p:nvSpPr>
          <p:cNvPr id="6" name="TextBox 5">
            <a:extLst>
              <a:ext uri="{FF2B5EF4-FFF2-40B4-BE49-F238E27FC236}">
                <a16:creationId xmlns:a16="http://schemas.microsoft.com/office/drawing/2014/main" id="{1C0F8C4E-C4FE-44C8-A90F-37A5135A07A6}"/>
              </a:ext>
            </a:extLst>
          </p:cNvPr>
          <p:cNvSpPr txBox="1"/>
          <p:nvPr/>
        </p:nvSpPr>
        <p:spPr>
          <a:xfrm>
            <a:off x="5055577" y="2721339"/>
            <a:ext cx="6459511" cy="2308324"/>
          </a:xfrm>
          <a:prstGeom prst="rect">
            <a:avLst/>
          </a:prstGeom>
          <a:noFill/>
        </p:spPr>
        <p:txBody>
          <a:bodyPr wrap="square" rtlCol="0">
            <a:spAutoFit/>
          </a:bodyPr>
          <a:lstStyle/>
          <a:p>
            <a:pPr algn="r"/>
            <a:r>
              <a:rPr lang="en-US" sz="7200" b="1">
                <a:solidFill>
                  <a:schemeClr val="bg1"/>
                </a:solidFill>
                <a:latin typeface="Ubuntu" panose="020B0504030602030204" pitchFamily="34" charset="0"/>
              </a:rPr>
              <a:t>Corporate Identity</a:t>
            </a:r>
          </a:p>
        </p:txBody>
      </p:sp>
    </p:spTree>
    <p:extLst>
      <p:ext uri="{BB962C8B-B14F-4D97-AF65-F5344CB8AC3E}">
        <p14:creationId xmlns:p14="http://schemas.microsoft.com/office/powerpoint/2010/main" val="3005192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E2F9A77-B554-412F-B386-1A9752EECA56}"/>
              </a:ext>
            </a:extLst>
          </p:cNvPr>
          <p:cNvSpPr/>
          <p:nvPr/>
        </p:nvSpPr>
        <p:spPr>
          <a:xfrm>
            <a:off x="425119" y="998957"/>
            <a:ext cx="11471412" cy="276999"/>
          </a:xfrm>
          <a:prstGeom prst="rect">
            <a:avLst/>
          </a:prstGeom>
        </p:spPr>
        <p:txBody>
          <a:bodyPr wrap="square">
            <a:spAutoFit/>
          </a:bodyPr>
          <a:lstStyle/>
          <a:p>
            <a:r>
              <a:rPr lang="en-US" sz="1200">
                <a:latin typeface="Source Sans Pro" panose="020B0503030403020204" pitchFamily="34" charset="0"/>
                <a:ea typeface="Source Sans Pro" panose="020B0503030403020204" pitchFamily="34" charset="0"/>
              </a:rPr>
              <a:t>The Catalyst Health Network’s corporate document templates can be downloaded on SharePoint. A sample is below.</a:t>
            </a:r>
            <a:endParaRPr lang="en-US" sz="1200" b="1">
              <a:solidFill>
                <a:srgbClr val="353531"/>
              </a:solidFill>
              <a:latin typeface="Source Sans Pro" panose="020B0503030403020204" pitchFamily="34" charset="0"/>
              <a:ea typeface="Source Sans Pro" panose="020B0503030403020204" pitchFamily="34" charset="0"/>
            </a:endParaRP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19" name="TextBox 18">
            <a:extLst>
              <a:ext uri="{FF2B5EF4-FFF2-40B4-BE49-F238E27FC236}">
                <a16:creationId xmlns:a16="http://schemas.microsoft.com/office/drawing/2014/main" id="{A2CEA730-5651-489A-B3AD-DADFB405AFCD}"/>
              </a:ext>
            </a:extLst>
          </p:cNvPr>
          <p:cNvSpPr txBox="1"/>
          <p:nvPr/>
        </p:nvSpPr>
        <p:spPr>
          <a:xfrm>
            <a:off x="352425" y="421356"/>
            <a:ext cx="5500384"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Corporate Identity – Stationery </a:t>
            </a:r>
          </a:p>
        </p:txBody>
      </p:sp>
      <p:pic>
        <p:nvPicPr>
          <p:cNvPr id="31" name="Picture 30">
            <a:extLst>
              <a:ext uri="{FF2B5EF4-FFF2-40B4-BE49-F238E27FC236}">
                <a16:creationId xmlns:a16="http://schemas.microsoft.com/office/drawing/2014/main" id="{3A9215BA-6760-4FBA-B08A-7A154877A8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0904" y="1577097"/>
            <a:ext cx="8235177" cy="4281946"/>
          </a:xfrm>
          <a:prstGeom prst="rect">
            <a:avLst/>
          </a:prstGeom>
        </p:spPr>
      </p:pic>
    </p:spTree>
    <p:extLst>
      <p:ext uri="{BB962C8B-B14F-4D97-AF65-F5344CB8AC3E}">
        <p14:creationId xmlns:p14="http://schemas.microsoft.com/office/powerpoint/2010/main" val="2307099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1CA817-8720-4958-A2EC-688F806F7DD0}"/>
              </a:ext>
            </a:extLst>
          </p:cNvPr>
          <p:cNvPicPr>
            <a:picLocks noChangeAspect="1"/>
          </p:cNvPicPr>
          <p:nvPr/>
        </p:nvPicPr>
        <p:blipFill>
          <a:blip r:embed="rId3"/>
          <a:stretch>
            <a:fillRect/>
          </a:stretch>
        </p:blipFill>
        <p:spPr>
          <a:xfrm>
            <a:off x="6160825" y="1415980"/>
            <a:ext cx="3482642" cy="4343776"/>
          </a:xfrm>
          <a:prstGeom prst="rect">
            <a:avLst/>
          </a:prstGeom>
        </p:spPr>
      </p:pic>
      <p:sp>
        <p:nvSpPr>
          <p:cNvPr id="79" name="Rectangle 78">
            <a:extLst>
              <a:ext uri="{FF2B5EF4-FFF2-40B4-BE49-F238E27FC236}">
                <a16:creationId xmlns:a16="http://schemas.microsoft.com/office/drawing/2014/main" id="{BE2F9A77-B554-412F-B386-1A9752EECA56}"/>
              </a:ext>
            </a:extLst>
          </p:cNvPr>
          <p:cNvSpPr/>
          <p:nvPr/>
        </p:nvSpPr>
        <p:spPr>
          <a:xfrm>
            <a:off x="425119" y="998957"/>
            <a:ext cx="11471412" cy="307777"/>
          </a:xfrm>
          <a:prstGeom prst="rect">
            <a:avLst/>
          </a:prstGeom>
        </p:spPr>
        <p:txBody>
          <a:bodyPr wrap="square">
            <a:spAutoFit/>
          </a:bodyPr>
          <a:lstStyle/>
          <a:p>
            <a:r>
              <a:rPr lang="en-US" sz="1400" b="1">
                <a:latin typeface="Source Sans Pro" panose="020B0503030403020204" pitchFamily="34" charset="0"/>
                <a:ea typeface="Source Sans Pro" panose="020B0503030403020204" pitchFamily="34" charset="0"/>
                <a:cs typeface="Open Sans Light" panose="020B0306030504020204" pitchFamily="34" charset="0"/>
              </a:rPr>
              <a:t>Only</a:t>
            </a:r>
            <a:r>
              <a:rPr lang="en-US" sz="1400">
                <a:latin typeface="Source Sans Pro" panose="020B0503030403020204" pitchFamily="34" charset="0"/>
                <a:ea typeface="Source Sans Pro" panose="020B0503030403020204" pitchFamily="34" charset="0"/>
                <a:cs typeface="Open Sans Light" panose="020B0306030504020204" pitchFamily="34" charset="0"/>
              </a:rPr>
              <a:t> use the mark in stationery envelopes, documents,  folders, and letterhead. </a:t>
            </a:r>
          </a:p>
        </p:txBody>
      </p:sp>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19" name="TextBox 18">
            <a:extLst>
              <a:ext uri="{FF2B5EF4-FFF2-40B4-BE49-F238E27FC236}">
                <a16:creationId xmlns:a16="http://schemas.microsoft.com/office/drawing/2014/main" id="{A2CEA730-5651-489A-B3AD-DADFB405AFCD}"/>
              </a:ext>
            </a:extLst>
          </p:cNvPr>
          <p:cNvSpPr txBox="1"/>
          <p:nvPr/>
        </p:nvSpPr>
        <p:spPr>
          <a:xfrm>
            <a:off x="352425" y="421356"/>
            <a:ext cx="5500384"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Logo – Mark Usage</a:t>
            </a:r>
          </a:p>
        </p:txBody>
      </p:sp>
      <p:graphicFrame>
        <p:nvGraphicFramePr>
          <p:cNvPr id="2" name="Object 1">
            <a:extLst>
              <a:ext uri="{FF2B5EF4-FFF2-40B4-BE49-F238E27FC236}">
                <a16:creationId xmlns:a16="http://schemas.microsoft.com/office/drawing/2014/main" id="{3925A22F-4494-4FC6-B3DB-EA5D11011B1D}"/>
              </a:ext>
            </a:extLst>
          </p:cNvPr>
          <p:cNvGraphicFramePr>
            <a:graphicFrameLocks noChangeAspect="1"/>
          </p:cNvGraphicFramePr>
          <p:nvPr>
            <p:extLst>
              <p:ext uri="{D42A27DB-BD31-4B8C-83A1-F6EECF244321}">
                <p14:modId xmlns:p14="http://schemas.microsoft.com/office/powerpoint/2010/main" val="3655219427"/>
              </p:ext>
            </p:extLst>
          </p:nvPr>
        </p:nvGraphicFramePr>
        <p:xfrm>
          <a:off x="3353958" y="1947639"/>
          <a:ext cx="2620963" cy="3455987"/>
        </p:xfrm>
        <a:graphic>
          <a:graphicData uri="http://schemas.openxmlformats.org/presentationml/2006/ole">
            <mc:AlternateContent xmlns:mc="http://schemas.openxmlformats.org/markup-compatibility/2006">
              <mc:Choice xmlns:v="urn:schemas-microsoft-com:vml" Requires="v">
                <p:oleObj spid="_x0000_s50180" name="Image" r:id="rId5" imgW="2621160" imgH="3456360" progId="Photoshop.Image.18">
                  <p:embed/>
                </p:oleObj>
              </mc:Choice>
              <mc:Fallback>
                <p:oleObj name="Image" r:id="rId5" imgW="2621160" imgH="3456360" progId="Photoshop.Image.18">
                  <p:embed/>
                  <p:pic>
                    <p:nvPicPr>
                      <p:cNvPr id="2" name="Object 1">
                        <a:extLst>
                          <a:ext uri="{FF2B5EF4-FFF2-40B4-BE49-F238E27FC236}">
                            <a16:creationId xmlns:a16="http://schemas.microsoft.com/office/drawing/2014/main" id="{3925A22F-4494-4FC6-B3DB-EA5D11011B1D}"/>
                          </a:ext>
                        </a:extLst>
                      </p:cNvPr>
                      <p:cNvPicPr/>
                      <p:nvPr/>
                    </p:nvPicPr>
                    <p:blipFill>
                      <a:blip r:embed="rId6"/>
                      <a:stretch>
                        <a:fillRect/>
                      </a:stretch>
                    </p:blipFill>
                    <p:spPr>
                      <a:xfrm>
                        <a:off x="3353958" y="1947639"/>
                        <a:ext cx="2620963" cy="34559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5DC5646B-D12D-46DC-A2B0-28B1B49BA035}"/>
              </a:ext>
            </a:extLst>
          </p:cNvPr>
          <p:cNvPicPr>
            <a:picLocks noChangeAspect="1"/>
          </p:cNvPicPr>
          <p:nvPr/>
        </p:nvPicPr>
        <p:blipFill>
          <a:blip r:embed="rId7"/>
          <a:stretch>
            <a:fillRect/>
          </a:stretch>
        </p:blipFill>
        <p:spPr>
          <a:xfrm>
            <a:off x="5589789" y="2226599"/>
            <a:ext cx="3551228" cy="1767993"/>
          </a:xfrm>
          <a:prstGeom prst="rect">
            <a:avLst/>
          </a:prstGeom>
        </p:spPr>
      </p:pic>
      <p:sp>
        <p:nvSpPr>
          <p:cNvPr id="11" name="Rectangle 10">
            <a:extLst>
              <a:ext uri="{FF2B5EF4-FFF2-40B4-BE49-F238E27FC236}">
                <a16:creationId xmlns:a16="http://schemas.microsoft.com/office/drawing/2014/main" id="{23D4C41F-FF98-4933-9D00-E37BDAF6C9E1}"/>
              </a:ext>
            </a:extLst>
          </p:cNvPr>
          <p:cNvSpPr/>
          <p:nvPr/>
        </p:nvSpPr>
        <p:spPr>
          <a:xfrm>
            <a:off x="3577689" y="2132349"/>
            <a:ext cx="540419" cy="3634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52DB87C-2E90-47B3-8F85-295A2E882295}"/>
              </a:ext>
            </a:extLst>
          </p:cNvPr>
          <p:cNvSpPr/>
          <p:nvPr/>
        </p:nvSpPr>
        <p:spPr>
          <a:xfrm>
            <a:off x="5890583" y="2433563"/>
            <a:ext cx="540419" cy="3634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58E2556-5C5D-4193-877F-5B1B7EC02FED}"/>
              </a:ext>
            </a:extLst>
          </p:cNvPr>
          <p:cNvSpPr/>
          <p:nvPr/>
        </p:nvSpPr>
        <p:spPr>
          <a:xfrm>
            <a:off x="8644541" y="4914457"/>
            <a:ext cx="757643" cy="6795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5275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19" name="TextBox 18">
            <a:extLst>
              <a:ext uri="{FF2B5EF4-FFF2-40B4-BE49-F238E27FC236}">
                <a16:creationId xmlns:a16="http://schemas.microsoft.com/office/drawing/2014/main" id="{A2CEA730-5651-489A-B3AD-DADFB405AFCD}"/>
              </a:ext>
            </a:extLst>
          </p:cNvPr>
          <p:cNvSpPr txBox="1"/>
          <p:nvPr/>
        </p:nvSpPr>
        <p:spPr>
          <a:xfrm>
            <a:off x="352425" y="421356"/>
            <a:ext cx="5500384"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Email Signature</a:t>
            </a:r>
          </a:p>
        </p:txBody>
      </p:sp>
      <p:pic>
        <p:nvPicPr>
          <p:cNvPr id="3" name="Picture 2">
            <a:extLst>
              <a:ext uri="{FF2B5EF4-FFF2-40B4-BE49-F238E27FC236}">
                <a16:creationId xmlns:a16="http://schemas.microsoft.com/office/drawing/2014/main" id="{A9989C2B-D293-874A-A0EA-B720042AF5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70" y="1581231"/>
            <a:ext cx="5854700" cy="3302000"/>
          </a:xfrm>
          <a:prstGeom prst="rect">
            <a:avLst/>
          </a:prstGeom>
          <a:ln>
            <a:noFill/>
          </a:ln>
          <a:effectLst>
            <a:outerShdw blurRad="292100" dist="139700" dir="2700000" algn="tl" rotWithShape="0">
              <a:srgbClr val="333333">
                <a:alpha val="65000"/>
              </a:srgbClr>
            </a:outerShdw>
          </a:effectLst>
        </p:spPr>
      </p:pic>
      <p:pic>
        <p:nvPicPr>
          <p:cNvPr id="6" name="Picture 6" descr="A screenshot of a cell phone&#10;&#10;Description generated with very high confidence">
            <a:extLst>
              <a:ext uri="{FF2B5EF4-FFF2-40B4-BE49-F238E27FC236}">
                <a16:creationId xmlns:a16="http://schemas.microsoft.com/office/drawing/2014/main" id="{9F363A11-3608-4F9F-ADF9-74F0A067BCD0}"/>
              </a:ext>
            </a:extLst>
          </p:cNvPr>
          <p:cNvPicPr>
            <a:picLocks noChangeAspect="1"/>
          </p:cNvPicPr>
          <p:nvPr/>
        </p:nvPicPr>
        <p:blipFill rotWithShape="1">
          <a:blip r:embed="rId4"/>
          <a:srcRect r="9064" b="292"/>
          <a:stretch/>
        </p:blipFill>
        <p:spPr>
          <a:xfrm>
            <a:off x="592015" y="1541585"/>
            <a:ext cx="6074688" cy="3335233"/>
          </a:xfrm>
          <a:prstGeom prst="rect">
            <a:avLst/>
          </a:prstGeom>
        </p:spPr>
      </p:pic>
    </p:spTree>
    <p:extLst>
      <p:ext uri="{BB962C8B-B14F-4D97-AF65-F5344CB8AC3E}">
        <p14:creationId xmlns:p14="http://schemas.microsoft.com/office/powerpoint/2010/main" val="2027106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C7C42F-F3FB-4306-9D27-5ED441199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593" y="268956"/>
            <a:ext cx="1864368" cy="510633"/>
          </a:xfrm>
          <a:prstGeom prst="rect">
            <a:avLst/>
          </a:prstGeom>
        </p:spPr>
      </p:pic>
      <p:sp>
        <p:nvSpPr>
          <p:cNvPr id="13" name="Rectangle 12">
            <a:extLst>
              <a:ext uri="{FF2B5EF4-FFF2-40B4-BE49-F238E27FC236}">
                <a16:creationId xmlns:a16="http://schemas.microsoft.com/office/drawing/2014/main" id="{1F133145-0247-47D9-BEF1-59EE9399CFD8}"/>
              </a:ext>
            </a:extLst>
          </p:cNvPr>
          <p:cNvSpPr/>
          <p:nvPr/>
        </p:nvSpPr>
        <p:spPr>
          <a:xfrm>
            <a:off x="0" y="6354269"/>
            <a:ext cx="12191999" cy="504718"/>
          </a:xfrm>
          <a:prstGeom prst="rect">
            <a:avLst/>
          </a:prstGeom>
          <a:solidFill>
            <a:srgbClr val="1B5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Ubuntu "/>
              </a:rPr>
              <a:t>Reviving the Heart of Healthcare</a:t>
            </a:r>
          </a:p>
        </p:txBody>
      </p:sp>
      <p:sp>
        <p:nvSpPr>
          <p:cNvPr id="19" name="TextBox 18">
            <a:extLst>
              <a:ext uri="{FF2B5EF4-FFF2-40B4-BE49-F238E27FC236}">
                <a16:creationId xmlns:a16="http://schemas.microsoft.com/office/drawing/2014/main" id="{A2CEA730-5651-489A-B3AD-DADFB405AFCD}"/>
              </a:ext>
            </a:extLst>
          </p:cNvPr>
          <p:cNvSpPr txBox="1"/>
          <p:nvPr/>
        </p:nvSpPr>
        <p:spPr>
          <a:xfrm>
            <a:off x="352425" y="421356"/>
            <a:ext cx="5500384" cy="400110"/>
          </a:xfrm>
          <a:prstGeom prst="rect">
            <a:avLst/>
          </a:prstGeom>
          <a:noFill/>
        </p:spPr>
        <p:txBody>
          <a:bodyPr wrap="square" rtlCol="0">
            <a:spAutoFit/>
          </a:bodyPr>
          <a:lstStyle/>
          <a:p>
            <a:r>
              <a:rPr lang="en-US" sz="2000" b="1">
                <a:solidFill>
                  <a:srgbClr val="E74F29"/>
                </a:solidFill>
                <a:latin typeface="Ubuntu Medium" panose="020B0604030602030204" pitchFamily="34" charset="0"/>
              </a:rPr>
              <a:t>Action Items</a:t>
            </a:r>
          </a:p>
        </p:txBody>
      </p:sp>
      <p:sp>
        <p:nvSpPr>
          <p:cNvPr id="6" name="Rectangle 5">
            <a:extLst>
              <a:ext uri="{FF2B5EF4-FFF2-40B4-BE49-F238E27FC236}">
                <a16:creationId xmlns:a16="http://schemas.microsoft.com/office/drawing/2014/main" id="{B08402BC-3D3C-794F-AF54-E462E97BFE80}"/>
              </a:ext>
            </a:extLst>
          </p:cNvPr>
          <p:cNvSpPr/>
          <p:nvPr/>
        </p:nvSpPr>
        <p:spPr>
          <a:xfrm>
            <a:off x="352424" y="1397087"/>
            <a:ext cx="10491789" cy="1477328"/>
          </a:xfrm>
          <a:prstGeom prst="rect">
            <a:avLst/>
          </a:prstGeom>
        </p:spPr>
        <p:txBody>
          <a:bodyPr wrap="square">
            <a:spAutoFit/>
          </a:bodyPr>
          <a:lstStyle/>
          <a:p>
            <a:pPr marL="171450" indent="-171450">
              <a:lnSpc>
                <a:spcPct val="150000"/>
              </a:lnSpc>
              <a:buFont typeface="Arial" panose="020B0604020202020204" pitchFamily="34" charset="0"/>
              <a:buChar char="•"/>
            </a:pPr>
            <a:r>
              <a:rPr lang="en-US" sz="2000">
                <a:latin typeface="Source Sans Pro" panose="020B0503030403020204" pitchFamily="34" charset="0"/>
                <a:ea typeface="Source Sans Pro" panose="020B0503030403020204" pitchFamily="34" charset="0"/>
                <a:cs typeface="Open Sans Light" panose="020B0306030504020204" pitchFamily="34" charset="0"/>
              </a:rPr>
              <a:t>Identify department brand ambassador</a:t>
            </a:r>
          </a:p>
          <a:p>
            <a:pPr marL="171450" indent="-171450">
              <a:lnSpc>
                <a:spcPct val="150000"/>
              </a:lnSpc>
              <a:buFont typeface="Arial" panose="020B0604020202020204" pitchFamily="34" charset="0"/>
              <a:buChar char="•"/>
            </a:pPr>
            <a:r>
              <a:rPr lang="en-US" sz="2000">
                <a:latin typeface="Source Sans Pro" panose="020B0503030403020204" pitchFamily="34" charset="0"/>
                <a:ea typeface="Source Sans Pro" panose="020B0503030403020204" pitchFamily="34" charset="0"/>
                <a:cs typeface="Open Sans Light" panose="020B0306030504020204" pitchFamily="34" charset="0"/>
              </a:rPr>
              <a:t>Start using new templates by Monday, July 2</a:t>
            </a:r>
          </a:p>
          <a:p>
            <a:pPr marL="171450" indent="-171450">
              <a:lnSpc>
                <a:spcPct val="150000"/>
              </a:lnSpc>
              <a:buFont typeface="Arial" panose="020B0604020202020204" pitchFamily="34" charset="0"/>
              <a:buChar char="•"/>
            </a:pPr>
            <a:r>
              <a:rPr lang="en-US" sz="2000">
                <a:latin typeface="Source Sans Pro" panose="020B0503030403020204" pitchFamily="34" charset="0"/>
                <a:ea typeface="Source Sans Pro" panose="020B0503030403020204" pitchFamily="34" charset="0"/>
                <a:cs typeface="Open Sans Light" panose="020B0306030504020204" pitchFamily="34" charset="0"/>
              </a:rPr>
              <a:t>Add your contact information to the email signature spreadsheet by noon Friday, June 29</a:t>
            </a:r>
          </a:p>
        </p:txBody>
      </p:sp>
    </p:spTree>
    <p:extLst>
      <p:ext uri="{BB962C8B-B14F-4D97-AF65-F5344CB8AC3E}">
        <p14:creationId xmlns:p14="http://schemas.microsoft.com/office/powerpoint/2010/main" val="3089556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23000">
              <a:srgbClr val="C4300B"/>
            </a:gs>
            <a:gs pos="67000">
              <a:srgbClr val="FF9505"/>
            </a:gs>
          </a:gsLst>
          <a:lin ang="27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3A7A63-3635-4B88-BB78-9874CAD494EB}"/>
              </a:ext>
            </a:extLst>
          </p:cNvPr>
          <p:cNvSpPr txBox="1"/>
          <p:nvPr/>
        </p:nvSpPr>
        <p:spPr>
          <a:xfrm>
            <a:off x="357899" y="370039"/>
            <a:ext cx="12192000" cy="769441"/>
          </a:xfrm>
          <a:prstGeom prst="rect">
            <a:avLst/>
          </a:prstGeom>
          <a:noFill/>
        </p:spPr>
        <p:txBody>
          <a:bodyPr wrap="square" rtlCol="0">
            <a:spAutoFit/>
          </a:bodyPr>
          <a:lstStyle/>
          <a:p>
            <a:r>
              <a:rPr lang="en-US" sz="4400" b="1">
                <a:solidFill>
                  <a:schemeClr val="bg1"/>
                </a:solidFill>
                <a:latin typeface="Ubuntu" panose="020B0504030602030204" pitchFamily="34" charset="0"/>
                <a:ea typeface="Open Sans" panose="020B0606030504020204" pitchFamily="34" charset="0"/>
                <a:cs typeface="Open Sans" panose="020B0606030504020204" pitchFamily="34" charset="0"/>
              </a:rPr>
              <a:t>Questions</a:t>
            </a:r>
          </a:p>
        </p:txBody>
      </p:sp>
      <p:sp>
        <p:nvSpPr>
          <p:cNvPr id="5" name="Rectangle 4">
            <a:extLst>
              <a:ext uri="{FF2B5EF4-FFF2-40B4-BE49-F238E27FC236}">
                <a16:creationId xmlns:a16="http://schemas.microsoft.com/office/drawing/2014/main" id="{3EC5FBCD-9884-40DE-B50A-32219118728D}"/>
              </a:ext>
            </a:extLst>
          </p:cNvPr>
          <p:cNvSpPr/>
          <p:nvPr/>
        </p:nvSpPr>
        <p:spPr>
          <a:xfrm>
            <a:off x="509285" y="2241189"/>
            <a:ext cx="11292827" cy="584775"/>
          </a:xfrm>
          <a:prstGeom prst="rect">
            <a:avLst/>
          </a:prstGeom>
        </p:spPr>
        <p:txBody>
          <a:bodyPr wrap="square">
            <a:spAutoFit/>
          </a:bodyPr>
          <a:lstStyle/>
          <a:p>
            <a:pPr algn="ctr"/>
            <a:r>
              <a:rPr lang="en-US" sz="3200">
                <a:solidFill>
                  <a:schemeClr val="bg1"/>
                </a:solidFill>
                <a:latin typeface="Source Sans Pro" panose="020B0503030403020204" pitchFamily="34" charset="0"/>
                <a:ea typeface="Source Sans Pro" panose="020B0503030403020204" pitchFamily="34" charset="0"/>
                <a:cs typeface="Open Sans Light" panose="020B0306030504020204" pitchFamily="34" charset="0"/>
              </a:rPr>
              <a:t>Email us at </a:t>
            </a:r>
            <a:r>
              <a:rPr lang="en-US" sz="3200" err="1">
                <a:solidFill>
                  <a:schemeClr val="bg1"/>
                </a:solidFill>
                <a:latin typeface="Source Sans Pro" panose="020B0503030403020204" pitchFamily="34" charset="0"/>
                <a:ea typeface="Source Sans Pro" panose="020B0503030403020204" pitchFamily="34" charset="0"/>
                <a:cs typeface="Open Sans Light" panose="020B0306030504020204" pitchFamily="34" charset="0"/>
              </a:rPr>
              <a:t>marketing@catalysthealthnetwork.com</a:t>
            </a:r>
            <a:endParaRPr lang="en-US" sz="3200">
              <a:solidFill>
                <a:schemeClr val="bg1"/>
              </a:solidFill>
              <a:latin typeface="Source Sans Pro" panose="020B0503030403020204" pitchFamily="34" charset="0"/>
              <a:ea typeface="Source Sans Pro" panose="020B0503030403020204" pitchFamily="34" charset="0"/>
            </a:endParaRPr>
          </a:p>
        </p:txBody>
      </p:sp>
      <p:grpSp>
        <p:nvGrpSpPr>
          <p:cNvPr id="50" name="Group 49">
            <a:extLst>
              <a:ext uri="{FF2B5EF4-FFF2-40B4-BE49-F238E27FC236}">
                <a16:creationId xmlns:a16="http://schemas.microsoft.com/office/drawing/2014/main" id="{A4FFB03D-A283-4111-BC22-FDBACE328E94}"/>
              </a:ext>
            </a:extLst>
          </p:cNvPr>
          <p:cNvGrpSpPr/>
          <p:nvPr/>
        </p:nvGrpSpPr>
        <p:grpSpPr>
          <a:xfrm>
            <a:off x="10370763" y="5164338"/>
            <a:ext cx="1431349" cy="1432214"/>
            <a:chOff x="5691187" y="2711594"/>
            <a:chExt cx="1431349" cy="1432214"/>
          </a:xfrm>
          <a:solidFill>
            <a:schemeClr val="bg1"/>
          </a:solidFill>
        </p:grpSpPr>
        <p:sp>
          <p:nvSpPr>
            <p:cNvPr id="12" name="Freeform: Shape 11">
              <a:extLst>
                <a:ext uri="{FF2B5EF4-FFF2-40B4-BE49-F238E27FC236}">
                  <a16:creationId xmlns:a16="http://schemas.microsoft.com/office/drawing/2014/main" id="{69C7E0A9-0AA3-4CE0-A4E1-C5403E7696E0}"/>
                </a:ext>
              </a:extLst>
            </p:cNvPr>
            <p:cNvSpPr/>
            <p:nvPr/>
          </p:nvSpPr>
          <p:spPr>
            <a:xfrm>
              <a:off x="5994256" y="3014662"/>
              <a:ext cx="822614" cy="822614"/>
            </a:xfrm>
            <a:custGeom>
              <a:avLst/>
              <a:gdLst>
                <a:gd name="connsiteX0" fmla="*/ 819583 w 822613"/>
                <a:gd name="connsiteY0" fmla="*/ 524308 h 822613"/>
                <a:gd name="connsiteX1" fmla="*/ 736456 w 822613"/>
                <a:gd name="connsiteY1" fmla="*/ 441181 h 822613"/>
                <a:gd name="connsiteX2" fmla="*/ 738188 w 822613"/>
                <a:gd name="connsiteY2" fmla="*/ 414338 h 822613"/>
                <a:gd name="connsiteX3" fmla="*/ 737322 w 822613"/>
                <a:gd name="connsiteY3" fmla="*/ 389226 h 822613"/>
                <a:gd name="connsiteX4" fmla="*/ 820449 w 822613"/>
                <a:gd name="connsiteY4" fmla="*/ 306099 h 822613"/>
                <a:gd name="connsiteX5" fmla="*/ 707015 w 822613"/>
                <a:gd name="connsiteY5" fmla="*/ 275792 h 822613"/>
                <a:gd name="connsiteX6" fmla="*/ 681038 w 822613"/>
                <a:gd name="connsiteY6" fmla="*/ 230765 h 822613"/>
                <a:gd name="connsiteX7" fmla="*/ 711344 w 822613"/>
                <a:gd name="connsiteY7" fmla="*/ 117331 h 822613"/>
                <a:gd name="connsiteX8" fmla="*/ 597910 w 822613"/>
                <a:gd name="connsiteY8" fmla="*/ 147638 h 822613"/>
                <a:gd name="connsiteX9" fmla="*/ 552883 w 822613"/>
                <a:gd name="connsiteY9" fmla="*/ 121660 h 822613"/>
                <a:gd name="connsiteX10" fmla="*/ 522576 w 822613"/>
                <a:gd name="connsiteY10" fmla="*/ 8226 h 822613"/>
                <a:gd name="connsiteX11" fmla="*/ 440315 w 822613"/>
                <a:gd name="connsiteY11" fmla="*/ 90488 h 822613"/>
                <a:gd name="connsiteX12" fmla="*/ 414338 w 822613"/>
                <a:gd name="connsiteY12" fmla="*/ 88756 h 822613"/>
                <a:gd name="connsiteX13" fmla="*/ 390092 w 822613"/>
                <a:gd name="connsiteY13" fmla="*/ 89622 h 822613"/>
                <a:gd name="connsiteX14" fmla="*/ 307831 w 822613"/>
                <a:gd name="connsiteY14" fmla="*/ 6494 h 822613"/>
                <a:gd name="connsiteX15" fmla="*/ 276658 w 822613"/>
                <a:gd name="connsiteY15" fmla="*/ 119063 h 822613"/>
                <a:gd name="connsiteX16" fmla="*/ 230765 w 822613"/>
                <a:gd name="connsiteY16" fmla="*/ 145040 h 822613"/>
                <a:gd name="connsiteX17" fmla="*/ 118197 w 822613"/>
                <a:gd name="connsiteY17" fmla="*/ 113867 h 822613"/>
                <a:gd name="connsiteX18" fmla="*/ 147637 w 822613"/>
                <a:gd name="connsiteY18" fmla="*/ 226435 h 822613"/>
                <a:gd name="connsiteX19" fmla="*/ 121660 w 822613"/>
                <a:gd name="connsiteY19" fmla="*/ 271463 h 822613"/>
                <a:gd name="connsiteX20" fmla="*/ 8226 w 822613"/>
                <a:gd name="connsiteY20" fmla="*/ 300903 h 822613"/>
                <a:gd name="connsiteX21" fmla="*/ 90488 w 822613"/>
                <a:gd name="connsiteY21" fmla="*/ 384031 h 822613"/>
                <a:gd name="connsiteX22" fmla="*/ 88756 w 822613"/>
                <a:gd name="connsiteY22" fmla="*/ 411740 h 822613"/>
                <a:gd name="connsiteX23" fmla="*/ 89622 w 822613"/>
                <a:gd name="connsiteY23" fmla="*/ 436851 h 822613"/>
                <a:gd name="connsiteX24" fmla="*/ 6494 w 822613"/>
                <a:gd name="connsiteY24" fmla="*/ 519113 h 822613"/>
                <a:gd name="connsiteX25" fmla="*/ 119063 w 822613"/>
                <a:gd name="connsiteY25" fmla="*/ 550285 h 822613"/>
                <a:gd name="connsiteX26" fmla="*/ 145040 w 822613"/>
                <a:gd name="connsiteY26" fmla="*/ 595313 h 822613"/>
                <a:gd name="connsiteX27" fmla="*/ 114733 w 822613"/>
                <a:gd name="connsiteY27" fmla="*/ 707881 h 822613"/>
                <a:gd name="connsiteX28" fmla="*/ 228167 w 822613"/>
                <a:gd name="connsiteY28" fmla="*/ 678440 h 822613"/>
                <a:gd name="connsiteX29" fmla="*/ 273194 w 822613"/>
                <a:gd name="connsiteY29" fmla="*/ 704417 h 822613"/>
                <a:gd name="connsiteX30" fmla="*/ 303501 w 822613"/>
                <a:gd name="connsiteY30" fmla="*/ 817851 h 822613"/>
                <a:gd name="connsiteX31" fmla="*/ 386628 w 822613"/>
                <a:gd name="connsiteY31" fmla="*/ 735590 h 822613"/>
                <a:gd name="connsiteX32" fmla="*/ 413472 w 822613"/>
                <a:gd name="connsiteY32" fmla="*/ 737322 h 822613"/>
                <a:gd name="connsiteX33" fmla="*/ 438583 w 822613"/>
                <a:gd name="connsiteY33" fmla="*/ 736456 h 822613"/>
                <a:gd name="connsiteX34" fmla="*/ 521710 w 822613"/>
                <a:gd name="connsiteY34" fmla="*/ 819583 h 822613"/>
                <a:gd name="connsiteX35" fmla="*/ 552883 w 822613"/>
                <a:gd name="connsiteY35" fmla="*/ 706149 h 822613"/>
                <a:gd name="connsiteX36" fmla="*/ 597910 w 822613"/>
                <a:gd name="connsiteY36" fmla="*/ 680172 h 822613"/>
                <a:gd name="connsiteX37" fmla="*/ 711344 w 822613"/>
                <a:gd name="connsiteY37" fmla="*/ 710479 h 822613"/>
                <a:gd name="connsiteX38" fmla="*/ 681038 w 822613"/>
                <a:gd name="connsiteY38" fmla="*/ 597044 h 822613"/>
                <a:gd name="connsiteX39" fmla="*/ 707015 w 822613"/>
                <a:gd name="connsiteY39" fmla="*/ 552017 h 822613"/>
                <a:gd name="connsiteX40" fmla="*/ 819583 w 822613"/>
                <a:gd name="connsiteY40" fmla="*/ 524308 h 822613"/>
                <a:gd name="connsiteX41" fmla="*/ 145906 w 822613"/>
                <a:gd name="connsiteY41" fmla="*/ 414338 h 822613"/>
                <a:gd name="connsiteX42" fmla="*/ 414338 w 822613"/>
                <a:gd name="connsiteY42" fmla="*/ 145906 h 822613"/>
                <a:gd name="connsiteX43" fmla="*/ 682769 w 822613"/>
                <a:gd name="connsiteY43" fmla="*/ 414338 h 822613"/>
                <a:gd name="connsiteX44" fmla="*/ 414338 w 822613"/>
                <a:gd name="connsiteY44" fmla="*/ 682769 h 822613"/>
                <a:gd name="connsiteX45" fmla="*/ 145906 w 822613"/>
                <a:gd name="connsiteY45" fmla="*/ 414338 h 82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2613" h="822613">
                  <a:moveTo>
                    <a:pt x="819583" y="524308"/>
                  </a:moveTo>
                  <a:lnTo>
                    <a:pt x="736456" y="441181"/>
                  </a:lnTo>
                  <a:cubicBezTo>
                    <a:pt x="737322" y="432522"/>
                    <a:pt x="738188" y="423863"/>
                    <a:pt x="738188" y="414338"/>
                  </a:cubicBezTo>
                  <a:cubicBezTo>
                    <a:pt x="738188" y="405678"/>
                    <a:pt x="737322" y="397885"/>
                    <a:pt x="737322" y="389226"/>
                  </a:cubicBezTo>
                  <a:lnTo>
                    <a:pt x="820449" y="306099"/>
                  </a:lnTo>
                  <a:lnTo>
                    <a:pt x="707015" y="275792"/>
                  </a:lnTo>
                  <a:cubicBezTo>
                    <a:pt x="699222" y="260206"/>
                    <a:pt x="691429" y="244619"/>
                    <a:pt x="681038" y="230765"/>
                  </a:cubicBezTo>
                  <a:lnTo>
                    <a:pt x="711344" y="117331"/>
                  </a:lnTo>
                  <a:lnTo>
                    <a:pt x="597910" y="147638"/>
                  </a:lnTo>
                  <a:cubicBezTo>
                    <a:pt x="584056" y="138113"/>
                    <a:pt x="568469" y="129454"/>
                    <a:pt x="552883" y="121660"/>
                  </a:cubicBezTo>
                  <a:lnTo>
                    <a:pt x="522576" y="8226"/>
                  </a:lnTo>
                  <a:lnTo>
                    <a:pt x="440315" y="90488"/>
                  </a:lnTo>
                  <a:cubicBezTo>
                    <a:pt x="431656" y="89622"/>
                    <a:pt x="422997" y="88756"/>
                    <a:pt x="414338" y="88756"/>
                  </a:cubicBezTo>
                  <a:cubicBezTo>
                    <a:pt x="406544" y="88756"/>
                    <a:pt x="398751" y="89622"/>
                    <a:pt x="390092" y="89622"/>
                  </a:cubicBezTo>
                  <a:lnTo>
                    <a:pt x="307831" y="6494"/>
                  </a:lnTo>
                  <a:lnTo>
                    <a:pt x="276658" y="119063"/>
                  </a:lnTo>
                  <a:cubicBezTo>
                    <a:pt x="261072" y="126856"/>
                    <a:pt x="245485" y="134649"/>
                    <a:pt x="230765" y="145040"/>
                  </a:cubicBezTo>
                  <a:lnTo>
                    <a:pt x="118197" y="113867"/>
                  </a:lnTo>
                  <a:lnTo>
                    <a:pt x="147637" y="226435"/>
                  </a:lnTo>
                  <a:cubicBezTo>
                    <a:pt x="137247" y="241156"/>
                    <a:pt x="128588" y="255876"/>
                    <a:pt x="121660" y="271463"/>
                  </a:cubicBezTo>
                  <a:lnTo>
                    <a:pt x="8226" y="300903"/>
                  </a:lnTo>
                  <a:lnTo>
                    <a:pt x="90488" y="384031"/>
                  </a:lnTo>
                  <a:cubicBezTo>
                    <a:pt x="89622" y="393556"/>
                    <a:pt x="88756" y="402215"/>
                    <a:pt x="88756" y="411740"/>
                  </a:cubicBezTo>
                  <a:cubicBezTo>
                    <a:pt x="88756" y="420399"/>
                    <a:pt x="89622" y="428192"/>
                    <a:pt x="89622" y="436851"/>
                  </a:cubicBezTo>
                  <a:lnTo>
                    <a:pt x="6494" y="519113"/>
                  </a:lnTo>
                  <a:lnTo>
                    <a:pt x="119063" y="550285"/>
                  </a:lnTo>
                  <a:cubicBezTo>
                    <a:pt x="126856" y="565872"/>
                    <a:pt x="134649" y="581458"/>
                    <a:pt x="145040" y="595313"/>
                  </a:cubicBezTo>
                  <a:lnTo>
                    <a:pt x="114733" y="707881"/>
                  </a:lnTo>
                  <a:lnTo>
                    <a:pt x="228167" y="678440"/>
                  </a:lnTo>
                  <a:cubicBezTo>
                    <a:pt x="242022" y="687965"/>
                    <a:pt x="257608" y="696624"/>
                    <a:pt x="273194" y="704417"/>
                  </a:cubicBezTo>
                  <a:lnTo>
                    <a:pt x="303501" y="817851"/>
                  </a:lnTo>
                  <a:lnTo>
                    <a:pt x="386628" y="735590"/>
                  </a:lnTo>
                  <a:cubicBezTo>
                    <a:pt x="395287" y="736456"/>
                    <a:pt x="404813" y="737322"/>
                    <a:pt x="413472" y="737322"/>
                  </a:cubicBezTo>
                  <a:cubicBezTo>
                    <a:pt x="422131" y="737322"/>
                    <a:pt x="429924" y="736456"/>
                    <a:pt x="438583" y="736456"/>
                  </a:cubicBezTo>
                  <a:lnTo>
                    <a:pt x="521710" y="819583"/>
                  </a:lnTo>
                  <a:lnTo>
                    <a:pt x="552883" y="706149"/>
                  </a:lnTo>
                  <a:cubicBezTo>
                    <a:pt x="568469" y="698356"/>
                    <a:pt x="583190" y="690563"/>
                    <a:pt x="597910" y="680172"/>
                  </a:cubicBezTo>
                  <a:lnTo>
                    <a:pt x="711344" y="710479"/>
                  </a:lnTo>
                  <a:lnTo>
                    <a:pt x="681038" y="597044"/>
                  </a:lnTo>
                  <a:cubicBezTo>
                    <a:pt x="690563" y="583190"/>
                    <a:pt x="699222" y="567604"/>
                    <a:pt x="707015" y="552017"/>
                  </a:cubicBezTo>
                  <a:lnTo>
                    <a:pt x="819583" y="524308"/>
                  </a:lnTo>
                  <a:close/>
                  <a:moveTo>
                    <a:pt x="145906" y="414338"/>
                  </a:moveTo>
                  <a:cubicBezTo>
                    <a:pt x="145906" y="266267"/>
                    <a:pt x="266267" y="145906"/>
                    <a:pt x="414338" y="145906"/>
                  </a:cubicBezTo>
                  <a:cubicBezTo>
                    <a:pt x="562408" y="145906"/>
                    <a:pt x="682769" y="266267"/>
                    <a:pt x="682769" y="414338"/>
                  </a:cubicBezTo>
                  <a:cubicBezTo>
                    <a:pt x="682769" y="562408"/>
                    <a:pt x="562408" y="682769"/>
                    <a:pt x="414338" y="682769"/>
                  </a:cubicBezTo>
                  <a:cubicBezTo>
                    <a:pt x="266267" y="682769"/>
                    <a:pt x="145906" y="562408"/>
                    <a:pt x="145906" y="414338"/>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926FDBA-9281-4E4F-A2DE-0194671ECEB1}"/>
                </a:ext>
              </a:extLst>
            </p:cNvPr>
            <p:cNvSpPr/>
            <p:nvPr/>
          </p:nvSpPr>
          <p:spPr>
            <a:xfrm>
              <a:off x="6376988" y="2787794"/>
              <a:ext cx="60614" cy="259773"/>
            </a:xfrm>
            <a:custGeom>
              <a:avLst/>
              <a:gdLst>
                <a:gd name="connsiteX0" fmla="*/ 31606 w 60613"/>
                <a:gd name="connsiteY0" fmla="*/ 260206 h 259772"/>
                <a:gd name="connsiteX1" fmla="*/ 6494 w 60613"/>
                <a:gd name="connsiteY1" fmla="*/ 235094 h 259772"/>
                <a:gd name="connsiteX2" fmla="*/ 6494 w 60613"/>
                <a:gd name="connsiteY2" fmla="*/ 31606 h 259772"/>
                <a:gd name="connsiteX3" fmla="*/ 31606 w 60613"/>
                <a:gd name="connsiteY3" fmla="*/ 6494 h 259772"/>
                <a:gd name="connsiteX4" fmla="*/ 56717 w 60613"/>
                <a:gd name="connsiteY4" fmla="*/ 31606 h 259772"/>
                <a:gd name="connsiteX5" fmla="*/ 56717 w 60613"/>
                <a:gd name="connsiteY5" fmla="*/ 235094 h 259772"/>
                <a:gd name="connsiteX6" fmla="*/ 31606 w 60613"/>
                <a:gd name="connsiteY6" fmla="*/ 260206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260206"/>
                  </a:moveTo>
                  <a:cubicBezTo>
                    <a:pt x="17751" y="260206"/>
                    <a:pt x="6494" y="248949"/>
                    <a:pt x="6494" y="235094"/>
                  </a:cubicBezTo>
                  <a:lnTo>
                    <a:pt x="6494" y="31606"/>
                  </a:lnTo>
                  <a:cubicBezTo>
                    <a:pt x="6494" y="17751"/>
                    <a:pt x="17751" y="6494"/>
                    <a:pt x="31606" y="6494"/>
                  </a:cubicBezTo>
                  <a:cubicBezTo>
                    <a:pt x="45460" y="6494"/>
                    <a:pt x="56717" y="17751"/>
                    <a:pt x="56717" y="31606"/>
                  </a:cubicBezTo>
                  <a:lnTo>
                    <a:pt x="56717" y="235094"/>
                  </a:lnTo>
                  <a:cubicBezTo>
                    <a:pt x="56717" y="248949"/>
                    <a:pt x="45460" y="260206"/>
                    <a:pt x="31606" y="260206"/>
                  </a:cubicBez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109AAA5-C2AA-4591-9DE1-F4E81855BE33}"/>
                </a:ext>
              </a:extLst>
            </p:cNvPr>
            <p:cNvSpPr/>
            <p:nvPr/>
          </p:nvSpPr>
          <p:spPr>
            <a:xfrm>
              <a:off x="6579768" y="2869347"/>
              <a:ext cx="164523" cy="233795"/>
            </a:xfrm>
            <a:custGeom>
              <a:avLst/>
              <a:gdLst>
                <a:gd name="connsiteX0" fmla="*/ 19325 w 164522"/>
                <a:gd name="connsiteY0" fmla="*/ 229741 h 233795"/>
                <a:gd name="connsiteX1" fmla="*/ 9800 w 164522"/>
                <a:gd name="connsiteY1" fmla="*/ 195105 h 233795"/>
                <a:gd name="connsiteX2" fmla="*/ 111112 w 164522"/>
                <a:gd name="connsiteY2" fmla="*/ 19325 h 233795"/>
                <a:gd name="connsiteX3" fmla="*/ 145748 w 164522"/>
                <a:gd name="connsiteY3" fmla="*/ 9800 h 233795"/>
                <a:gd name="connsiteX4" fmla="*/ 155273 w 164522"/>
                <a:gd name="connsiteY4" fmla="*/ 44437 h 233795"/>
                <a:gd name="connsiteX5" fmla="*/ 53962 w 164522"/>
                <a:gd name="connsiteY5" fmla="*/ 220216 h 233795"/>
                <a:gd name="connsiteX6" fmla="*/ 19325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229741"/>
                  </a:moveTo>
                  <a:cubicBezTo>
                    <a:pt x="7203" y="222814"/>
                    <a:pt x="2873" y="207227"/>
                    <a:pt x="9800" y="195105"/>
                  </a:cubicBezTo>
                  <a:lnTo>
                    <a:pt x="111112" y="19325"/>
                  </a:lnTo>
                  <a:cubicBezTo>
                    <a:pt x="118039" y="7203"/>
                    <a:pt x="133625" y="2873"/>
                    <a:pt x="145748" y="9800"/>
                  </a:cubicBezTo>
                  <a:cubicBezTo>
                    <a:pt x="157871" y="16727"/>
                    <a:pt x="162200" y="32314"/>
                    <a:pt x="155273" y="44437"/>
                  </a:cubicBezTo>
                  <a:lnTo>
                    <a:pt x="53962" y="220216"/>
                  </a:lnTo>
                  <a:cubicBezTo>
                    <a:pt x="47034" y="232339"/>
                    <a:pt x="31448" y="236669"/>
                    <a:pt x="19325" y="229741"/>
                  </a:cubicBez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BD227EA9-D1DE-4F1B-AA9B-38C2D67F66D5}"/>
                </a:ext>
              </a:extLst>
            </p:cNvPr>
            <p:cNvSpPr/>
            <p:nvPr/>
          </p:nvSpPr>
          <p:spPr>
            <a:xfrm>
              <a:off x="6728704" y="3092752"/>
              <a:ext cx="233795" cy="164523"/>
            </a:xfrm>
            <a:custGeom>
              <a:avLst/>
              <a:gdLst>
                <a:gd name="connsiteX0" fmla="*/ 9800 w 233795"/>
                <a:gd name="connsiteY0" fmla="*/ 145748 h 164522"/>
                <a:gd name="connsiteX1" fmla="*/ 19325 w 233795"/>
                <a:gd name="connsiteY1" fmla="*/ 111112 h 164522"/>
                <a:gd name="connsiteX2" fmla="*/ 195105 w 233795"/>
                <a:gd name="connsiteY2" fmla="*/ 9800 h 164522"/>
                <a:gd name="connsiteX3" fmla="*/ 229741 w 233795"/>
                <a:gd name="connsiteY3" fmla="*/ 19325 h 164522"/>
                <a:gd name="connsiteX4" fmla="*/ 220216 w 233795"/>
                <a:gd name="connsiteY4" fmla="*/ 53962 h 164522"/>
                <a:gd name="connsiteX5" fmla="*/ 44437 w 233795"/>
                <a:gd name="connsiteY5" fmla="*/ 155273 h 164522"/>
                <a:gd name="connsiteX6" fmla="*/ 9800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9800" y="145748"/>
                  </a:moveTo>
                  <a:cubicBezTo>
                    <a:pt x="2873" y="133625"/>
                    <a:pt x="7203" y="118039"/>
                    <a:pt x="19325" y="111112"/>
                  </a:cubicBezTo>
                  <a:lnTo>
                    <a:pt x="195105" y="9800"/>
                  </a:lnTo>
                  <a:cubicBezTo>
                    <a:pt x="207228" y="2873"/>
                    <a:pt x="222814" y="7203"/>
                    <a:pt x="229741" y="19325"/>
                  </a:cubicBezTo>
                  <a:cubicBezTo>
                    <a:pt x="236669" y="31448"/>
                    <a:pt x="232339" y="47035"/>
                    <a:pt x="220216" y="53962"/>
                  </a:cubicBezTo>
                  <a:lnTo>
                    <a:pt x="44437" y="155273"/>
                  </a:lnTo>
                  <a:cubicBezTo>
                    <a:pt x="32314" y="162200"/>
                    <a:pt x="16728" y="157871"/>
                    <a:pt x="9800" y="145748"/>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3B873428-BCB2-4DF7-B3B2-F9B5D752449A}"/>
                </a:ext>
              </a:extLst>
            </p:cNvPr>
            <p:cNvSpPr/>
            <p:nvPr/>
          </p:nvSpPr>
          <p:spPr>
            <a:xfrm>
              <a:off x="6783099" y="3397394"/>
              <a:ext cx="259773" cy="60614"/>
            </a:xfrm>
            <a:custGeom>
              <a:avLst/>
              <a:gdLst>
                <a:gd name="connsiteX0" fmla="*/ 6494 w 259772"/>
                <a:gd name="connsiteY0" fmla="*/ 31606 h 60613"/>
                <a:gd name="connsiteX1" fmla="*/ 31606 w 259772"/>
                <a:gd name="connsiteY1" fmla="*/ 6494 h 60613"/>
                <a:gd name="connsiteX2" fmla="*/ 235094 w 259772"/>
                <a:gd name="connsiteY2" fmla="*/ 6494 h 60613"/>
                <a:gd name="connsiteX3" fmla="*/ 260206 w 259772"/>
                <a:gd name="connsiteY3" fmla="*/ 31606 h 60613"/>
                <a:gd name="connsiteX4" fmla="*/ 235094 w 259772"/>
                <a:gd name="connsiteY4" fmla="*/ 56717 h 60613"/>
                <a:gd name="connsiteX5" fmla="*/ 31606 w 259772"/>
                <a:gd name="connsiteY5" fmla="*/ 56717 h 60613"/>
                <a:gd name="connsiteX6" fmla="*/ 6494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6494" y="31606"/>
                  </a:moveTo>
                  <a:cubicBezTo>
                    <a:pt x="6494" y="17751"/>
                    <a:pt x="17751" y="6494"/>
                    <a:pt x="31606" y="6494"/>
                  </a:cubicBezTo>
                  <a:lnTo>
                    <a:pt x="235094" y="6494"/>
                  </a:lnTo>
                  <a:cubicBezTo>
                    <a:pt x="248949" y="6494"/>
                    <a:pt x="260206" y="17751"/>
                    <a:pt x="260206" y="31606"/>
                  </a:cubicBezTo>
                  <a:cubicBezTo>
                    <a:pt x="260206" y="45460"/>
                    <a:pt x="248949" y="56717"/>
                    <a:pt x="235094" y="56717"/>
                  </a:cubicBezTo>
                  <a:lnTo>
                    <a:pt x="31606" y="56717"/>
                  </a:lnTo>
                  <a:cubicBezTo>
                    <a:pt x="17751" y="56717"/>
                    <a:pt x="6494" y="45460"/>
                    <a:pt x="6494" y="31606"/>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A50C4E06-71E7-4466-848B-2BBB52C1862E}"/>
                </a:ext>
              </a:extLst>
            </p:cNvPr>
            <p:cNvSpPr/>
            <p:nvPr/>
          </p:nvSpPr>
          <p:spPr>
            <a:xfrm>
              <a:off x="6728480" y="3600175"/>
              <a:ext cx="233795" cy="164523"/>
            </a:xfrm>
            <a:custGeom>
              <a:avLst/>
              <a:gdLst>
                <a:gd name="connsiteX0" fmla="*/ 10025 w 233795"/>
                <a:gd name="connsiteY0" fmla="*/ 19325 h 164522"/>
                <a:gd name="connsiteX1" fmla="*/ 44661 w 233795"/>
                <a:gd name="connsiteY1" fmla="*/ 9800 h 164522"/>
                <a:gd name="connsiteX2" fmla="*/ 220441 w 233795"/>
                <a:gd name="connsiteY2" fmla="*/ 111112 h 164522"/>
                <a:gd name="connsiteX3" fmla="*/ 229966 w 233795"/>
                <a:gd name="connsiteY3" fmla="*/ 145748 h 164522"/>
                <a:gd name="connsiteX4" fmla="*/ 195330 w 233795"/>
                <a:gd name="connsiteY4" fmla="*/ 155273 h 164522"/>
                <a:gd name="connsiteX5" fmla="*/ 18684 w 233795"/>
                <a:gd name="connsiteY5" fmla="*/ 53962 h 164522"/>
                <a:gd name="connsiteX6" fmla="*/ 10025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10025" y="19325"/>
                  </a:moveTo>
                  <a:cubicBezTo>
                    <a:pt x="16952" y="7203"/>
                    <a:pt x="32538" y="2873"/>
                    <a:pt x="44661" y="9800"/>
                  </a:cubicBezTo>
                  <a:lnTo>
                    <a:pt x="220441" y="111112"/>
                  </a:lnTo>
                  <a:cubicBezTo>
                    <a:pt x="232564" y="118039"/>
                    <a:pt x="236893" y="133625"/>
                    <a:pt x="229966" y="145748"/>
                  </a:cubicBezTo>
                  <a:cubicBezTo>
                    <a:pt x="223038" y="157871"/>
                    <a:pt x="207452" y="162200"/>
                    <a:pt x="195330" y="155273"/>
                  </a:cubicBezTo>
                  <a:lnTo>
                    <a:pt x="18684" y="53962"/>
                  </a:lnTo>
                  <a:cubicBezTo>
                    <a:pt x="6561" y="47035"/>
                    <a:pt x="3098" y="31448"/>
                    <a:pt x="10025" y="19325"/>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FA8BAFB-9AF5-4C54-B50A-1A9E3742D127}"/>
                </a:ext>
              </a:extLst>
            </p:cNvPr>
            <p:cNvSpPr/>
            <p:nvPr/>
          </p:nvSpPr>
          <p:spPr>
            <a:xfrm>
              <a:off x="6579768" y="3749111"/>
              <a:ext cx="164523" cy="233795"/>
            </a:xfrm>
            <a:custGeom>
              <a:avLst/>
              <a:gdLst>
                <a:gd name="connsiteX0" fmla="*/ 19325 w 164522"/>
                <a:gd name="connsiteY0" fmla="*/ 9800 h 233795"/>
                <a:gd name="connsiteX1" fmla="*/ 53962 w 164522"/>
                <a:gd name="connsiteY1" fmla="*/ 19326 h 233795"/>
                <a:gd name="connsiteX2" fmla="*/ 155273 w 164522"/>
                <a:gd name="connsiteY2" fmla="*/ 195105 h 233795"/>
                <a:gd name="connsiteX3" fmla="*/ 145748 w 164522"/>
                <a:gd name="connsiteY3" fmla="*/ 229741 h 233795"/>
                <a:gd name="connsiteX4" fmla="*/ 111112 w 164522"/>
                <a:gd name="connsiteY4" fmla="*/ 220216 h 233795"/>
                <a:gd name="connsiteX5" fmla="*/ 9800 w 164522"/>
                <a:gd name="connsiteY5" fmla="*/ 44437 h 233795"/>
                <a:gd name="connsiteX6" fmla="*/ 19325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9325" y="9800"/>
                  </a:moveTo>
                  <a:cubicBezTo>
                    <a:pt x="31448" y="2873"/>
                    <a:pt x="47034" y="7203"/>
                    <a:pt x="53962" y="19326"/>
                  </a:cubicBezTo>
                  <a:lnTo>
                    <a:pt x="155273" y="195105"/>
                  </a:lnTo>
                  <a:cubicBezTo>
                    <a:pt x="162200" y="207228"/>
                    <a:pt x="157871" y="222814"/>
                    <a:pt x="145748" y="229741"/>
                  </a:cubicBezTo>
                  <a:cubicBezTo>
                    <a:pt x="133625" y="236668"/>
                    <a:pt x="118039" y="232339"/>
                    <a:pt x="111112" y="220216"/>
                  </a:cubicBezTo>
                  <a:lnTo>
                    <a:pt x="9800" y="44437"/>
                  </a:lnTo>
                  <a:cubicBezTo>
                    <a:pt x="2873" y="32314"/>
                    <a:pt x="7203" y="16728"/>
                    <a:pt x="19325" y="9800"/>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C7F4BC5-2072-45DC-9B70-9E9260D8E1A9}"/>
                </a:ext>
              </a:extLst>
            </p:cNvPr>
            <p:cNvSpPr/>
            <p:nvPr/>
          </p:nvSpPr>
          <p:spPr>
            <a:xfrm>
              <a:off x="6376988" y="3803506"/>
              <a:ext cx="60614" cy="259773"/>
            </a:xfrm>
            <a:custGeom>
              <a:avLst/>
              <a:gdLst>
                <a:gd name="connsiteX0" fmla="*/ 31606 w 60613"/>
                <a:gd name="connsiteY0" fmla="*/ 6494 h 259772"/>
                <a:gd name="connsiteX1" fmla="*/ 56717 w 60613"/>
                <a:gd name="connsiteY1" fmla="*/ 31606 h 259772"/>
                <a:gd name="connsiteX2" fmla="*/ 56717 w 60613"/>
                <a:gd name="connsiteY2" fmla="*/ 235094 h 259772"/>
                <a:gd name="connsiteX3" fmla="*/ 31606 w 60613"/>
                <a:gd name="connsiteY3" fmla="*/ 260206 h 259772"/>
                <a:gd name="connsiteX4" fmla="*/ 6494 w 60613"/>
                <a:gd name="connsiteY4" fmla="*/ 235094 h 259772"/>
                <a:gd name="connsiteX5" fmla="*/ 6494 w 60613"/>
                <a:gd name="connsiteY5" fmla="*/ 31606 h 259772"/>
                <a:gd name="connsiteX6" fmla="*/ 31606 w 60613"/>
                <a:gd name="connsiteY6" fmla="*/ 6494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13" h="259772">
                  <a:moveTo>
                    <a:pt x="31606" y="6494"/>
                  </a:moveTo>
                  <a:cubicBezTo>
                    <a:pt x="45460" y="6494"/>
                    <a:pt x="56717" y="17751"/>
                    <a:pt x="56717" y="31606"/>
                  </a:cubicBezTo>
                  <a:lnTo>
                    <a:pt x="56717" y="235094"/>
                  </a:lnTo>
                  <a:cubicBezTo>
                    <a:pt x="56717" y="248949"/>
                    <a:pt x="45460" y="260206"/>
                    <a:pt x="31606" y="260206"/>
                  </a:cubicBezTo>
                  <a:cubicBezTo>
                    <a:pt x="17751" y="260206"/>
                    <a:pt x="6494" y="248949"/>
                    <a:pt x="6494" y="235094"/>
                  </a:cubicBezTo>
                  <a:lnTo>
                    <a:pt x="6494" y="31606"/>
                  </a:lnTo>
                  <a:cubicBezTo>
                    <a:pt x="6494" y="17751"/>
                    <a:pt x="17751" y="6494"/>
                    <a:pt x="31606" y="6494"/>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49AB7F4-FD47-4432-B7CE-D847E56B6ADC}"/>
                </a:ext>
              </a:extLst>
            </p:cNvPr>
            <p:cNvSpPr/>
            <p:nvPr/>
          </p:nvSpPr>
          <p:spPr>
            <a:xfrm>
              <a:off x="6072345" y="3749111"/>
              <a:ext cx="164523" cy="233795"/>
            </a:xfrm>
            <a:custGeom>
              <a:avLst/>
              <a:gdLst>
                <a:gd name="connsiteX0" fmla="*/ 145748 w 164522"/>
                <a:gd name="connsiteY0" fmla="*/ 9800 h 233795"/>
                <a:gd name="connsiteX1" fmla="*/ 155273 w 164522"/>
                <a:gd name="connsiteY1" fmla="*/ 44437 h 233795"/>
                <a:gd name="connsiteX2" fmla="*/ 53962 w 164522"/>
                <a:gd name="connsiteY2" fmla="*/ 220216 h 233795"/>
                <a:gd name="connsiteX3" fmla="*/ 19325 w 164522"/>
                <a:gd name="connsiteY3" fmla="*/ 229741 h 233795"/>
                <a:gd name="connsiteX4" fmla="*/ 9800 w 164522"/>
                <a:gd name="connsiteY4" fmla="*/ 195105 h 233795"/>
                <a:gd name="connsiteX5" fmla="*/ 111112 w 164522"/>
                <a:gd name="connsiteY5" fmla="*/ 19326 h 233795"/>
                <a:gd name="connsiteX6" fmla="*/ 145748 w 164522"/>
                <a:gd name="connsiteY6" fmla="*/ 9800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9800"/>
                  </a:moveTo>
                  <a:cubicBezTo>
                    <a:pt x="157871" y="16728"/>
                    <a:pt x="162200" y="32314"/>
                    <a:pt x="155273" y="44437"/>
                  </a:cubicBezTo>
                  <a:lnTo>
                    <a:pt x="53962" y="220216"/>
                  </a:lnTo>
                  <a:cubicBezTo>
                    <a:pt x="47035" y="232339"/>
                    <a:pt x="31448" y="236668"/>
                    <a:pt x="19325" y="229741"/>
                  </a:cubicBezTo>
                  <a:cubicBezTo>
                    <a:pt x="7203" y="222814"/>
                    <a:pt x="2873" y="207228"/>
                    <a:pt x="9800" y="195105"/>
                  </a:cubicBezTo>
                  <a:lnTo>
                    <a:pt x="111112" y="19326"/>
                  </a:lnTo>
                  <a:cubicBezTo>
                    <a:pt x="118039" y="7203"/>
                    <a:pt x="133625" y="2873"/>
                    <a:pt x="145748" y="9800"/>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47FCF084-8EC1-4E47-B1BC-F21514BAF6F2}"/>
                </a:ext>
              </a:extLst>
            </p:cNvPr>
            <p:cNvSpPr/>
            <p:nvPr/>
          </p:nvSpPr>
          <p:spPr>
            <a:xfrm>
              <a:off x="5848940" y="3600175"/>
              <a:ext cx="233795" cy="164523"/>
            </a:xfrm>
            <a:custGeom>
              <a:avLst/>
              <a:gdLst>
                <a:gd name="connsiteX0" fmla="*/ 229741 w 233795"/>
                <a:gd name="connsiteY0" fmla="*/ 19325 h 164522"/>
                <a:gd name="connsiteX1" fmla="*/ 220216 w 233795"/>
                <a:gd name="connsiteY1" fmla="*/ 53962 h 164522"/>
                <a:gd name="connsiteX2" fmla="*/ 44437 w 233795"/>
                <a:gd name="connsiteY2" fmla="*/ 155273 h 164522"/>
                <a:gd name="connsiteX3" fmla="*/ 9800 w 233795"/>
                <a:gd name="connsiteY3" fmla="*/ 145748 h 164522"/>
                <a:gd name="connsiteX4" fmla="*/ 19326 w 233795"/>
                <a:gd name="connsiteY4" fmla="*/ 111112 h 164522"/>
                <a:gd name="connsiteX5" fmla="*/ 195105 w 233795"/>
                <a:gd name="connsiteY5" fmla="*/ 9800 h 164522"/>
                <a:gd name="connsiteX6" fmla="*/ 229741 w 233795"/>
                <a:gd name="connsiteY6" fmla="*/ 19325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9325"/>
                  </a:moveTo>
                  <a:cubicBezTo>
                    <a:pt x="236668" y="31448"/>
                    <a:pt x="232339" y="47035"/>
                    <a:pt x="220216" y="53962"/>
                  </a:cubicBezTo>
                  <a:lnTo>
                    <a:pt x="44437" y="155273"/>
                  </a:lnTo>
                  <a:cubicBezTo>
                    <a:pt x="32314" y="162200"/>
                    <a:pt x="16728" y="157871"/>
                    <a:pt x="9800" y="145748"/>
                  </a:cubicBezTo>
                  <a:cubicBezTo>
                    <a:pt x="2873" y="133625"/>
                    <a:pt x="7203" y="118039"/>
                    <a:pt x="19326" y="111112"/>
                  </a:cubicBezTo>
                  <a:lnTo>
                    <a:pt x="195105" y="9800"/>
                  </a:lnTo>
                  <a:cubicBezTo>
                    <a:pt x="207228" y="2873"/>
                    <a:pt x="222814" y="7203"/>
                    <a:pt x="229741" y="19325"/>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91D01B4F-4593-4B45-8A7C-F5E3160125AD}"/>
                </a:ext>
              </a:extLst>
            </p:cNvPr>
            <p:cNvSpPr/>
            <p:nvPr/>
          </p:nvSpPr>
          <p:spPr>
            <a:xfrm>
              <a:off x="5767387" y="3397394"/>
              <a:ext cx="259773" cy="60614"/>
            </a:xfrm>
            <a:custGeom>
              <a:avLst/>
              <a:gdLst>
                <a:gd name="connsiteX0" fmla="*/ 260206 w 259772"/>
                <a:gd name="connsiteY0" fmla="*/ 31606 h 60613"/>
                <a:gd name="connsiteX1" fmla="*/ 235095 w 259772"/>
                <a:gd name="connsiteY1" fmla="*/ 56717 h 60613"/>
                <a:gd name="connsiteX2" fmla="*/ 31606 w 259772"/>
                <a:gd name="connsiteY2" fmla="*/ 56717 h 60613"/>
                <a:gd name="connsiteX3" fmla="*/ 6494 w 259772"/>
                <a:gd name="connsiteY3" fmla="*/ 31606 h 60613"/>
                <a:gd name="connsiteX4" fmla="*/ 31606 w 259772"/>
                <a:gd name="connsiteY4" fmla="*/ 6494 h 60613"/>
                <a:gd name="connsiteX5" fmla="*/ 235095 w 259772"/>
                <a:gd name="connsiteY5" fmla="*/ 6494 h 60613"/>
                <a:gd name="connsiteX6" fmla="*/ 260206 w 259772"/>
                <a:gd name="connsiteY6" fmla="*/ 31606 h 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772" h="60613">
                  <a:moveTo>
                    <a:pt x="260206" y="31606"/>
                  </a:moveTo>
                  <a:cubicBezTo>
                    <a:pt x="260206" y="45460"/>
                    <a:pt x="248949" y="56717"/>
                    <a:pt x="235095" y="56717"/>
                  </a:cubicBezTo>
                  <a:lnTo>
                    <a:pt x="31606" y="56717"/>
                  </a:lnTo>
                  <a:cubicBezTo>
                    <a:pt x="17751" y="56717"/>
                    <a:pt x="6494" y="45460"/>
                    <a:pt x="6494" y="31606"/>
                  </a:cubicBezTo>
                  <a:cubicBezTo>
                    <a:pt x="6494" y="17751"/>
                    <a:pt x="17751" y="6494"/>
                    <a:pt x="31606" y="6494"/>
                  </a:cubicBezTo>
                  <a:lnTo>
                    <a:pt x="235095" y="6494"/>
                  </a:lnTo>
                  <a:cubicBezTo>
                    <a:pt x="248949" y="6494"/>
                    <a:pt x="260206" y="17751"/>
                    <a:pt x="260206" y="31606"/>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A85183C-D819-4838-AF26-9295D1D0609B}"/>
                </a:ext>
              </a:extLst>
            </p:cNvPr>
            <p:cNvSpPr/>
            <p:nvPr/>
          </p:nvSpPr>
          <p:spPr>
            <a:xfrm>
              <a:off x="5848940" y="3092752"/>
              <a:ext cx="233795" cy="164523"/>
            </a:xfrm>
            <a:custGeom>
              <a:avLst/>
              <a:gdLst>
                <a:gd name="connsiteX0" fmla="*/ 229741 w 233795"/>
                <a:gd name="connsiteY0" fmla="*/ 145748 h 164522"/>
                <a:gd name="connsiteX1" fmla="*/ 195105 w 233795"/>
                <a:gd name="connsiteY1" fmla="*/ 155273 h 164522"/>
                <a:gd name="connsiteX2" fmla="*/ 19326 w 233795"/>
                <a:gd name="connsiteY2" fmla="*/ 53962 h 164522"/>
                <a:gd name="connsiteX3" fmla="*/ 9800 w 233795"/>
                <a:gd name="connsiteY3" fmla="*/ 19325 h 164522"/>
                <a:gd name="connsiteX4" fmla="*/ 44437 w 233795"/>
                <a:gd name="connsiteY4" fmla="*/ 9800 h 164522"/>
                <a:gd name="connsiteX5" fmla="*/ 220216 w 233795"/>
                <a:gd name="connsiteY5" fmla="*/ 111112 h 164522"/>
                <a:gd name="connsiteX6" fmla="*/ 229741 w 233795"/>
                <a:gd name="connsiteY6" fmla="*/ 145748 h 1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795" h="164522">
                  <a:moveTo>
                    <a:pt x="229741" y="145748"/>
                  </a:moveTo>
                  <a:cubicBezTo>
                    <a:pt x="222814" y="157871"/>
                    <a:pt x="207228" y="162200"/>
                    <a:pt x="195105" y="155273"/>
                  </a:cubicBezTo>
                  <a:lnTo>
                    <a:pt x="19326" y="53962"/>
                  </a:lnTo>
                  <a:cubicBezTo>
                    <a:pt x="7203" y="47035"/>
                    <a:pt x="2873" y="31448"/>
                    <a:pt x="9800" y="19325"/>
                  </a:cubicBezTo>
                  <a:cubicBezTo>
                    <a:pt x="16728" y="7203"/>
                    <a:pt x="32314" y="2873"/>
                    <a:pt x="44437" y="9800"/>
                  </a:cubicBezTo>
                  <a:lnTo>
                    <a:pt x="220216" y="111112"/>
                  </a:lnTo>
                  <a:cubicBezTo>
                    <a:pt x="232339" y="118039"/>
                    <a:pt x="236668" y="133625"/>
                    <a:pt x="229741" y="145748"/>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CE0E52E-FBB6-4C9C-8C06-3AFF8646B8CB}"/>
                </a:ext>
              </a:extLst>
            </p:cNvPr>
            <p:cNvSpPr/>
            <p:nvPr/>
          </p:nvSpPr>
          <p:spPr>
            <a:xfrm>
              <a:off x="6072345" y="2869347"/>
              <a:ext cx="164523" cy="233795"/>
            </a:xfrm>
            <a:custGeom>
              <a:avLst/>
              <a:gdLst>
                <a:gd name="connsiteX0" fmla="*/ 145748 w 164522"/>
                <a:gd name="connsiteY0" fmla="*/ 229741 h 233795"/>
                <a:gd name="connsiteX1" fmla="*/ 111112 w 164522"/>
                <a:gd name="connsiteY1" fmla="*/ 220216 h 233795"/>
                <a:gd name="connsiteX2" fmla="*/ 9800 w 164522"/>
                <a:gd name="connsiteY2" fmla="*/ 44437 h 233795"/>
                <a:gd name="connsiteX3" fmla="*/ 19325 w 164522"/>
                <a:gd name="connsiteY3" fmla="*/ 9800 h 233795"/>
                <a:gd name="connsiteX4" fmla="*/ 53962 w 164522"/>
                <a:gd name="connsiteY4" fmla="*/ 19325 h 233795"/>
                <a:gd name="connsiteX5" fmla="*/ 155273 w 164522"/>
                <a:gd name="connsiteY5" fmla="*/ 195105 h 233795"/>
                <a:gd name="connsiteX6" fmla="*/ 145748 w 164522"/>
                <a:gd name="connsiteY6" fmla="*/ 229741 h 23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22" h="233795">
                  <a:moveTo>
                    <a:pt x="145748" y="229741"/>
                  </a:moveTo>
                  <a:cubicBezTo>
                    <a:pt x="133625" y="236669"/>
                    <a:pt x="118039" y="232339"/>
                    <a:pt x="111112" y="220216"/>
                  </a:cubicBezTo>
                  <a:lnTo>
                    <a:pt x="9800" y="44437"/>
                  </a:lnTo>
                  <a:cubicBezTo>
                    <a:pt x="2873" y="32314"/>
                    <a:pt x="7203" y="16727"/>
                    <a:pt x="19325" y="9800"/>
                  </a:cubicBezTo>
                  <a:cubicBezTo>
                    <a:pt x="31448" y="2873"/>
                    <a:pt x="47035" y="7203"/>
                    <a:pt x="53962" y="19325"/>
                  </a:cubicBezTo>
                  <a:lnTo>
                    <a:pt x="155273" y="195105"/>
                  </a:lnTo>
                  <a:cubicBezTo>
                    <a:pt x="161334" y="207227"/>
                    <a:pt x="157871" y="222814"/>
                    <a:pt x="145748" y="229741"/>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6F1C0E2D-796B-4AE8-B860-4C6631A950A6}"/>
                </a:ext>
              </a:extLst>
            </p:cNvPr>
            <p:cNvSpPr/>
            <p:nvPr/>
          </p:nvSpPr>
          <p:spPr>
            <a:xfrm>
              <a:off x="6196012" y="3216419"/>
              <a:ext cx="424295" cy="424295"/>
            </a:xfrm>
            <a:custGeom>
              <a:avLst/>
              <a:gdLst>
                <a:gd name="connsiteX0" fmla="*/ 212581 w 424295"/>
                <a:gd name="connsiteY0" fmla="*/ 418667 h 424295"/>
                <a:gd name="connsiteX1" fmla="*/ 6494 w 424295"/>
                <a:gd name="connsiteY1" fmla="*/ 212581 h 424295"/>
                <a:gd name="connsiteX2" fmla="*/ 212581 w 424295"/>
                <a:gd name="connsiteY2" fmla="*/ 6494 h 424295"/>
                <a:gd name="connsiteX3" fmla="*/ 418667 w 424295"/>
                <a:gd name="connsiteY3" fmla="*/ 212581 h 424295"/>
                <a:gd name="connsiteX4" fmla="*/ 212581 w 424295"/>
                <a:gd name="connsiteY4" fmla="*/ 418667 h 424295"/>
                <a:gd name="connsiteX5" fmla="*/ 212581 w 424295"/>
                <a:gd name="connsiteY5" fmla="*/ 63644 h 424295"/>
                <a:gd name="connsiteX6" fmla="*/ 63644 w 424295"/>
                <a:gd name="connsiteY6" fmla="*/ 212581 h 424295"/>
                <a:gd name="connsiteX7" fmla="*/ 212581 w 424295"/>
                <a:gd name="connsiteY7" fmla="*/ 361517 h 424295"/>
                <a:gd name="connsiteX8" fmla="*/ 361517 w 424295"/>
                <a:gd name="connsiteY8" fmla="*/ 212581 h 424295"/>
                <a:gd name="connsiteX9" fmla="*/ 212581 w 424295"/>
                <a:gd name="connsiteY9" fmla="*/ 63644 h 42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95" h="424295">
                  <a:moveTo>
                    <a:pt x="212581" y="418667"/>
                  </a:moveTo>
                  <a:cubicBezTo>
                    <a:pt x="99147" y="418667"/>
                    <a:pt x="6494" y="326015"/>
                    <a:pt x="6494" y="212581"/>
                  </a:cubicBezTo>
                  <a:cubicBezTo>
                    <a:pt x="6494" y="99146"/>
                    <a:pt x="99147" y="6494"/>
                    <a:pt x="212581" y="6494"/>
                  </a:cubicBezTo>
                  <a:cubicBezTo>
                    <a:pt x="326015" y="6494"/>
                    <a:pt x="418667" y="99146"/>
                    <a:pt x="418667" y="212581"/>
                  </a:cubicBezTo>
                  <a:cubicBezTo>
                    <a:pt x="418667" y="326015"/>
                    <a:pt x="326015" y="418667"/>
                    <a:pt x="212581" y="418667"/>
                  </a:cubicBezTo>
                  <a:close/>
                  <a:moveTo>
                    <a:pt x="212581" y="63644"/>
                  </a:moveTo>
                  <a:cubicBezTo>
                    <a:pt x="130319" y="63644"/>
                    <a:pt x="63644" y="130319"/>
                    <a:pt x="63644" y="212581"/>
                  </a:cubicBezTo>
                  <a:cubicBezTo>
                    <a:pt x="63644" y="294842"/>
                    <a:pt x="130319" y="361517"/>
                    <a:pt x="212581" y="361517"/>
                  </a:cubicBezTo>
                  <a:cubicBezTo>
                    <a:pt x="294842" y="361517"/>
                    <a:pt x="361517" y="294842"/>
                    <a:pt x="361517" y="212581"/>
                  </a:cubicBezTo>
                  <a:cubicBezTo>
                    <a:pt x="361517" y="130319"/>
                    <a:pt x="294842" y="63644"/>
                    <a:pt x="212581" y="63644"/>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43487BB5-6440-4089-81B9-3711AF807D46}"/>
                </a:ext>
              </a:extLst>
            </p:cNvPr>
            <p:cNvSpPr/>
            <p:nvPr/>
          </p:nvSpPr>
          <p:spPr>
            <a:xfrm>
              <a:off x="6488651" y="2918224"/>
              <a:ext cx="86591" cy="86591"/>
            </a:xfrm>
            <a:custGeom>
              <a:avLst/>
              <a:gdLst>
                <a:gd name="connsiteX0" fmla="*/ 62451 w 86590"/>
                <a:gd name="connsiteY0" fmla="*/ 26938 h 86590"/>
                <a:gd name="connsiteX1" fmla="*/ 62456 w 86590"/>
                <a:gd name="connsiteY1" fmla="*/ 62451 h 86590"/>
                <a:gd name="connsiteX2" fmla="*/ 26943 w 86590"/>
                <a:gd name="connsiteY2" fmla="*/ 62456 h 86590"/>
                <a:gd name="connsiteX3" fmla="*/ 26938 w 86590"/>
                <a:gd name="connsiteY3" fmla="*/ 26943 h 86590"/>
                <a:gd name="connsiteX4" fmla="*/ 62451 w 86590"/>
                <a:gd name="connsiteY4" fmla="*/ 2693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51" y="26938"/>
                  </a:moveTo>
                  <a:cubicBezTo>
                    <a:pt x="72258" y="36743"/>
                    <a:pt x="72261" y="52643"/>
                    <a:pt x="62456" y="62451"/>
                  </a:cubicBezTo>
                  <a:cubicBezTo>
                    <a:pt x="52650" y="72258"/>
                    <a:pt x="36751" y="72261"/>
                    <a:pt x="26943" y="62456"/>
                  </a:cubicBezTo>
                  <a:cubicBezTo>
                    <a:pt x="17135" y="52650"/>
                    <a:pt x="17133" y="36751"/>
                    <a:pt x="26938" y="26943"/>
                  </a:cubicBezTo>
                  <a:cubicBezTo>
                    <a:pt x="36743" y="17135"/>
                    <a:pt x="52643" y="17133"/>
                    <a:pt x="62451" y="26938"/>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6AFD514-851E-4C49-AA21-5377986F763E}"/>
                </a:ext>
              </a:extLst>
            </p:cNvPr>
            <p:cNvSpPr/>
            <p:nvPr/>
          </p:nvSpPr>
          <p:spPr>
            <a:xfrm>
              <a:off x="6711316" y="3048996"/>
              <a:ext cx="69273" cy="69273"/>
            </a:xfrm>
            <a:custGeom>
              <a:avLst/>
              <a:gdLst>
                <a:gd name="connsiteX0" fmla="*/ 62972 w 69272"/>
                <a:gd name="connsiteY0" fmla="*/ 32211 h 69272"/>
                <a:gd name="connsiteX1" fmla="*/ 45223 w 69272"/>
                <a:gd name="connsiteY1" fmla="*/ 62972 h 69272"/>
                <a:gd name="connsiteX2" fmla="*/ 14462 w 69272"/>
                <a:gd name="connsiteY2" fmla="*/ 45223 h 69272"/>
                <a:gd name="connsiteX3" fmla="*/ 32211 w 69272"/>
                <a:gd name="connsiteY3" fmla="*/ 14462 h 69272"/>
                <a:gd name="connsiteX4" fmla="*/ 62972 w 69272"/>
                <a:gd name="connsiteY4" fmla="*/ 322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2" y="32211"/>
                  </a:moveTo>
                  <a:cubicBezTo>
                    <a:pt x="66565" y="45606"/>
                    <a:pt x="58619" y="59379"/>
                    <a:pt x="45223" y="62972"/>
                  </a:cubicBezTo>
                  <a:cubicBezTo>
                    <a:pt x="31828" y="66565"/>
                    <a:pt x="18055" y="58619"/>
                    <a:pt x="14462" y="45223"/>
                  </a:cubicBezTo>
                  <a:cubicBezTo>
                    <a:pt x="10869" y="31828"/>
                    <a:pt x="18815" y="18055"/>
                    <a:pt x="32211" y="14462"/>
                  </a:cubicBezTo>
                  <a:cubicBezTo>
                    <a:pt x="45606" y="10869"/>
                    <a:pt x="59379" y="18815"/>
                    <a:pt x="62972" y="32211"/>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76B429BC-4AD5-4183-B1E6-F59A2BC05599}"/>
                </a:ext>
              </a:extLst>
            </p:cNvPr>
            <p:cNvSpPr/>
            <p:nvPr/>
          </p:nvSpPr>
          <p:spPr>
            <a:xfrm>
              <a:off x="6836062" y="3265411"/>
              <a:ext cx="69273" cy="69273"/>
            </a:xfrm>
            <a:custGeom>
              <a:avLst/>
              <a:gdLst>
                <a:gd name="connsiteX0" fmla="*/ 45192 w 69272"/>
                <a:gd name="connsiteY0" fmla="*/ 14444 h 69272"/>
                <a:gd name="connsiteX1" fmla="*/ 62959 w 69272"/>
                <a:gd name="connsiteY1" fmla="*/ 45192 h 69272"/>
                <a:gd name="connsiteX2" fmla="*/ 32210 w 69272"/>
                <a:gd name="connsiteY2" fmla="*/ 62959 h 69272"/>
                <a:gd name="connsiteX3" fmla="*/ 14444 w 69272"/>
                <a:gd name="connsiteY3" fmla="*/ 32210 h 69272"/>
                <a:gd name="connsiteX4" fmla="*/ 45192 w 69272"/>
                <a:gd name="connsiteY4" fmla="*/ 14444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92" y="14444"/>
                  </a:moveTo>
                  <a:cubicBezTo>
                    <a:pt x="58590" y="18029"/>
                    <a:pt x="66544" y="31795"/>
                    <a:pt x="62959" y="45192"/>
                  </a:cubicBezTo>
                  <a:cubicBezTo>
                    <a:pt x="59374" y="58590"/>
                    <a:pt x="45607" y="66544"/>
                    <a:pt x="32210" y="62959"/>
                  </a:cubicBezTo>
                  <a:cubicBezTo>
                    <a:pt x="18813" y="59374"/>
                    <a:pt x="10859" y="45607"/>
                    <a:pt x="14444" y="32210"/>
                  </a:cubicBezTo>
                  <a:cubicBezTo>
                    <a:pt x="18029" y="18813"/>
                    <a:pt x="31795" y="10859"/>
                    <a:pt x="45192" y="14444"/>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40F1DD36-CFCE-406F-9A0D-3353793A451D}"/>
                </a:ext>
              </a:extLst>
            </p:cNvPr>
            <p:cNvSpPr/>
            <p:nvPr/>
          </p:nvSpPr>
          <p:spPr>
            <a:xfrm>
              <a:off x="6830100" y="3508952"/>
              <a:ext cx="86591" cy="86591"/>
            </a:xfrm>
            <a:custGeom>
              <a:avLst/>
              <a:gdLst>
                <a:gd name="connsiteX0" fmla="*/ 62449 w 86590"/>
                <a:gd name="connsiteY0" fmla="*/ 26934 h 86590"/>
                <a:gd name="connsiteX1" fmla="*/ 62466 w 86590"/>
                <a:gd name="connsiteY1" fmla="*/ 62449 h 86590"/>
                <a:gd name="connsiteX2" fmla="*/ 26951 w 86590"/>
                <a:gd name="connsiteY2" fmla="*/ 62466 h 86590"/>
                <a:gd name="connsiteX3" fmla="*/ 26934 w 86590"/>
                <a:gd name="connsiteY3" fmla="*/ 26951 h 86590"/>
                <a:gd name="connsiteX4" fmla="*/ 62449 w 86590"/>
                <a:gd name="connsiteY4" fmla="*/ 26934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49" y="26934"/>
                  </a:moveTo>
                  <a:cubicBezTo>
                    <a:pt x="72261" y="36736"/>
                    <a:pt x="72268" y="52637"/>
                    <a:pt x="62466" y="62449"/>
                  </a:cubicBezTo>
                  <a:cubicBezTo>
                    <a:pt x="52664" y="72261"/>
                    <a:pt x="36763" y="72269"/>
                    <a:pt x="26951" y="62466"/>
                  </a:cubicBezTo>
                  <a:cubicBezTo>
                    <a:pt x="17139" y="52664"/>
                    <a:pt x="17131" y="36763"/>
                    <a:pt x="26934" y="26951"/>
                  </a:cubicBezTo>
                  <a:cubicBezTo>
                    <a:pt x="36736" y="17139"/>
                    <a:pt x="52636" y="17131"/>
                    <a:pt x="62449" y="26934"/>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CE6D4659-E96C-4CF7-8B24-9861D303D018}"/>
                </a:ext>
              </a:extLst>
            </p:cNvPr>
            <p:cNvSpPr/>
            <p:nvPr/>
          </p:nvSpPr>
          <p:spPr>
            <a:xfrm>
              <a:off x="6711148" y="3731611"/>
              <a:ext cx="69273" cy="69273"/>
            </a:xfrm>
            <a:custGeom>
              <a:avLst/>
              <a:gdLst>
                <a:gd name="connsiteX0" fmla="*/ 62976 w 69272"/>
                <a:gd name="connsiteY0" fmla="*/ 32209 h 69272"/>
                <a:gd name="connsiteX1" fmla="*/ 45237 w 69272"/>
                <a:gd name="connsiteY1" fmla="*/ 62976 h 69272"/>
                <a:gd name="connsiteX2" fmla="*/ 14471 w 69272"/>
                <a:gd name="connsiteY2" fmla="*/ 45237 h 69272"/>
                <a:gd name="connsiteX3" fmla="*/ 32209 w 69272"/>
                <a:gd name="connsiteY3" fmla="*/ 14471 h 69272"/>
                <a:gd name="connsiteX4" fmla="*/ 62976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76" y="32209"/>
                  </a:moveTo>
                  <a:cubicBezTo>
                    <a:pt x="66573" y="45604"/>
                    <a:pt x="58631" y="59378"/>
                    <a:pt x="45237" y="62976"/>
                  </a:cubicBezTo>
                  <a:cubicBezTo>
                    <a:pt x="31843" y="66573"/>
                    <a:pt x="18068" y="58631"/>
                    <a:pt x="14471" y="45237"/>
                  </a:cubicBezTo>
                  <a:cubicBezTo>
                    <a:pt x="10873" y="31843"/>
                    <a:pt x="18815" y="18068"/>
                    <a:pt x="32209" y="14471"/>
                  </a:cubicBezTo>
                  <a:cubicBezTo>
                    <a:pt x="45604" y="10873"/>
                    <a:pt x="59378" y="18815"/>
                    <a:pt x="62976" y="3220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5F283C2-7EA1-46A2-9FC9-309DEF585640}"/>
                </a:ext>
              </a:extLst>
            </p:cNvPr>
            <p:cNvSpPr/>
            <p:nvPr/>
          </p:nvSpPr>
          <p:spPr>
            <a:xfrm>
              <a:off x="6494717" y="3856494"/>
              <a:ext cx="69273" cy="69273"/>
            </a:xfrm>
            <a:custGeom>
              <a:avLst/>
              <a:gdLst>
                <a:gd name="connsiteX0" fmla="*/ 45173 w 69272"/>
                <a:gd name="connsiteY0" fmla="*/ 14432 h 69272"/>
                <a:gd name="connsiteX1" fmla="*/ 62952 w 69272"/>
                <a:gd name="connsiteY1" fmla="*/ 45173 h 69272"/>
                <a:gd name="connsiteX2" fmla="*/ 32210 w 69272"/>
                <a:gd name="connsiteY2" fmla="*/ 62952 h 69272"/>
                <a:gd name="connsiteX3" fmla="*/ 14432 w 69272"/>
                <a:gd name="connsiteY3" fmla="*/ 32210 h 69272"/>
                <a:gd name="connsiteX4" fmla="*/ 45173 w 69272"/>
                <a:gd name="connsiteY4" fmla="*/ 14432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73" y="14432"/>
                  </a:moveTo>
                  <a:cubicBezTo>
                    <a:pt x="58571" y="18011"/>
                    <a:pt x="66531" y="31774"/>
                    <a:pt x="62952" y="45173"/>
                  </a:cubicBezTo>
                  <a:cubicBezTo>
                    <a:pt x="59372" y="58571"/>
                    <a:pt x="45609" y="66531"/>
                    <a:pt x="32210" y="62952"/>
                  </a:cubicBezTo>
                  <a:cubicBezTo>
                    <a:pt x="18812" y="59372"/>
                    <a:pt x="10852" y="45609"/>
                    <a:pt x="14432" y="32210"/>
                  </a:cubicBezTo>
                  <a:cubicBezTo>
                    <a:pt x="18011" y="18812"/>
                    <a:pt x="31774" y="10852"/>
                    <a:pt x="45173" y="14432"/>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3E5CAEC-78B8-43DA-9A1B-3B0DAB9A7DE6}"/>
                </a:ext>
              </a:extLst>
            </p:cNvPr>
            <p:cNvSpPr/>
            <p:nvPr/>
          </p:nvSpPr>
          <p:spPr>
            <a:xfrm>
              <a:off x="6239002" y="3850313"/>
              <a:ext cx="86591" cy="86591"/>
            </a:xfrm>
            <a:custGeom>
              <a:avLst/>
              <a:gdLst>
                <a:gd name="connsiteX0" fmla="*/ 62438 w 86590"/>
                <a:gd name="connsiteY0" fmla="*/ 26925 h 86590"/>
                <a:gd name="connsiteX1" fmla="*/ 62468 w 86590"/>
                <a:gd name="connsiteY1" fmla="*/ 62438 h 86590"/>
                <a:gd name="connsiteX2" fmla="*/ 26956 w 86590"/>
                <a:gd name="connsiteY2" fmla="*/ 62468 h 86590"/>
                <a:gd name="connsiteX3" fmla="*/ 26925 w 86590"/>
                <a:gd name="connsiteY3" fmla="*/ 26955 h 86590"/>
                <a:gd name="connsiteX4" fmla="*/ 62438 w 86590"/>
                <a:gd name="connsiteY4" fmla="*/ 26925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8" y="26925"/>
                  </a:moveTo>
                  <a:cubicBezTo>
                    <a:pt x="72253" y="36724"/>
                    <a:pt x="72266" y="52623"/>
                    <a:pt x="62468" y="62438"/>
                  </a:cubicBezTo>
                  <a:cubicBezTo>
                    <a:pt x="52670" y="72253"/>
                    <a:pt x="36770" y="72266"/>
                    <a:pt x="26956" y="62468"/>
                  </a:cubicBezTo>
                  <a:cubicBezTo>
                    <a:pt x="17141" y="52670"/>
                    <a:pt x="17127" y="36770"/>
                    <a:pt x="26925" y="26955"/>
                  </a:cubicBezTo>
                  <a:cubicBezTo>
                    <a:pt x="36724" y="17141"/>
                    <a:pt x="52623" y="17127"/>
                    <a:pt x="62438" y="26925"/>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01878243-9EDF-4611-B17B-46EF3C652151}"/>
                </a:ext>
              </a:extLst>
            </p:cNvPr>
            <p:cNvSpPr/>
            <p:nvPr/>
          </p:nvSpPr>
          <p:spPr>
            <a:xfrm>
              <a:off x="6028782" y="3731561"/>
              <a:ext cx="69273" cy="69273"/>
            </a:xfrm>
            <a:custGeom>
              <a:avLst/>
              <a:gdLst>
                <a:gd name="connsiteX0" fmla="*/ 62983 w 69272"/>
                <a:gd name="connsiteY0" fmla="*/ 32209 h 69272"/>
                <a:gd name="connsiteX1" fmla="*/ 45257 w 69272"/>
                <a:gd name="connsiteY1" fmla="*/ 62983 h 69272"/>
                <a:gd name="connsiteX2" fmla="*/ 14483 w 69272"/>
                <a:gd name="connsiteY2" fmla="*/ 45257 h 69272"/>
                <a:gd name="connsiteX3" fmla="*/ 32209 w 69272"/>
                <a:gd name="connsiteY3" fmla="*/ 14483 h 69272"/>
                <a:gd name="connsiteX4" fmla="*/ 62983 w 69272"/>
                <a:gd name="connsiteY4" fmla="*/ 3220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3" y="32209"/>
                  </a:moveTo>
                  <a:cubicBezTo>
                    <a:pt x="66586" y="45602"/>
                    <a:pt x="58650" y="59380"/>
                    <a:pt x="45257" y="62983"/>
                  </a:cubicBezTo>
                  <a:cubicBezTo>
                    <a:pt x="31864" y="66586"/>
                    <a:pt x="18086" y="58650"/>
                    <a:pt x="14483" y="45257"/>
                  </a:cubicBezTo>
                  <a:cubicBezTo>
                    <a:pt x="10880" y="31864"/>
                    <a:pt x="18816" y="18086"/>
                    <a:pt x="32209" y="14483"/>
                  </a:cubicBezTo>
                  <a:cubicBezTo>
                    <a:pt x="45602" y="10880"/>
                    <a:pt x="59380" y="18816"/>
                    <a:pt x="62983" y="3220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EB089164-96A7-4E58-84C2-330A8EBEBD74}"/>
                </a:ext>
              </a:extLst>
            </p:cNvPr>
            <p:cNvSpPr/>
            <p:nvPr/>
          </p:nvSpPr>
          <p:spPr>
            <a:xfrm>
              <a:off x="5903974" y="3515393"/>
              <a:ext cx="69273" cy="69273"/>
            </a:xfrm>
            <a:custGeom>
              <a:avLst/>
              <a:gdLst>
                <a:gd name="connsiteX0" fmla="*/ 45153 w 69272"/>
                <a:gd name="connsiteY0" fmla="*/ 14419 h 69272"/>
                <a:gd name="connsiteX1" fmla="*/ 62945 w 69272"/>
                <a:gd name="connsiteY1" fmla="*/ 45153 h 69272"/>
                <a:gd name="connsiteX2" fmla="*/ 32211 w 69272"/>
                <a:gd name="connsiteY2" fmla="*/ 62945 h 69272"/>
                <a:gd name="connsiteX3" fmla="*/ 14420 w 69272"/>
                <a:gd name="connsiteY3" fmla="*/ 32211 h 69272"/>
                <a:gd name="connsiteX4" fmla="*/ 45153 w 69272"/>
                <a:gd name="connsiteY4" fmla="*/ 14419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53" y="14419"/>
                  </a:moveTo>
                  <a:cubicBezTo>
                    <a:pt x="58553" y="17993"/>
                    <a:pt x="66519" y="31753"/>
                    <a:pt x="62945" y="45153"/>
                  </a:cubicBezTo>
                  <a:cubicBezTo>
                    <a:pt x="59371" y="58553"/>
                    <a:pt x="45611" y="66519"/>
                    <a:pt x="32211" y="62945"/>
                  </a:cubicBezTo>
                  <a:cubicBezTo>
                    <a:pt x="18811" y="59371"/>
                    <a:pt x="10846" y="45611"/>
                    <a:pt x="14420" y="32211"/>
                  </a:cubicBezTo>
                  <a:cubicBezTo>
                    <a:pt x="17994" y="18811"/>
                    <a:pt x="31754" y="10846"/>
                    <a:pt x="45153" y="1441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ADED6632-A679-4D71-AC57-870E2B555D50}"/>
                </a:ext>
              </a:extLst>
            </p:cNvPr>
            <p:cNvSpPr/>
            <p:nvPr/>
          </p:nvSpPr>
          <p:spPr>
            <a:xfrm>
              <a:off x="5897012" y="3259866"/>
              <a:ext cx="86591" cy="86591"/>
            </a:xfrm>
            <a:custGeom>
              <a:avLst/>
              <a:gdLst>
                <a:gd name="connsiteX0" fmla="*/ 62430 w 86590"/>
                <a:gd name="connsiteY0" fmla="*/ 26918 h 86590"/>
                <a:gd name="connsiteX1" fmla="*/ 62476 w 86590"/>
                <a:gd name="connsiteY1" fmla="*/ 62430 h 86590"/>
                <a:gd name="connsiteX2" fmla="*/ 26963 w 86590"/>
                <a:gd name="connsiteY2" fmla="*/ 62476 h 86590"/>
                <a:gd name="connsiteX3" fmla="*/ 26918 w 86590"/>
                <a:gd name="connsiteY3" fmla="*/ 26963 h 86590"/>
                <a:gd name="connsiteX4" fmla="*/ 62430 w 86590"/>
                <a:gd name="connsiteY4" fmla="*/ 26918 h 8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 h="86590">
                  <a:moveTo>
                    <a:pt x="62430" y="26918"/>
                  </a:moveTo>
                  <a:cubicBezTo>
                    <a:pt x="72249" y="36712"/>
                    <a:pt x="72270" y="52611"/>
                    <a:pt x="62476" y="62430"/>
                  </a:cubicBezTo>
                  <a:cubicBezTo>
                    <a:pt x="52682" y="72249"/>
                    <a:pt x="36782" y="72270"/>
                    <a:pt x="26963" y="62476"/>
                  </a:cubicBezTo>
                  <a:cubicBezTo>
                    <a:pt x="17144" y="52682"/>
                    <a:pt x="17124" y="36782"/>
                    <a:pt x="26918" y="26963"/>
                  </a:cubicBezTo>
                  <a:cubicBezTo>
                    <a:pt x="36712" y="17144"/>
                    <a:pt x="52612" y="17124"/>
                    <a:pt x="62430" y="26918"/>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915B4EDD-7B31-4151-86E7-CB7F1FE1B52D}"/>
                </a:ext>
              </a:extLst>
            </p:cNvPr>
            <p:cNvSpPr/>
            <p:nvPr/>
          </p:nvSpPr>
          <p:spPr>
            <a:xfrm>
              <a:off x="6027869" y="3050229"/>
              <a:ext cx="69273" cy="69273"/>
            </a:xfrm>
            <a:custGeom>
              <a:avLst/>
              <a:gdLst>
                <a:gd name="connsiteX0" fmla="*/ 62987 w 69272"/>
                <a:gd name="connsiteY0" fmla="*/ 32208 h 69272"/>
                <a:gd name="connsiteX1" fmla="*/ 45271 w 69272"/>
                <a:gd name="connsiteY1" fmla="*/ 62987 h 69272"/>
                <a:gd name="connsiteX2" fmla="*/ 14492 w 69272"/>
                <a:gd name="connsiteY2" fmla="*/ 45271 h 69272"/>
                <a:gd name="connsiteX3" fmla="*/ 32208 w 69272"/>
                <a:gd name="connsiteY3" fmla="*/ 14492 h 69272"/>
                <a:gd name="connsiteX4" fmla="*/ 62987 w 69272"/>
                <a:gd name="connsiteY4" fmla="*/ 32208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62987" y="32208"/>
                  </a:moveTo>
                  <a:cubicBezTo>
                    <a:pt x="66594" y="45599"/>
                    <a:pt x="58662" y="59379"/>
                    <a:pt x="45271" y="62987"/>
                  </a:cubicBezTo>
                  <a:cubicBezTo>
                    <a:pt x="31879" y="66594"/>
                    <a:pt x="18099" y="58662"/>
                    <a:pt x="14492" y="45271"/>
                  </a:cubicBezTo>
                  <a:cubicBezTo>
                    <a:pt x="10884" y="31879"/>
                    <a:pt x="18816" y="18099"/>
                    <a:pt x="32208" y="14492"/>
                  </a:cubicBezTo>
                  <a:cubicBezTo>
                    <a:pt x="45599" y="10884"/>
                    <a:pt x="59379" y="18816"/>
                    <a:pt x="62987" y="32208"/>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258E9590-D8EA-4F9D-8AC5-CC38E8270DA9}"/>
                </a:ext>
              </a:extLst>
            </p:cNvPr>
            <p:cNvSpPr/>
            <p:nvPr/>
          </p:nvSpPr>
          <p:spPr>
            <a:xfrm>
              <a:off x="6244264" y="2924399"/>
              <a:ext cx="69273" cy="69273"/>
            </a:xfrm>
            <a:custGeom>
              <a:avLst/>
              <a:gdLst>
                <a:gd name="connsiteX0" fmla="*/ 45140 w 69272"/>
                <a:gd name="connsiteY0" fmla="*/ 14411 h 69272"/>
                <a:gd name="connsiteX1" fmla="*/ 62941 w 69272"/>
                <a:gd name="connsiteY1" fmla="*/ 45140 h 69272"/>
                <a:gd name="connsiteX2" fmla="*/ 32212 w 69272"/>
                <a:gd name="connsiteY2" fmla="*/ 62941 h 69272"/>
                <a:gd name="connsiteX3" fmla="*/ 14411 w 69272"/>
                <a:gd name="connsiteY3" fmla="*/ 32212 h 69272"/>
                <a:gd name="connsiteX4" fmla="*/ 45140 w 69272"/>
                <a:gd name="connsiteY4" fmla="*/ 14411 h 6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2" h="69272">
                  <a:moveTo>
                    <a:pt x="45140" y="14411"/>
                  </a:moveTo>
                  <a:cubicBezTo>
                    <a:pt x="58541" y="17981"/>
                    <a:pt x="66511" y="31738"/>
                    <a:pt x="62941" y="45140"/>
                  </a:cubicBezTo>
                  <a:cubicBezTo>
                    <a:pt x="59371" y="58541"/>
                    <a:pt x="45614" y="66511"/>
                    <a:pt x="32212" y="62941"/>
                  </a:cubicBezTo>
                  <a:cubicBezTo>
                    <a:pt x="18811" y="59371"/>
                    <a:pt x="10841" y="45613"/>
                    <a:pt x="14411" y="32212"/>
                  </a:cubicBezTo>
                  <a:cubicBezTo>
                    <a:pt x="17981" y="18811"/>
                    <a:pt x="31738" y="10841"/>
                    <a:pt x="45140" y="1441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9C55B2C7-E14E-4ADC-B255-D78B8E55547A}"/>
                </a:ext>
              </a:extLst>
            </p:cNvPr>
            <p:cNvSpPr/>
            <p:nvPr/>
          </p:nvSpPr>
          <p:spPr>
            <a:xfrm>
              <a:off x="6376988" y="271159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95E24E7-3C76-4371-B72F-24FE06F4DB4F}"/>
                </a:ext>
              </a:extLst>
            </p:cNvPr>
            <p:cNvSpPr/>
            <p:nvPr/>
          </p:nvSpPr>
          <p:spPr>
            <a:xfrm>
              <a:off x="6707836" y="2791284"/>
              <a:ext cx="77932" cy="77932"/>
            </a:xfrm>
            <a:custGeom>
              <a:avLst/>
              <a:gdLst>
                <a:gd name="connsiteX0" fmla="*/ 55727 w 77931"/>
                <a:gd name="connsiteY0" fmla="*/ 21424 h 77931"/>
                <a:gd name="connsiteX1" fmla="*/ 64922 w 77931"/>
                <a:gd name="connsiteY1" fmla="*/ 55726 h 77931"/>
                <a:gd name="connsiteX2" fmla="*/ 30620 w 77931"/>
                <a:gd name="connsiteY2" fmla="*/ 64922 h 77931"/>
                <a:gd name="connsiteX3" fmla="*/ 21424 w 77931"/>
                <a:gd name="connsiteY3" fmla="*/ 30620 h 77931"/>
                <a:gd name="connsiteX4" fmla="*/ 55727 w 77931"/>
                <a:gd name="connsiteY4" fmla="*/ 2142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7" y="21424"/>
                  </a:moveTo>
                  <a:cubicBezTo>
                    <a:pt x="67738" y="28357"/>
                    <a:pt x="71855" y="43715"/>
                    <a:pt x="64922" y="55726"/>
                  </a:cubicBezTo>
                  <a:cubicBezTo>
                    <a:pt x="57989" y="67738"/>
                    <a:pt x="42632" y="71855"/>
                    <a:pt x="30620" y="64922"/>
                  </a:cubicBezTo>
                  <a:cubicBezTo>
                    <a:pt x="18609" y="57989"/>
                    <a:pt x="14492" y="42632"/>
                    <a:pt x="21424" y="30620"/>
                  </a:cubicBezTo>
                  <a:cubicBezTo>
                    <a:pt x="28357" y="18609"/>
                    <a:pt x="43715" y="14491"/>
                    <a:pt x="55727" y="21424"/>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ECBA4B3-3264-4341-9FAD-A269CF6D46EB}"/>
                </a:ext>
              </a:extLst>
            </p:cNvPr>
            <p:cNvSpPr/>
            <p:nvPr/>
          </p:nvSpPr>
          <p:spPr>
            <a:xfrm>
              <a:off x="6958696" y="3043134"/>
              <a:ext cx="77932" cy="77932"/>
            </a:xfrm>
            <a:custGeom>
              <a:avLst/>
              <a:gdLst>
                <a:gd name="connsiteX0" fmla="*/ 64923 w 77931"/>
                <a:gd name="connsiteY0" fmla="*/ 30618 h 77931"/>
                <a:gd name="connsiteX1" fmla="*/ 55735 w 77931"/>
                <a:gd name="connsiteY1" fmla="*/ 64923 h 77931"/>
                <a:gd name="connsiteX2" fmla="*/ 21430 w 77931"/>
                <a:gd name="connsiteY2" fmla="*/ 55735 h 77931"/>
                <a:gd name="connsiteX3" fmla="*/ 30618 w 77931"/>
                <a:gd name="connsiteY3" fmla="*/ 21430 h 77931"/>
                <a:gd name="connsiteX4" fmla="*/ 64923 w 77931"/>
                <a:gd name="connsiteY4" fmla="*/ 30618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3" y="30618"/>
                  </a:moveTo>
                  <a:cubicBezTo>
                    <a:pt x="71859" y="42628"/>
                    <a:pt x="67745" y="57987"/>
                    <a:pt x="55735" y="64923"/>
                  </a:cubicBezTo>
                  <a:cubicBezTo>
                    <a:pt x="43725" y="71859"/>
                    <a:pt x="28366" y="67745"/>
                    <a:pt x="21430" y="55735"/>
                  </a:cubicBezTo>
                  <a:cubicBezTo>
                    <a:pt x="14494" y="43724"/>
                    <a:pt x="18608" y="28366"/>
                    <a:pt x="30618" y="21430"/>
                  </a:cubicBezTo>
                  <a:cubicBezTo>
                    <a:pt x="42629" y="14494"/>
                    <a:pt x="57987" y="18608"/>
                    <a:pt x="64923" y="30618"/>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10414072-720C-4979-ACE6-FBE8ED6432ED}"/>
                </a:ext>
              </a:extLst>
            </p:cNvPr>
            <p:cNvSpPr/>
            <p:nvPr/>
          </p:nvSpPr>
          <p:spPr>
            <a:xfrm>
              <a:off x="7061922" y="339739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163CD9AD-6974-40D2-A0C4-0598DAA8938B}"/>
                </a:ext>
              </a:extLst>
            </p:cNvPr>
            <p:cNvSpPr/>
            <p:nvPr/>
          </p:nvSpPr>
          <p:spPr>
            <a:xfrm>
              <a:off x="6958805" y="3729026"/>
              <a:ext cx="77932" cy="77932"/>
            </a:xfrm>
            <a:custGeom>
              <a:avLst/>
              <a:gdLst>
                <a:gd name="connsiteX0" fmla="*/ 55721 w 77931"/>
                <a:gd name="connsiteY0" fmla="*/ 21421 h 77931"/>
                <a:gd name="connsiteX1" fmla="*/ 64919 w 77931"/>
                <a:gd name="connsiteY1" fmla="*/ 55721 h 77931"/>
                <a:gd name="connsiteX2" fmla="*/ 30620 w 77931"/>
                <a:gd name="connsiteY2" fmla="*/ 64919 h 77931"/>
                <a:gd name="connsiteX3" fmla="*/ 21421 w 77931"/>
                <a:gd name="connsiteY3" fmla="*/ 30620 h 77931"/>
                <a:gd name="connsiteX4" fmla="*/ 55721 w 77931"/>
                <a:gd name="connsiteY4" fmla="*/ 2142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21" y="21421"/>
                  </a:moveTo>
                  <a:cubicBezTo>
                    <a:pt x="67733" y="28353"/>
                    <a:pt x="71851" y="43709"/>
                    <a:pt x="64919" y="55721"/>
                  </a:cubicBezTo>
                  <a:cubicBezTo>
                    <a:pt x="57988" y="67732"/>
                    <a:pt x="42631" y="71851"/>
                    <a:pt x="30620" y="64919"/>
                  </a:cubicBezTo>
                  <a:cubicBezTo>
                    <a:pt x="18608" y="57988"/>
                    <a:pt x="14490" y="42631"/>
                    <a:pt x="21421" y="30620"/>
                  </a:cubicBezTo>
                  <a:cubicBezTo>
                    <a:pt x="28353" y="18608"/>
                    <a:pt x="43709" y="14490"/>
                    <a:pt x="55721" y="21421"/>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C25D8BA-4DD2-4C69-AB62-9C6E28A176EE}"/>
                </a:ext>
              </a:extLst>
            </p:cNvPr>
            <p:cNvSpPr/>
            <p:nvPr/>
          </p:nvSpPr>
          <p:spPr>
            <a:xfrm>
              <a:off x="6708360" y="3979853"/>
              <a:ext cx="77932" cy="77932"/>
            </a:xfrm>
            <a:custGeom>
              <a:avLst/>
              <a:gdLst>
                <a:gd name="connsiteX0" fmla="*/ 64921 w 77931"/>
                <a:gd name="connsiteY0" fmla="*/ 30616 h 77931"/>
                <a:gd name="connsiteX1" fmla="*/ 55737 w 77931"/>
                <a:gd name="connsiteY1" fmla="*/ 64920 h 77931"/>
                <a:gd name="connsiteX2" fmla="*/ 21433 w 77931"/>
                <a:gd name="connsiteY2" fmla="*/ 55737 h 77931"/>
                <a:gd name="connsiteX3" fmla="*/ 30616 w 77931"/>
                <a:gd name="connsiteY3" fmla="*/ 21433 h 77931"/>
                <a:gd name="connsiteX4" fmla="*/ 64921 w 77931"/>
                <a:gd name="connsiteY4" fmla="*/ 30616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6"/>
                  </a:moveTo>
                  <a:cubicBezTo>
                    <a:pt x="71858" y="42625"/>
                    <a:pt x="67746" y="57983"/>
                    <a:pt x="55737" y="64920"/>
                  </a:cubicBezTo>
                  <a:cubicBezTo>
                    <a:pt x="43728" y="71857"/>
                    <a:pt x="28370" y="67746"/>
                    <a:pt x="21433" y="55737"/>
                  </a:cubicBezTo>
                  <a:cubicBezTo>
                    <a:pt x="14496" y="43728"/>
                    <a:pt x="18607" y="28370"/>
                    <a:pt x="30616" y="21433"/>
                  </a:cubicBezTo>
                  <a:cubicBezTo>
                    <a:pt x="42625" y="14496"/>
                    <a:pt x="57983" y="18607"/>
                    <a:pt x="64921" y="30616"/>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C1C7833-CA25-472D-B81E-B184A6F9E900}"/>
                </a:ext>
              </a:extLst>
            </p:cNvPr>
            <p:cNvSpPr/>
            <p:nvPr/>
          </p:nvSpPr>
          <p:spPr>
            <a:xfrm>
              <a:off x="6376988" y="408319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13BFF225-4F51-45E7-9DAF-F8BFC0319E64}"/>
                </a:ext>
              </a:extLst>
            </p:cNvPr>
            <p:cNvSpPr/>
            <p:nvPr/>
          </p:nvSpPr>
          <p:spPr>
            <a:xfrm>
              <a:off x="6022711" y="3980009"/>
              <a:ext cx="77932" cy="77932"/>
            </a:xfrm>
            <a:custGeom>
              <a:avLst/>
              <a:gdLst>
                <a:gd name="connsiteX0" fmla="*/ 55718 w 77931"/>
                <a:gd name="connsiteY0" fmla="*/ 21419 h 77931"/>
                <a:gd name="connsiteX1" fmla="*/ 64922 w 77931"/>
                <a:gd name="connsiteY1" fmla="*/ 55718 h 77931"/>
                <a:gd name="connsiteX2" fmla="*/ 30622 w 77931"/>
                <a:gd name="connsiteY2" fmla="*/ 64922 h 77931"/>
                <a:gd name="connsiteX3" fmla="*/ 21419 w 77931"/>
                <a:gd name="connsiteY3" fmla="*/ 30622 h 77931"/>
                <a:gd name="connsiteX4" fmla="*/ 55718 w 77931"/>
                <a:gd name="connsiteY4" fmla="*/ 21419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8" y="21419"/>
                  </a:moveTo>
                  <a:cubicBezTo>
                    <a:pt x="67731" y="28349"/>
                    <a:pt x="71852" y="43705"/>
                    <a:pt x="64922" y="55718"/>
                  </a:cubicBezTo>
                  <a:cubicBezTo>
                    <a:pt x="57992" y="67731"/>
                    <a:pt x="42635" y="71852"/>
                    <a:pt x="30622" y="64922"/>
                  </a:cubicBezTo>
                  <a:cubicBezTo>
                    <a:pt x="18609" y="57992"/>
                    <a:pt x="14489" y="42635"/>
                    <a:pt x="21419" y="30622"/>
                  </a:cubicBezTo>
                  <a:cubicBezTo>
                    <a:pt x="28349" y="18609"/>
                    <a:pt x="43705" y="14489"/>
                    <a:pt x="55718" y="21419"/>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6E9C37CB-0849-452D-A4A5-EE9292B1B9DC}"/>
                </a:ext>
              </a:extLst>
            </p:cNvPr>
            <p:cNvSpPr/>
            <p:nvPr/>
          </p:nvSpPr>
          <p:spPr>
            <a:xfrm>
              <a:off x="5771405" y="3728764"/>
              <a:ext cx="77932" cy="77932"/>
            </a:xfrm>
            <a:custGeom>
              <a:avLst/>
              <a:gdLst>
                <a:gd name="connsiteX0" fmla="*/ 64921 w 77931"/>
                <a:gd name="connsiteY0" fmla="*/ 30614 h 77931"/>
                <a:gd name="connsiteX1" fmla="*/ 55745 w 77931"/>
                <a:gd name="connsiteY1" fmla="*/ 64921 h 77931"/>
                <a:gd name="connsiteX2" fmla="*/ 21438 w 77931"/>
                <a:gd name="connsiteY2" fmla="*/ 55745 h 77931"/>
                <a:gd name="connsiteX3" fmla="*/ 30614 w 77931"/>
                <a:gd name="connsiteY3" fmla="*/ 21438 h 77931"/>
                <a:gd name="connsiteX4" fmla="*/ 64921 w 77931"/>
                <a:gd name="connsiteY4" fmla="*/ 30614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21" y="30614"/>
                  </a:moveTo>
                  <a:cubicBezTo>
                    <a:pt x="71861" y="42621"/>
                    <a:pt x="67753" y="57981"/>
                    <a:pt x="55745" y="64921"/>
                  </a:cubicBezTo>
                  <a:cubicBezTo>
                    <a:pt x="43738" y="71861"/>
                    <a:pt x="28378" y="67753"/>
                    <a:pt x="21438" y="55745"/>
                  </a:cubicBezTo>
                  <a:cubicBezTo>
                    <a:pt x="14498" y="43738"/>
                    <a:pt x="18607" y="28378"/>
                    <a:pt x="30614" y="21438"/>
                  </a:cubicBezTo>
                  <a:cubicBezTo>
                    <a:pt x="42621" y="14499"/>
                    <a:pt x="57981" y="18607"/>
                    <a:pt x="64921" y="30614"/>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127E855-A4DF-464E-830E-F188984F61DA}"/>
                </a:ext>
              </a:extLst>
            </p:cNvPr>
            <p:cNvSpPr/>
            <p:nvPr/>
          </p:nvSpPr>
          <p:spPr>
            <a:xfrm>
              <a:off x="5691187" y="3397394"/>
              <a:ext cx="60614" cy="60614"/>
            </a:xfrm>
            <a:custGeom>
              <a:avLst/>
              <a:gdLst>
                <a:gd name="connsiteX0" fmla="*/ 56717 w 60613"/>
                <a:gd name="connsiteY0" fmla="*/ 31606 h 60613"/>
                <a:gd name="connsiteX1" fmla="*/ 31606 w 60613"/>
                <a:gd name="connsiteY1" fmla="*/ 56717 h 60613"/>
                <a:gd name="connsiteX2" fmla="*/ 6494 w 60613"/>
                <a:gd name="connsiteY2" fmla="*/ 31606 h 60613"/>
                <a:gd name="connsiteX3" fmla="*/ 31606 w 60613"/>
                <a:gd name="connsiteY3" fmla="*/ 6494 h 60613"/>
                <a:gd name="connsiteX4" fmla="*/ 56717 w 60613"/>
                <a:gd name="connsiteY4" fmla="*/ 31606 h 6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3" h="60613">
                  <a:moveTo>
                    <a:pt x="56717" y="31606"/>
                  </a:moveTo>
                  <a:cubicBezTo>
                    <a:pt x="56717" y="45474"/>
                    <a:pt x="45474" y="56717"/>
                    <a:pt x="31606" y="56717"/>
                  </a:cubicBezTo>
                  <a:cubicBezTo>
                    <a:pt x="17737" y="56717"/>
                    <a:pt x="6494" y="45474"/>
                    <a:pt x="6494" y="31606"/>
                  </a:cubicBezTo>
                  <a:cubicBezTo>
                    <a:pt x="6494" y="17737"/>
                    <a:pt x="17737" y="6494"/>
                    <a:pt x="31606" y="6494"/>
                  </a:cubicBezTo>
                  <a:cubicBezTo>
                    <a:pt x="45474" y="6494"/>
                    <a:pt x="56717" y="17737"/>
                    <a:pt x="56717" y="31606"/>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F6294182-6AAE-4AD4-92CB-FD6C773EAF70}"/>
                </a:ext>
              </a:extLst>
            </p:cNvPr>
            <p:cNvSpPr/>
            <p:nvPr/>
          </p:nvSpPr>
          <p:spPr>
            <a:xfrm>
              <a:off x="5771639" y="3043363"/>
              <a:ext cx="77932" cy="77932"/>
            </a:xfrm>
            <a:custGeom>
              <a:avLst/>
              <a:gdLst>
                <a:gd name="connsiteX0" fmla="*/ 55710 w 77931"/>
                <a:gd name="connsiteY0" fmla="*/ 21413 h 77931"/>
                <a:gd name="connsiteX1" fmla="*/ 64921 w 77931"/>
                <a:gd name="connsiteY1" fmla="*/ 55710 h 77931"/>
                <a:gd name="connsiteX2" fmla="*/ 30624 w 77931"/>
                <a:gd name="connsiteY2" fmla="*/ 64921 h 77931"/>
                <a:gd name="connsiteX3" fmla="*/ 21413 w 77931"/>
                <a:gd name="connsiteY3" fmla="*/ 30624 h 77931"/>
                <a:gd name="connsiteX4" fmla="*/ 55710 w 77931"/>
                <a:gd name="connsiteY4" fmla="*/ 21413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55710" y="21413"/>
                  </a:moveTo>
                  <a:cubicBezTo>
                    <a:pt x="67725" y="28340"/>
                    <a:pt x="71848" y="43696"/>
                    <a:pt x="64921" y="55710"/>
                  </a:cubicBezTo>
                  <a:cubicBezTo>
                    <a:pt x="57994" y="67725"/>
                    <a:pt x="42638" y="71848"/>
                    <a:pt x="30624" y="64921"/>
                  </a:cubicBezTo>
                  <a:cubicBezTo>
                    <a:pt x="18610" y="57994"/>
                    <a:pt x="14486" y="42638"/>
                    <a:pt x="21413" y="30624"/>
                  </a:cubicBezTo>
                  <a:cubicBezTo>
                    <a:pt x="28340" y="18610"/>
                    <a:pt x="43696" y="14486"/>
                    <a:pt x="55710" y="21413"/>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8A0DEFA4-354F-4580-BCCA-C2756968F4DB}"/>
                </a:ext>
              </a:extLst>
            </p:cNvPr>
            <p:cNvSpPr/>
            <p:nvPr/>
          </p:nvSpPr>
          <p:spPr>
            <a:xfrm>
              <a:off x="6021747" y="2792799"/>
              <a:ext cx="77932" cy="77932"/>
            </a:xfrm>
            <a:custGeom>
              <a:avLst/>
              <a:gdLst>
                <a:gd name="connsiteX0" fmla="*/ 64919 w 77931"/>
                <a:gd name="connsiteY0" fmla="*/ 30611 h 77931"/>
                <a:gd name="connsiteX1" fmla="*/ 55748 w 77931"/>
                <a:gd name="connsiteY1" fmla="*/ 64919 h 77931"/>
                <a:gd name="connsiteX2" fmla="*/ 21441 w 77931"/>
                <a:gd name="connsiteY2" fmla="*/ 55748 h 77931"/>
                <a:gd name="connsiteX3" fmla="*/ 30611 w 77931"/>
                <a:gd name="connsiteY3" fmla="*/ 21441 h 77931"/>
                <a:gd name="connsiteX4" fmla="*/ 64919 w 77931"/>
                <a:gd name="connsiteY4" fmla="*/ 30611 h 7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31" h="77931">
                  <a:moveTo>
                    <a:pt x="64919" y="30611"/>
                  </a:moveTo>
                  <a:cubicBezTo>
                    <a:pt x="71860" y="42618"/>
                    <a:pt x="67754" y="57977"/>
                    <a:pt x="55748" y="64919"/>
                  </a:cubicBezTo>
                  <a:cubicBezTo>
                    <a:pt x="43742" y="71860"/>
                    <a:pt x="28382" y="67754"/>
                    <a:pt x="21441" y="55748"/>
                  </a:cubicBezTo>
                  <a:cubicBezTo>
                    <a:pt x="14500" y="43742"/>
                    <a:pt x="18605" y="28382"/>
                    <a:pt x="30611" y="21441"/>
                  </a:cubicBezTo>
                  <a:cubicBezTo>
                    <a:pt x="42617" y="14500"/>
                    <a:pt x="57977" y="18605"/>
                    <a:pt x="64919" y="30611"/>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7225762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7B0DEC1099F047A0AB624A47489CDC" ma:contentTypeVersion="7" ma:contentTypeDescription="Create a new document." ma:contentTypeScope="" ma:versionID="de66cac8d9770e3280b68e8eada8bf30">
  <xsd:schema xmlns:xsd="http://www.w3.org/2001/XMLSchema" xmlns:xs="http://www.w3.org/2001/XMLSchema" xmlns:p="http://schemas.microsoft.com/office/2006/metadata/properties" xmlns:ns1="http://schemas.microsoft.com/sharepoint/v3" xmlns:ns2="f3e360e0-f769-4b83-a919-e644e1a0602a" xmlns:ns3="a6eea3f7-3715-4901-b1ca-39590bb04dd1" targetNamespace="http://schemas.microsoft.com/office/2006/metadata/properties" ma:root="true" ma:fieldsID="aa08263a8704dea169178d78df0e322f" ns1:_="" ns2:_="" ns3:_="">
    <xsd:import namespace="http://schemas.microsoft.com/sharepoint/v3"/>
    <xsd:import namespace="f3e360e0-f769-4b83-a919-e644e1a0602a"/>
    <xsd:import namespace="a6eea3f7-3715-4901-b1ca-39590bb04dd1"/>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3e360e0-f769-4b83-a919-e644e1a0602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ea3f7-3715-4901-b1ca-39590bb04d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C7E1BB36-F3D9-4E46-AF57-14E8E09B214C}">
  <ds:schemaRefs>
    <ds:schemaRef ds:uri="http://schemas.microsoft.com/sharepoint/v3/contenttype/forms"/>
  </ds:schemaRefs>
</ds:datastoreItem>
</file>

<file path=customXml/itemProps2.xml><?xml version="1.0" encoding="utf-8"?>
<ds:datastoreItem xmlns:ds="http://schemas.openxmlformats.org/officeDocument/2006/customXml" ds:itemID="{8B319548-1CEA-4C7F-9C87-0A697AC0F200}">
  <ds:schemaRefs>
    <ds:schemaRef ds:uri="a6eea3f7-3715-4901-b1ca-39590bb04dd1"/>
    <ds:schemaRef ds:uri="f3e360e0-f769-4b83-a919-e644e1a0602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F421EEA-2485-4B40-A423-E7135D39F3F8}">
  <ds:schemaRefs>
    <ds:schemaRef ds:uri="a6eea3f7-3715-4901-b1ca-39590bb04dd1"/>
    <ds:schemaRef ds:uri="f3e360e0-f769-4b83-a919-e644e1a0602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33</Slides>
  <Notes>5</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Do</dc:creator>
  <cp:revision>4</cp:revision>
  <dcterms:created xsi:type="dcterms:W3CDTF">2018-06-12T12:04:27Z</dcterms:created>
  <dcterms:modified xsi:type="dcterms:W3CDTF">2019-04-03T16:35:19Z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0x010100EB7B0DEC1099F047A0AB624A47489CDC</vt:lpwstr>
  </property>
  <property fmtid="{D5CDD505-2E9C-101B-9397-08002B2CF9AE}" pid="3" name="xd_Signature">
    <vt:bool>false</vt:bool>
  </property>
  <property fmtid="{D5CDD505-2E9C-101B-9397-08002B2CF9AE}" pid="4" name="xd_ProgID">
    <vt:lpwstr/>
  </property>
  <property fmtid="{D5CDD505-2E9C-101B-9397-08002B2CF9AE}" pid="5" name="ComplianceAssetId">
    <vt:lpwstr/>
  </property>
  <property fmtid="{D5CDD505-2E9C-101B-9397-08002B2CF9AE}" pid="6" name="TemplateUrl">
    <vt:lpwstr/>
  </property>
</Properties>
</file>