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handoutMasterIdLst>
    <p:handoutMasterId r:id="rId36"/>
  </p:handoutMasterIdLst>
  <p:sldIdLst>
    <p:sldId id="257" r:id="rId5"/>
    <p:sldId id="303" r:id="rId6"/>
    <p:sldId id="279" r:id="rId7"/>
    <p:sldId id="318" r:id="rId8"/>
    <p:sldId id="319" r:id="rId9"/>
    <p:sldId id="300" r:id="rId10"/>
    <p:sldId id="256" r:id="rId11"/>
    <p:sldId id="259" r:id="rId12"/>
    <p:sldId id="328" r:id="rId13"/>
    <p:sldId id="317" r:id="rId14"/>
    <p:sldId id="258" r:id="rId15"/>
    <p:sldId id="302" r:id="rId16"/>
    <p:sldId id="276" r:id="rId17"/>
    <p:sldId id="277" r:id="rId18"/>
    <p:sldId id="304" r:id="rId19"/>
    <p:sldId id="305" r:id="rId20"/>
    <p:sldId id="307" r:id="rId21"/>
    <p:sldId id="306" r:id="rId22"/>
    <p:sldId id="308" r:id="rId23"/>
    <p:sldId id="309" r:id="rId24"/>
    <p:sldId id="310" r:id="rId25"/>
    <p:sldId id="288" r:id="rId26"/>
    <p:sldId id="289" r:id="rId27"/>
    <p:sldId id="290" r:id="rId28"/>
    <p:sldId id="314" r:id="rId29"/>
    <p:sldId id="296" r:id="rId30"/>
    <p:sldId id="320" r:id="rId31"/>
    <p:sldId id="329" r:id="rId32"/>
    <p:sldId id="330" r:id="rId33"/>
    <p:sldId id="32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5657A9-8CFC-CD4E-A515-AB6C090EAEE5}">
          <p14:sldIdLst>
            <p14:sldId id="257"/>
            <p14:sldId id="303"/>
            <p14:sldId id="279"/>
            <p14:sldId id="318"/>
            <p14:sldId id="319"/>
            <p14:sldId id="300"/>
            <p14:sldId id="256"/>
            <p14:sldId id="259"/>
            <p14:sldId id="328"/>
            <p14:sldId id="317"/>
            <p14:sldId id="258"/>
            <p14:sldId id="302"/>
            <p14:sldId id="276"/>
            <p14:sldId id="277"/>
            <p14:sldId id="304"/>
            <p14:sldId id="305"/>
            <p14:sldId id="307"/>
            <p14:sldId id="306"/>
            <p14:sldId id="308"/>
            <p14:sldId id="309"/>
            <p14:sldId id="310"/>
            <p14:sldId id="288"/>
            <p14:sldId id="289"/>
            <p14:sldId id="290"/>
            <p14:sldId id="314"/>
            <p14:sldId id="296"/>
            <p14:sldId id="320"/>
            <p14:sldId id="329"/>
            <p14:sldId id="330"/>
            <p14:sldId id="327"/>
          </p14:sldIdLst>
        </p14:section>
        <p14:section name="Appendix" id="{26776D35-0644-5940-8F79-90E703ADBA1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7579"/>
    <a:srgbClr val="7F8084"/>
    <a:srgbClr val="B9D128"/>
    <a:srgbClr val="1384BC"/>
    <a:srgbClr val="DDDDDD"/>
    <a:srgbClr val="23B1A5"/>
    <a:srgbClr val="353531"/>
    <a:srgbClr val="364F6F"/>
    <a:srgbClr val="1B545F"/>
    <a:srgbClr val="C1D7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447DAC-B377-436D-92C7-3227CA62E57D}" v="1" dt="2019-01-28T17:12:55.6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20" autoAdjust="0"/>
    <p:restoredTop sz="86442"/>
  </p:normalViewPr>
  <p:slideViewPr>
    <p:cSldViewPr snapToGrid="0">
      <p:cViewPr varScale="1">
        <p:scale>
          <a:sx n="71" d="100"/>
          <a:sy n="71" d="100"/>
        </p:scale>
        <p:origin x="1430" y="5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nnie Sims" userId="f3a714ee-7279-4460-b022-33cbe71fc36a" providerId="ADAL" clId="{7B080FBB-2D21-1C4B-908B-972A8E39E54F}"/>
  </pc:docChgLst>
  <pc:docChgLst>
    <pc:chgData name="Michelle Do" userId="b40e685c-2523-4b92-a553-f7254db64250" providerId="ADAL" clId="{D9447DAC-B377-436D-92C7-3227CA62E57D}"/>
    <pc:docChg chg="modSld">
      <pc:chgData name="Michelle Do" userId="b40e685c-2523-4b92-a553-f7254db64250" providerId="ADAL" clId="{D9447DAC-B377-436D-92C7-3227CA62E57D}" dt="2019-01-28T17:13:06.840" v="5" actId="20577"/>
      <pc:docMkLst>
        <pc:docMk/>
      </pc:docMkLst>
      <pc:sldChg chg="addSp modSp">
        <pc:chgData name="Michelle Do" userId="b40e685c-2523-4b92-a553-f7254db64250" providerId="ADAL" clId="{D9447DAC-B377-436D-92C7-3227CA62E57D}" dt="2019-01-28T17:13:06.840" v="5" actId="20577"/>
        <pc:sldMkLst>
          <pc:docMk/>
          <pc:sldMk cId="3321986202" sldId="305"/>
        </pc:sldMkLst>
        <pc:spChg chg="add mod">
          <ac:chgData name="Michelle Do" userId="b40e685c-2523-4b92-a553-f7254db64250" providerId="ADAL" clId="{D9447DAC-B377-436D-92C7-3227CA62E57D}" dt="2019-01-28T17:13:06.840" v="5" actId="20577"/>
          <ac:spMkLst>
            <pc:docMk/>
            <pc:sldMk cId="3321986202" sldId="305"/>
            <ac:spMk id="106" creationId="{66C7712F-9F7E-4F37-892E-FCF5A20F5A02}"/>
          </ac:spMkLst>
        </pc:spChg>
      </pc:sldChg>
    </pc:docChg>
  </pc:docChgLst>
  <pc:docChgLst>
    <pc:chgData name="Michelle Do" userId="S::mdo@stratifihealth.com::b40e685c-2523-4b92-a553-f7254db64250" providerId="AD" clId="Web-{4E93BDB6-B426-4ABB-AD62-21A0CBD2793F}"/>
    <pc:docChg chg="modSld">
      <pc:chgData name="Michelle Do" userId="S::mdo@stratifihealth.com::b40e685c-2523-4b92-a553-f7254db64250" providerId="AD" clId="Web-{4E93BDB6-B426-4ABB-AD62-21A0CBD2793F}" dt="2018-12-11T21:50:20.381" v="13" actId="1076"/>
      <pc:docMkLst>
        <pc:docMk/>
      </pc:docMkLst>
      <pc:sldChg chg="addSp delSp modSp">
        <pc:chgData name="Michelle Do" userId="S::mdo@stratifihealth.com::b40e685c-2523-4b92-a553-f7254db64250" providerId="AD" clId="Web-{4E93BDB6-B426-4ABB-AD62-21A0CBD2793F}" dt="2018-12-11T21:50:20.381" v="13" actId="1076"/>
        <pc:sldMkLst>
          <pc:docMk/>
          <pc:sldMk cId="208312407" sldId="329"/>
        </pc:sldMkLst>
        <pc:picChg chg="add del mod">
          <ac:chgData name="Michelle Do" userId="S::mdo@stratifihealth.com::b40e685c-2523-4b92-a553-f7254db64250" providerId="AD" clId="Web-{4E93BDB6-B426-4ABB-AD62-21A0CBD2793F}" dt="2018-12-11T21:50:20.381" v="13" actId="1076"/>
          <ac:picMkLst>
            <pc:docMk/>
            <pc:sldMk cId="208312407" sldId="329"/>
            <ac:picMk id="4" creationId="{364C6260-33CD-4711-AD8E-64F211266A97}"/>
          </ac:picMkLst>
        </pc:picChg>
        <pc:picChg chg="add del mod">
          <ac:chgData name="Michelle Do" userId="S::mdo@stratifihealth.com::b40e685c-2523-4b92-a553-f7254db64250" providerId="AD" clId="Web-{4E93BDB6-B426-4ABB-AD62-21A0CBD2793F}" dt="2018-12-11T21:49:46.834" v="6"/>
          <ac:picMkLst>
            <pc:docMk/>
            <pc:sldMk cId="208312407" sldId="329"/>
            <ac:picMk id="6" creationId="{FC47E874-8911-4A60-8615-83F624367F53}"/>
          </ac:picMkLst>
        </pc:picChg>
        <pc:picChg chg="mod">
          <ac:chgData name="Michelle Do" userId="S::mdo@stratifihealth.com::b40e685c-2523-4b92-a553-f7254db64250" providerId="AD" clId="Web-{4E93BDB6-B426-4ABB-AD62-21A0CBD2793F}" dt="2018-12-11T21:50:05.678" v="11" actId="14100"/>
          <ac:picMkLst>
            <pc:docMk/>
            <pc:sldMk cId="208312407" sldId="329"/>
            <ac:picMk id="11" creationId="{6955B0E4-9975-1448-916F-69B3CEB49822}"/>
          </ac:picMkLst>
        </pc:picChg>
      </pc:sldChg>
    </pc:docChg>
  </pc:docChgLst>
  <pc:docChgLst>
    <pc:chgData name="Michelle Do" userId="S::mdo@stratifihealth.com::b40e685c-2523-4b92-a553-f7254db64250" providerId="AD" clId="Web-{7954B316-36CD-8C25-AD01-EEAEFA99B825}"/>
    <pc:docChg chg="modSld">
      <pc:chgData name="Michelle Do" userId="S::mdo@stratifihealth.com::b40e685c-2523-4b92-a553-f7254db64250" providerId="AD" clId="Web-{7954B316-36CD-8C25-AD01-EEAEFA99B825}" dt="2018-12-11T21:58:57.191" v="4" actId="14100"/>
      <pc:docMkLst>
        <pc:docMk/>
      </pc:docMkLst>
      <pc:sldChg chg="addSp delSp modSp">
        <pc:chgData name="Michelle Do" userId="S::mdo@stratifihealth.com::b40e685c-2523-4b92-a553-f7254db64250" providerId="AD" clId="Web-{7954B316-36CD-8C25-AD01-EEAEFA99B825}" dt="2018-12-11T21:58:57.191" v="4" actId="14100"/>
        <pc:sldMkLst>
          <pc:docMk/>
          <pc:sldMk cId="208312407" sldId="329"/>
        </pc:sldMkLst>
        <pc:picChg chg="add mod">
          <ac:chgData name="Michelle Do" userId="S::mdo@stratifihealth.com::b40e685c-2523-4b92-a553-f7254db64250" providerId="AD" clId="Web-{7954B316-36CD-8C25-AD01-EEAEFA99B825}" dt="2018-12-11T21:58:57.191" v="4" actId="14100"/>
          <ac:picMkLst>
            <pc:docMk/>
            <pc:sldMk cId="208312407" sldId="329"/>
            <ac:picMk id="4" creationId="{4472374E-293B-433D-9390-191187917799}"/>
          </ac:picMkLst>
        </pc:picChg>
        <pc:picChg chg="del">
          <ac:chgData name="Michelle Do" userId="S::mdo@stratifihealth.com::b40e685c-2523-4b92-a553-f7254db64250" providerId="AD" clId="Web-{7954B316-36CD-8C25-AD01-EEAEFA99B825}" dt="2018-12-11T21:58:45.801" v="0"/>
          <ac:picMkLst>
            <pc:docMk/>
            <pc:sldMk cId="208312407" sldId="329"/>
            <ac:picMk id="5" creationId="{24154769-07D9-49CA-AE63-F2AF0C99B13F}"/>
          </ac:picMkLst>
        </pc:picChg>
      </pc:sldChg>
    </pc:docChg>
  </pc:docChgLst>
  <pc:docChgLst>
    <pc:chgData name="Michelle Do" userId="S::mdo@stratifihealth.com::b40e685c-2523-4b92-a553-f7254db64250" providerId="AD" clId="Web-{C4EE3CEC-3294-DADB-F911-C24F171EFAB2}"/>
    <pc:docChg chg="modSld">
      <pc:chgData name="Michelle Do" userId="S::mdo@stratifihealth.com::b40e685c-2523-4b92-a553-f7254db64250" providerId="AD" clId="Web-{C4EE3CEC-3294-DADB-F911-C24F171EFAB2}" dt="2018-12-11T21:57:22.053" v="7" actId="14100"/>
      <pc:docMkLst>
        <pc:docMk/>
      </pc:docMkLst>
      <pc:sldChg chg="addSp delSp modSp">
        <pc:chgData name="Michelle Do" userId="S::mdo@stratifihealth.com::b40e685c-2523-4b92-a553-f7254db64250" providerId="AD" clId="Web-{C4EE3CEC-3294-DADB-F911-C24F171EFAB2}" dt="2018-12-11T21:57:22.053" v="7" actId="14100"/>
        <pc:sldMkLst>
          <pc:docMk/>
          <pc:sldMk cId="208312407" sldId="329"/>
        </pc:sldMkLst>
        <pc:picChg chg="mod">
          <ac:chgData name="Michelle Do" userId="S::mdo@stratifihealth.com::b40e685c-2523-4b92-a553-f7254db64250" providerId="AD" clId="Web-{C4EE3CEC-3294-DADB-F911-C24F171EFAB2}" dt="2018-12-11T21:57:06.444" v="1" actId="1076"/>
          <ac:picMkLst>
            <pc:docMk/>
            <pc:sldMk cId="208312407" sldId="329"/>
            <ac:picMk id="3" creationId="{F2EC7F60-44A9-B04D-967B-A2B928143221}"/>
          </ac:picMkLst>
        </pc:picChg>
        <pc:picChg chg="del">
          <ac:chgData name="Michelle Do" userId="S::mdo@stratifihealth.com::b40e685c-2523-4b92-a553-f7254db64250" providerId="AD" clId="Web-{C4EE3CEC-3294-DADB-F911-C24F171EFAB2}" dt="2018-12-11T21:57:09.240" v="2"/>
          <ac:picMkLst>
            <pc:docMk/>
            <pc:sldMk cId="208312407" sldId="329"/>
            <ac:picMk id="4" creationId="{364C6260-33CD-4711-AD8E-64F211266A97}"/>
          </ac:picMkLst>
        </pc:picChg>
        <pc:picChg chg="add mod">
          <ac:chgData name="Michelle Do" userId="S::mdo@stratifihealth.com::b40e685c-2523-4b92-a553-f7254db64250" providerId="AD" clId="Web-{C4EE3CEC-3294-DADB-F911-C24F171EFAB2}" dt="2018-12-11T21:57:22.053" v="7" actId="14100"/>
          <ac:picMkLst>
            <pc:docMk/>
            <pc:sldMk cId="208312407" sldId="329"/>
            <ac:picMk id="5" creationId="{24154769-07D9-49CA-AE63-F2AF0C99B13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822790-E8B1-C54F-9F21-CD61FFD36AEB}" type="datetimeFigureOut">
              <a:rPr lang="en-US" smtClean="0"/>
              <a:t>1/28/2019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921B98-496B-5744-80ED-FA8B09B33F5E}" type="slidenum">
              <a:rPr lang="en-US" smtClean="0"/>
              <a:t>‹#›</a:t>
            </a:fld>
            <a:endParaRPr lang="en-US"/>
          </a:p>
        </p:txBody>
      </p:sp>
    </p:spTree>
    <p:extLst>
      <p:ext uri="{BB962C8B-B14F-4D97-AF65-F5344CB8AC3E}">
        <p14:creationId xmlns:p14="http://schemas.microsoft.com/office/powerpoint/2010/main" val="2038295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6ACA5F-5A97-2145-80F9-8E6087DC3D8E}" type="datetimeFigureOut">
              <a:rPr lang="en-US" smtClean="0"/>
              <a:t>1/28/2019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D398EF-AB25-8F48-96D0-23F141F9806E}" type="slidenum">
              <a:rPr lang="en-US" smtClean="0"/>
              <a:t>‹#›</a:t>
            </a:fld>
            <a:endParaRPr lang="en-US"/>
          </a:p>
        </p:txBody>
      </p:sp>
    </p:spTree>
    <p:extLst>
      <p:ext uri="{BB962C8B-B14F-4D97-AF65-F5344CB8AC3E}">
        <p14:creationId xmlns:p14="http://schemas.microsoft.com/office/powerpoint/2010/main" val="981802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a:t>
            </a:fld>
            <a:endParaRPr lang="en-US"/>
          </a:p>
        </p:txBody>
      </p:sp>
    </p:spTree>
    <p:extLst>
      <p:ext uri="{BB962C8B-B14F-4D97-AF65-F5344CB8AC3E}">
        <p14:creationId xmlns:p14="http://schemas.microsoft.com/office/powerpoint/2010/main" val="3158707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2</a:t>
            </a:fld>
            <a:endParaRPr lang="en-US"/>
          </a:p>
        </p:txBody>
      </p:sp>
    </p:spTree>
    <p:extLst>
      <p:ext uri="{BB962C8B-B14F-4D97-AF65-F5344CB8AC3E}">
        <p14:creationId xmlns:p14="http://schemas.microsoft.com/office/powerpoint/2010/main" val="2099784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facing communication, used as a guide for all collateral, training, messaging, etc. Large investment for the company – involved a lot of research and stakeholder interviews. </a:t>
            </a:r>
          </a:p>
        </p:txBody>
      </p:sp>
      <p:sp>
        <p:nvSpPr>
          <p:cNvPr id="4" name="Slide Number Placeholder 3"/>
          <p:cNvSpPr>
            <a:spLocks noGrp="1"/>
          </p:cNvSpPr>
          <p:nvPr>
            <p:ph type="sldNum" sz="quarter" idx="10"/>
          </p:nvPr>
        </p:nvSpPr>
        <p:spPr/>
        <p:txBody>
          <a:bodyPr/>
          <a:lstStyle/>
          <a:p>
            <a:fld id="{BAD398EF-AB25-8F48-96D0-23F141F9806E}" type="slidenum">
              <a:rPr lang="en-US" smtClean="0"/>
              <a:t>3</a:t>
            </a:fld>
            <a:endParaRPr lang="en-US"/>
          </a:p>
        </p:txBody>
      </p:sp>
    </p:spTree>
    <p:extLst>
      <p:ext uri="{BB962C8B-B14F-4D97-AF65-F5344CB8AC3E}">
        <p14:creationId xmlns:p14="http://schemas.microsoft.com/office/powerpoint/2010/main" val="1841871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Values served as a foundation for our brand identity and we are working to redefine what they mean for us this year</a:t>
            </a:r>
          </a:p>
        </p:txBody>
      </p:sp>
      <p:sp>
        <p:nvSpPr>
          <p:cNvPr id="4" name="Slide Number Placeholder 3"/>
          <p:cNvSpPr>
            <a:spLocks noGrp="1"/>
          </p:cNvSpPr>
          <p:nvPr>
            <p:ph type="sldNum" sz="quarter" idx="10"/>
          </p:nvPr>
        </p:nvSpPr>
        <p:spPr/>
        <p:txBody>
          <a:bodyPr/>
          <a:lstStyle/>
          <a:p>
            <a:fld id="{BAD398EF-AB25-8F48-96D0-23F141F9806E}" type="slidenum">
              <a:rPr lang="en-US" smtClean="0"/>
              <a:t>4</a:t>
            </a:fld>
            <a:endParaRPr lang="en-US"/>
          </a:p>
        </p:txBody>
      </p:sp>
    </p:spTree>
    <p:extLst>
      <p:ext uri="{BB962C8B-B14F-4D97-AF65-F5344CB8AC3E}">
        <p14:creationId xmlns:p14="http://schemas.microsoft.com/office/powerpoint/2010/main" val="1549795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D398EF-AB25-8F48-96D0-23F141F9806E}" type="slidenum">
              <a:rPr lang="en-US" smtClean="0"/>
              <a:t>5</a:t>
            </a:fld>
            <a:endParaRPr lang="en-US"/>
          </a:p>
        </p:txBody>
      </p:sp>
    </p:spTree>
    <p:extLst>
      <p:ext uri="{BB962C8B-B14F-4D97-AF65-F5344CB8AC3E}">
        <p14:creationId xmlns:p14="http://schemas.microsoft.com/office/powerpoint/2010/main" val="69735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6</a:t>
            </a:fld>
            <a:endParaRPr lang="en-US"/>
          </a:p>
        </p:txBody>
      </p:sp>
    </p:spTree>
    <p:extLst>
      <p:ext uri="{BB962C8B-B14F-4D97-AF65-F5344CB8AC3E}">
        <p14:creationId xmlns:p14="http://schemas.microsoft.com/office/powerpoint/2010/main" val="2342855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7</a:t>
            </a:fld>
            <a:endParaRPr lang="en-US"/>
          </a:p>
        </p:txBody>
      </p:sp>
    </p:spTree>
    <p:extLst>
      <p:ext uri="{BB962C8B-B14F-4D97-AF65-F5344CB8AC3E}">
        <p14:creationId xmlns:p14="http://schemas.microsoft.com/office/powerpoint/2010/main" val="931077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8</a:t>
            </a:fld>
            <a:endParaRPr lang="en-US"/>
          </a:p>
        </p:txBody>
      </p:sp>
    </p:spTree>
    <p:extLst>
      <p:ext uri="{BB962C8B-B14F-4D97-AF65-F5344CB8AC3E}">
        <p14:creationId xmlns:p14="http://schemas.microsoft.com/office/powerpoint/2010/main" val="1920501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10</a:t>
            </a:fld>
            <a:endParaRPr lang="en-US"/>
          </a:p>
        </p:txBody>
      </p:sp>
    </p:spTree>
    <p:extLst>
      <p:ext uri="{BB962C8B-B14F-4D97-AF65-F5344CB8AC3E}">
        <p14:creationId xmlns:p14="http://schemas.microsoft.com/office/powerpoint/2010/main" val="2696540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11</a:t>
            </a:fld>
            <a:endParaRPr lang="en-US"/>
          </a:p>
        </p:txBody>
      </p:sp>
    </p:spTree>
    <p:extLst>
      <p:ext uri="{BB962C8B-B14F-4D97-AF65-F5344CB8AC3E}">
        <p14:creationId xmlns:p14="http://schemas.microsoft.com/office/powerpoint/2010/main" val="3600393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12</a:t>
            </a:fld>
            <a:endParaRPr lang="en-US"/>
          </a:p>
        </p:txBody>
      </p:sp>
    </p:spTree>
    <p:extLst>
      <p:ext uri="{BB962C8B-B14F-4D97-AF65-F5344CB8AC3E}">
        <p14:creationId xmlns:p14="http://schemas.microsoft.com/office/powerpoint/2010/main" val="2323560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13</a:t>
            </a:fld>
            <a:endParaRPr lang="en-US"/>
          </a:p>
        </p:txBody>
      </p:sp>
    </p:spTree>
    <p:extLst>
      <p:ext uri="{BB962C8B-B14F-4D97-AF65-F5344CB8AC3E}">
        <p14:creationId xmlns:p14="http://schemas.microsoft.com/office/powerpoint/2010/main" val="484411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14</a:t>
            </a:fld>
            <a:endParaRPr lang="en-US"/>
          </a:p>
        </p:txBody>
      </p:sp>
    </p:spTree>
    <p:extLst>
      <p:ext uri="{BB962C8B-B14F-4D97-AF65-F5344CB8AC3E}">
        <p14:creationId xmlns:p14="http://schemas.microsoft.com/office/powerpoint/2010/main" val="2287818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15</a:t>
            </a:fld>
            <a:endParaRPr lang="en-US"/>
          </a:p>
        </p:txBody>
      </p:sp>
    </p:spTree>
    <p:extLst>
      <p:ext uri="{BB962C8B-B14F-4D97-AF65-F5344CB8AC3E}">
        <p14:creationId xmlns:p14="http://schemas.microsoft.com/office/powerpoint/2010/main" val="1659578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16</a:t>
            </a:fld>
            <a:endParaRPr lang="en-US"/>
          </a:p>
        </p:txBody>
      </p:sp>
    </p:spTree>
    <p:extLst>
      <p:ext uri="{BB962C8B-B14F-4D97-AF65-F5344CB8AC3E}">
        <p14:creationId xmlns:p14="http://schemas.microsoft.com/office/powerpoint/2010/main" val="2748453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17</a:t>
            </a:fld>
            <a:endParaRPr lang="en-US"/>
          </a:p>
        </p:txBody>
      </p:sp>
    </p:spTree>
    <p:extLst>
      <p:ext uri="{BB962C8B-B14F-4D97-AF65-F5344CB8AC3E}">
        <p14:creationId xmlns:p14="http://schemas.microsoft.com/office/powerpoint/2010/main" val="1113505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18</a:t>
            </a:fld>
            <a:endParaRPr lang="en-US"/>
          </a:p>
        </p:txBody>
      </p:sp>
    </p:spTree>
    <p:extLst>
      <p:ext uri="{BB962C8B-B14F-4D97-AF65-F5344CB8AC3E}">
        <p14:creationId xmlns:p14="http://schemas.microsoft.com/office/powerpoint/2010/main" val="2531893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19</a:t>
            </a:fld>
            <a:endParaRPr lang="en-US"/>
          </a:p>
        </p:txBody>
      </p:sp>
    </p:spTree>
    <p:extLst>
      <p:ext uri="{BB962C8B-B14F-4D97-AF65-F5344CB8AC3E}">
        <p14:creationId xmlns:p14="http://schemas.microsoft.com/office/powerpoint/2010/main" val="2310710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28</a:t>
            </a:fld>
            <a:endParaRPr lang="en-US"/>
          </a:p>
        </p:txBody>
      </p:sp>
    </p:spTree>
    <p:extLst>
      <p:ext uri="{BB962C8B-B14F-4D97-AF65-F5344CB8AC3E}">
        <p14:creationId xmlns:p14="http://schemas.microsoft.com/office/powerpoint/2010/main" val="708279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D398EF-AB25-8F48-96D0-23F141F9806E}" type="slidenum">
              <a:rPr lang="en-US" smtClean="0"/>
              <a:t>29</a:t>
            </a:fld>
            <a:endParaRPr lang="en-US"/>
          </a:p>
        </p:txBody>
      </p:sp>
    </p:spTree>
    <p:extLst>
      <p:ext uri="{BB962C8B-B14F-4D97-AF65-F5344CB8AC3E}">
        <p14:creationId xmlns:p14="http://schemas.microsoft.com/office/powerpoint/2010/main" val="965880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1FFB1-A790-4EDC-9879-DC9289DB23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72564C-73DF-46F4-99D4-4F01E178E0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5A4714-D15C-4794-856A-D0B34BA82FEF}"/>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5" name="Footer Placeholder 4">
            <a:extLst>
              <a:ext uri="{FF2B5EF4-FFF2-40B4-BE49-F238E27FC236}">
                <a16:creationId xmlns:a16="http://schemas.microsoft.com/office/drawing/2014/main" id="{F9A4C7B5-9FB3-4694-9D68-F89372E4AA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74FFA1-6AB8-4160-BADB-13A7852EB349}"/>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96671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D1DBF-2013-4456-97EB-F2FB811A1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D0E929-6179-4FE7-B14E-43F8A20727C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70C3C8-5AD6-4451-8FBB-AE296C741302}"/>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5" name="Footer Placeholder 4">
            <a:extLst>
              <a:ext uri="{FF2B5EF4-FFF2-40B4-BE49-F238E27FC236}">
                <a16:creationId xmlns:a16="http://schemas.microsoft.com/office/drawing/2014/main" id="{A79079B4-3411-4B8B-9858-8A2967A3A0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2522E9-FADE-4DF9-9B8E-2DD97E76C99D}"/>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723255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DE669-E8E5-4999-800C-C215A6A8F1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C82A30-729F-4D15-8539-7DED2D1936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E11CC05-FD63-41C4-93FA-8132CEF4D76A}"/>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5" name="Footer Placeholder 4">
            <a:extLst>
              <a:ext uri="{FF2B5EF4-FFF2-40B4-BE49-F238E27FC236}">
                <a16:creationId xmlns:a16="http://schemas.microsoft.com/office/drawing/2014/main" id="{7D8E1289-93F3-41C2-A948-36260D0676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713512-C14A-41B9-9096-9F60B061ED00}"/>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988377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297F5-E4D7-48E9-A02C-727B1A61F9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A6E4E6-2F0A-4B28-BC76-46910216A39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7B7302-36C8-41EE-93E4-B7EBC8DD12B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E939ED-1B5F-4FC2-B5A4-A693FE8C4074}"/>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6" name="Footer Placeholder 5">
            <a:extLst>
              <a:ext uri="{FF2B5EF4-FFF2-40B4-BE49-F238E27FC236}">
                <a16:creationId xmlns:a16="http://schemas.microsoft.com/office/drawing/2014/main" id="{656476DC-4751-4B48-AB8E-A2BC776E23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4B92F3-6AEB-43AB-91D9-4917E7916DAE}"/>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346098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5A08-B99D-4E54-ACEF-08CE06586F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EB7D21-4E8F-4E3F-AC7E-1886E0E8F6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B912F21-1260-462A-A20E-0B6A3CD741D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A8ACD1-93FB-47A5-8826-3CBD773A7F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845DC11-B80A-4DE6-9431-59BD3782868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FB01F81-D885-4EEA-AF1E-5F0D8F1ED7FB}"/>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8" name="Footer Placeholder 7">
            <a:extLst>
              <a:ext uri="{FF2B5EF4-FFF2-40B4-BE49-F238E27FC236}">
                <a16:creationId xmlns:a16="http://schemas.microsoft.com/office/drawing/2014/main" id="{B9CE4A01-D537-4C4C-A5B6-FD023A68DA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5F47D0-EFEF-451E-AF3E-034768C12993}"/>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3007052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87396-CBA3-4F47-A5C9-AB168CCA0E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0807BE-322A-41F5-A155-1FBF6118E7F8}"/>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4" name="Footer Placeholder 3">
            <a:extLst>
              <a:ext uri="{FF2B5EF4-FFF2-40B4-BE49-F238E27FC236}">
                <a16:creationId xmlns:a16="http://schemas.microsoft.com/office/drawing/2014/main" id="{CF5D8AD3-9BE6-43FE-8047-7BE2CC4741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A309BB-87C2-49A3-8C26-29991A03933A}"/>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794311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ECAE79-9115-47D0-BBBC-13DBBD91FC07}"/>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3" name="Footer Placeholder 2">
            <a:extLst>
              <a:ext uri="{FF2B5EF4-FFF2-40B4-BE49-F238E27FC236}">
                <a16:creationId xmlns:a16="http://schemas.microsoft.com/office/drawing/2014/main" id="{148FD4C3-5902-40DB-9169-F01E6F8F91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78F407-1556-458F-B9ED-F796EDF32B3F}"/>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2343660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524A-63CF-4A7C-9D75-436FA85C68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8D9F66-0E74-4E11-A59D-EC013D32FD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5442B7-6F20-4D65-BE05-1EBFCF41E2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36FFECB-8749-43E7-926B-D1AA5C3015FE}"/>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6" name="Footer Placeholder 5">
            <a:extLst>
              <a:ext uri="{FF2B5EF4-FFF2-40B4-BE49-F238E27FC236}">
                <a16:creationId xmlns:a16="http://schemas.microsoft.com/office/drawing/2014/main" id="{6DF635BD-AF4B-48C1-9D5F-15B18FA15E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A6E53F-5786-4758-9AB1-C95727B23C55}"/>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4134472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5E92A-A54C-4C38-963A-5A1868169E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190895-7101-4031-A34B-FFEAB2F05B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6FD2CA-4069-4B92-8BD0-9E3E1A1DB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A9FD5AB-E4BB-4D39-BAB9-09A8068D78C7}"/>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6" name="Footer Placeholder 5">
            <a:extLst>
              <a:ext uri="{FF2B5EF4-FFF2-40B4-BE49-F238E27FC236}">
                <a16:creationId xmlns:a16="http://schemas.microsoft.com/office/drawing/2014/main" id="{DF1C4A0E-51C1-4458-8760-6DACDFA8D6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2E2687-F11E-465C-A28B-16885A55627D}"/>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687024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760B0-38CB-4F4E-B141-67BE375691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49CB7D-14C4-4797-B024-9AFD64717B1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3C62E9-5CFB-438E-9368-4AE05BFCF2CA}"/>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5" name="Footer Placeholder 4">
            <a:extLst>
              <a:ext uri="{FF2B5EF4-FFF2-40B4-BE49-F238E27FC236}">
                <a16:creationId xmlns:a16="http://schemas.microsoft.com/office/drawing/2014/main" id="{0946320B-EE42-4D42-9D95-17AF28DCF2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B87F34-409A-4236-8AE6-429C9E734DDC}"/>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2122294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FB9075-F00A-48DC-B7C6-9AF07AC15B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8DFED3-C71D-41A4-B827-3B02DB2E3A8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1EE97-05F8-4984-9EAC-B3F954B4835A}"/>
              </a:ext>
            </a:extLst>
          </p:cNvPr>
          <p:cNvSpPr>
            <a:spLocks noGrp="1"/>
          </p:cNvSpPr>
          <p:nvPr>
            <p:ph type="dt" sz="half" idx="10"/>
          </p:nvPr>
        </p:nvSpPr>
        <p:spPr/>
        <p:txBody>
          <a:bodyPr/>
          <a:lstStyle/>
          <a:p>
            <a:fld id="{AA0EF3F0-CE03-4FF1-9A93-18F9310032A9}" type="datetimeFigureOut">
              <a:rPr lang="en-US" smtClean="0"/>
              <a:t>1/28/2019</a:t>
            </a:fld>
            <a:endParaRPr lang="en-US"/>
          </a:p>
        </p:txBody>
      </p:sp>
      <p:sp>
        <p:nvSpPr>
          <p:cNvPr id="5" name="Footer Placeholder 4">
            <a:extLst>
              <a:ext uri="{FF2B5EF4-FFF2-40B4-BE49-F238E27FC236}">
                <a16:creationId xmlns:a16="http://schemas.microsoft.com/office/drawing/2014/main" id="{0B04F19B-1E13-4409-A18B-011C4740D8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F333B0-547F-4D0C-BB4B-0D79609D8667}"/>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2584147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A29A44-05B7-4273-B4AB-ED77298077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B42E7F-6B8D-47E0-A524-31CB377D80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9BCE1D-31BF-4C28-A094-AB184E9B18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0EF3F0-CE03-4FF1-9A93-18F9310032A9}" type="datetimeFigureOut">
              <a:rPr lang="en-US" smtClean="0"/>
              <a:t>1/28/2019</a:t>
            </a:fld>
            <a:endParaRPr lang="en-US"/>
          </a:p>
        </p:txBody>
      </p:sp>
      <p:sp>
        <p:nvSpPr>
          <p:cNvPr id="5" name="Footer Placeholder 4">
            <a:extLst>
              <a:ext uri="{FF2B5EF4-FFF2-40B4-BE49-F238E27FC236}">
                <a16:creationId xmlns:a16="http://schemas.microsoft.com/office/drawing/2014/main" id="{E8AB847E-A925-42F3-959B-6691CDD467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B84BAF-081F-425D-9617-0BD6D87804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12C69-2690-484E-8CEC-4C118207FC4C}" type="slidenum">
              <a:rPr lang="en-US" smtClean="0"/>
              <a:t>‹#›</a:t>
            </a:fld>
            <a:endParaRPr lang="en-US"/>
          </a:p>
        </p:txBody>
      </p:sp>
    </p:spTree>
    <p:extLst>
      <p:ext uri="{BB962C8B-B14F-4D97-AF65-F5344CB8AC3E}">
        <p14:creationId xmlns:p14="http://schemas.microsoft.com/office/powerpoint/2010/main" val="1596274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3" Type="http://schemas.openxmlformats.org/officeDocument/2006/relationships/image" Target="../media/image22.svg"/><Relationship Id="rId18" Type="http://schemas.openxmlformats.org/officeDocument/2006/relationships/image" Target="../media/image27.png"/><Relationship Id="rId26" Type="http://schemas.openxmlformats.org/officeDocument/2006/relationships/image" Target="../media/image35.png"/><Relationship Id="rId39" Type="http://schemas.openxmlformats.org/officeDocument/2006/relationships/image" Target="../media/image48.svg"/><Relationship Id="rId21" Type="http://schemas.openxmlformats.org/officeDocument/2006/relationships/image" Target="../media/image30.svg"/><Relationship Id="rId34" Type="http://schemas.openxmlformats.org/officeDocument/2006/relationships/image" Target="../media/image43.png"/><Relationship Id="rId42" Type="http://schemas.openxmlformats.org/officeDocument/2006/relationships/image" Target="../media/image51.png"/><Relationship Id="rId47" Type="http://schemas.openxmlformats.org/officeDocument/2006/relationships/image" Target="../media/image56.svg"/><Relationship Id="rId50" Type="http://schemas.openxmlformats.org/officeDocument/2006/relationships/image" Target="../media/image59.png"/><Relationship Id="rId55" Type="http://schemas.openxmlformats.org/officeDocument/2006/relationships/image" Target="../media/image64.svg"/><Relationship Id="rId63" Type="http://schemas.openxmlformats.org/officeDocument/2006/relationships/image" Target="../media/image72.svg"/><Relationship Id="rId68" Type="http://schemas.openxmlformats.org/officeDocument/2006/relationships/image" Target="../media/image77.png"/><Relationship Id="rId7" Type="http://schemas.openxmlformats.org/officeDocument/2006/relationships/image" Target="../media/image16.svg"/><Relationship Id="rId71" Type="http://schemas.openxmlformats.org/officeDocument/2006/relationships/image" Target="../media/image80.svg"/><Relationship Id="rId2" Type="http://schemas.openxmlformats.org/officeDocument/2006/relationships/image" Target="../media/image11.png"/><Relationship Id="rId16" Type="http://schemas.openxmlformats.org/officeDocument/2006/relationships/image" Target="../media/image25.png"/><Relationship Id="rId29" Type="http://schemas.openxmlformats.org/officeDocument/2006/relationships/image" Target="../media/image38.svg"/><Relationship Id="rId11" Type="http://schemas.openxmlformats.org/officeDocument/2006/relationships/image" Target="../media/image20.svg"/><Relationship Id="rId24" Type="http://schemas.openxmlformats.org/officeDocument/2006/relationships/image" Target="../media/image33.png"/><Relationship Id="rId32" Type="http://schemas.openxmlformats.org/officeDocument/2006/relationships/image" Target="../media/image41.png"/><Relationship Id="rId37" Type="http://schemas.openxmlformats.org/officeDocument/2006/relationships/image" Target="../media/image46.svg"/><Relationship Id="rId40" Type="http://schemas.openxmlformats.org/officeDocument/2006/relationships/image" Target="../media/image49.png"/><Relationship Id="rId45" Type="http://schemas.openxmlformats.org/officeDocument/2006/relationships/image" Target="../media/image54.svg"/><Relationship Id="rId53" Type="http://schemas.openxmlformats.org/officeDocument/2006/relationships/image" Target="../media/image62.svg"/><Relationship Id="rId58" Type="http://schemas.openxmlformats.org/officeDocument/2006/relationships/image" Target="../media/image67.png"/><Relationship Id="rId66" Type="http://schemas.openxmlformats.org/officeDocument/2006/relationships/image" Target="../media/image75.png"/><Relationship Id="rId5" Type="http://schemas.openxmlformats.org/officeDocument/2006/relationships/image" Target="../media/image14.svg"/><Relationship Id="rId15" Type="http://schemas.openxmlformats.org/officeDocument/2006/relationships/image" Target="../media/image24.svg"/><Relationship Id="rId23" Type="http://schemas.openxmlformats.org/officeDocument/2006/relationships/image" Target="../media/image32.svg"/><Relationship Id="rId28" Type="http://schemas.openxmlformats.org/officeDocument/2006/relationships/image" Target="../media/image37.png"/><Relationship Id="rId36" Type="http://schemas.openxmlformats.org/officeDocument/2006/relationships/image" Target="../media/image45.png"/><Relationship Id="rId49" Type="http://schemas.openxmlformats.org/officeDocument/2006/relationships/image" Target="../media/image58.svg"/><Relationship Id="rId57" Type="http://schemas.openxmlformats.org/officeDocument/2006/relationships/image" Target="../media/image66.svg"/><Relationship Id="rId61" Type="http://schemas.openxmlformats.org/officeDocument/2006/relationships/image" Target="../media/image70.svg"/><Relationship Id="rId10" Type="http://schemas.openxmlformats.org/officeDocument/2006/relationships/image" Target="../media/image19.png"/><Relationship Id="rId19" Type="http://schemas.openxmlformats.org/officeDocument/2006/relationships/image" Target="../media/image28.svg"/><Relationship Id="rId31" Type="http://schemas.openxmlformats.org/officeDocument/2006/relationships/image" Target="../media/image40.svg"/><Relationship Id="rId44" Type="http://schemas.openxmlformats.org/officeDocument/2006/relationships/image" Target="../media/image53.png"/><Relationship Id="rId52" Type="http://schemas.openxmlformats.org/officeDocument/2006/relationships/image" Target="../media/image61.png"/><Relationship Id="rId60" Type="http://schemas.openxmlformats.org/officeDocument/2006/relationships/image" Target="../media/image69.png"/><Relationship Id="rId65" Type="http://schemas.openxmlformats.org/officeDocument/2006/relationships/image" Target="../media/image74.svg"/><Relationship Id="rId73" Type="http://schemas.openxmlformats.org/officeDocument/2006/relationships/image" Target="../media/image82.svg"/><Relationship Id="rId4" Type="http://schemas.openxmlformats.org/officeDocument/2006/relationships/image" Target="../media/image13.png"/><Relationship Id="rId9" Type="http://schemas.openxmlformats.org/officeDocument/2006/relationships/image" Target="../media/image18.svg"/><Relationship Id="rId14" Type="http://schemas.openxmlformats.org/officeDocument/2006/relationships/image" Target="../media/image23.png"/><Relationship Id="rId22" Type="http://schemas.openxmlformats.org/officeDocument/2006/relationships/image" Target="../media/image31.png"/><Relationship Id="rId27" Type="http://schemas.openxmlformats.org/officeDocument/2006/relationships/image" Target="../media/image36.svg"/><Relationship Id="rId30" Type="http://schemas.openxmlformats.org/officeDocument/2006/relationships/image" Target="../media/image39.png"/><Relationship Id="rId35" Type="http://schemas.openxmlformats.org/officeDocument/2006/relationships/image" Target="../media/image44.svg"/><Relationship Id="rId43" Type="http://schemas.openxmlformats.org/officeDocument/2006/relationships/image" Target="../media/image52.svg"/><Relationship Id="rId48" Type="http://schemas.openxmlformats.org/officeDocument/2006/relationships/image" Target="../media/image57.png"/><Relationship Id="rId56" Type="http://schemas.openxmlformats.org/officeDocument/2006/relationships/image" Target="../media/image65.png"/><Relationship Id="rId64" Type="http://schemas.openxmlformats.org/officeDocument/2006/relationships/image" Target="../media/image73.png"/><Relationship Id="rId69" Type="http://schemas.openxmlformats.org/officeDocument/2006/relationships/image" Target="../media/image78.svg"/><Relationship Id="rId8" Type="http://schemas.openxmlformats.org/officeDocument/2006/relationships/image" Target="../media/image17.png"/><Relationship Id="rId51" Type="http://schemas.openxmlformats.org/officeDocument/2006/relationships/image" Target="../media/image60.svg"/><Relationship Id="rId72" Type="http://schemas.openxmlformats.org/officeDocument/2006/relationships/image" Target="../media/image81.png"/><Relationship Id="rId3" Type="http://schemas.openxmlformats.org/officeDocument/2006/relationships/image" Target="../media/image12.svg"/><Relationship Id="rId12" Type="http://schemas.openxmlformats.org/officeDocument/2006/relationships/image" Target="../media/image21.png"/><Relationship Id="rId17" Type="http://schemas.openxmlformats.org/officeDocument/2006/relationships/image" Target="../media/image26.svg"/><Relationship Id="rId25" Type="http://schemas.openxmlformats.org/officeDocument/2006/relationships/image" Target="../media/image34.svg"/><Relationship Id="rId33" Type="http://schemas.openxmlformats.org/officeDocument/2006/relationships/image" Target="../media/image42.svg"/><Relationship Id="rId38" Type="http://schemas.openxmlformats.org/officeDocument/2006/relationships/image" Target="../media/image47.png"/><Relationship Id="rId46" Type="http://schemas.openxmlformats.org/officeDocument/2006/relationships/image" Target="../media/image55.png"/><Relationship Id="rId59" Type="http://schemas.openxmlformats.org/officeDocument/2006/relationships/image" Target="../media/image68.svg"/><Relationship Id="rId67" Type="http://schemas.openxmlformats.org/officeDocument/2006/relationships/image" Target="../media/image76.svg"/><Relationship Id="rId20" Type="http://schemas.openxmlformats.org/officeDocument/2006/relationships/image" Target="../media/image29.png"/><Relationship Id="rId41" Type="http://schemas.openxmlformats.org/officeDocument/2006/relationships/image" Target="../media/image50.svg"/><Relationship Id="rId54" Type="http://schemas.openxmlformats.org/officeDocument/2006/relationships/image" Target="../media/image63.png"/><Relationship Id="rId62" Type="http://schemas.openxmlformats.org/officeDocument/2006/relationships/image" Target="../media/image71.png"/><Relationship Id="rId70"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84.jpeg"/></Relationships>
</file>

<file path=ppt/slides/_rels/slide2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xml"/><Relationship Id="rId5" Type="http://schemas.openxmlformats.org/officeDocument/2006/relationships/image" Target="../media/image89.png"/><Relationship Id="rId4" Type="http://schemas.openxmlformats.org/officeDocument/2006/relationships/image" Target="../media/image88.jpeg"/></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95.png"/><Relationship Id="rId4" Type="http://schemas.openxmlformats.org/officeDocument/2006/relationships/image" Target="../media/image9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53366E5-EC59-42CA-929B-0EFCAF7DFE87}"/>
              </a:ext>
            </a:extLst>
          </p:cNvPr>
          <p:cNvSpPr/>
          <p:nvPr/>
        </p:nvSpPr>
        <p:spPr>
          <a:xfrm>
            <a:off x="0" y="0"/>
            <a:ext cx="12192000" cy="68580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cxnSp>
        <p:nvCxnSpPr>
          <p:cNvPr id="5" name="Straight Connector 4">
            <a:extLst>
              <a:ext uri="{FF2B5EF4-FFF2-40B4-BE49-F238E27FC236}">
                <a16:creationId xmlns:a16="http://schemas.microsoft.com/office/drawing/2014/main" id="{7895D562-0A98-4B0A-B0E6-FB2E9A68056B}"/>
              </a:ext>
            </a:extLst>
          </p:cNvPr>
          <p:cNvCxnSpPr/>
          <p:nvPr/>
        </p:nvCxnSpPr>
        <p:spPr>
          <a:xfrm>
            <a:off x="5114925" y="321945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B863D8B7-1A3E-4D34-AF02-74D1468F7FC2}"/>
              </a:ext>
            </a:extLst>
          </p:cNvPr>
          <p:cNvSpPr txBox="1">
            <a:spLocks/>
          </p:cNvSpPr>
          <p:nvPr/>
        </p:nvSpPr>
        <p:spPr>
          <a:xfrm>
            <a:off x="0" y="4983012"/>
            <a:ext cx="12344400" cy="13176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1"/>
              </a:solidFill>
              <a:latin typeface="Ubuntu" panose="020B0504030602030204" pitchFamily="34" charset="0"/>
            </a:endParaRPr>
          </a:p>
        </p:txBody>
      </p:sp>
      <p:sp>
        <p:nvSpPr>
          <p:cNvPr id="52" name="Rectangle 51">
            <a:extLst>
              <a:ext uri="{FF2B5EF4-FFF2-40B4-BE49-F238E27FC236}">
                <a16:creationId xmlns:a16="http://schemas.microsoft.com/office/drawing/2014/main" id="{94DC2E58-B02B-4DED-8390-1E7E7D597914}"/>
              </a:ext>
            </a:extLst>
          </p:cNvPr>
          <p:cNvSpPr/>
          <p:nvPr/>
        </p:nvSpPr>
        <p:spPr>
          <a:xfrm>
            <a:off x="0" y="0"/>
            <a:ext cx="12192000" cy="6858000"/>
          </a:xfrm>
          <a:prstGeom prst="rect">
            <a:avLst/>
          </a:prstGeom>
          <a:solidFill>
            <a:srgbClr val="35353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BB089537-8AFA-4249-BA40-F4D4841AC48C}"/>
              </a:ext>
            </a:extLst>
          </p:cNvPr>
          <p:cNvGrpSpPr>
            <a:grpSpLocks noChangeAspect="1"/>
          </p:cNvGrpSpPr>
          <p:nvPr/>
        </p:nvGrpSpPr>
        <p:grpSpPr>
          <a:xfrm>
            <a:off x="5183364" y="2658377"/>
            <a:ext cx="1825269" cy="1005840"/>
            <a:chOff x="6418162" y="3399516"/>
            <a:chExt cx="2091585" cy="1152597"/>
          </a:xfrm>
        </p:grpSpPr>
        <p:sp>
          <p:nvSpPr>
            <p:cNvPr id="59" name="Freeform: Shape 58">
              <a:extLst>
                <a:ext uri="{FF2B5EF4-FFF2-40B4-BE49-F238E27FC236}">
                  <a16:creationId xmlns:a16="http://schemas.microsoft.com/office/drawing/2014/main" id="{2C1E203B-3B43-43E3-8405-AC55B2E0048D}"/>
                </a:ext>
              </a:extLst>
            </p:cNvPr>
            <p:cNvSpPr/>
            <p:nvPr/>
          </p:nvSpPr>
          <p:spPr>
            <a:xfrm>
              <a:off x="7906676" y="3523512"/>
              <a:ext cx="603071" cy="135268"/>
            </a:xfrm>
            <a:custGeom>
              <a:avLst/>
              <a:gdLst>
                <a:gd name="connsiteX0" fmla="*/ 1013936 w 1019175"/>
                <a:gd name="connsiteY0" fmla="*/ 221456 h 228600"/>
                <a:gd name="connsiteX1" fmla="*/ 7144 w 1019175"/>
                <a:gd name="connsiteY1" fmla="*/ 221456 h 228600"/>
                <a:gd name="connsiteX2" fmla="*/ 7144 w 1019175"/>
                <a:gd name="connsiteY2" fmla="*/ 7144 h 228600"/>
                <a:gd name="connsiteX3" fmla="*/ 1013936 w 1019175"/>
                <a:gd name="connsiteY3" fmla="*/ 7144 h 228600"/>
                <a:gd name="connsiteX4" fmla="*/ 1013936 w 1019175"/>
                <a:gd name="connsiteY4" fmla="*/ 221456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5" h="228600">
                  <a:moveTo>
                    <a:pt x="1013936" y="221456"/>
                  </a:moveTo>
                  <a:cubicBezTo>
                    <a:pt x="677704" y="221456"/>
                    <a:pt x="343376" y="221456"/>
                    <a:pt x="7144" y="221456"/>
                  </a:cubicBezTo>
                  <a:cubicBezTo>
                    <a:pt x="7144" y="150019"/>
                    <a:pt x="7144" y="79534"/>
                    <a:pt x="7144" y="7144"/>
                  </a:cubicBezTo>
                  <a:cubicBezTo>
                    <a:pt x="342424" y="7144"/>
                    <a:pt x="677704" y="7144"/>
                    <a:pt x="1013936" y="7144"/>
                  </a:cubicBezTo>
                  <a:cubicBezTo>
                    <a:pt x="1013936" y="78581"/>
                    <a:pt x="1013936" y="150971"/>
                    <a:pt x="1013936" y="221456"/>
                  </a:cubicBezTo>
                  <a:close/>
                </a:path>
              </a:pathLst>
            </a:custGeom>
            <a:solidFill>
              <a:schemeClr val="bg1"/>
            </a:solid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E7B5896F-FE3B-4905-90BE-DBF27B98E420}"/>
                </a:ext>
              </a:extLst>
            </p:cNvPr>
            <p:cNvSpPr/>
            <p:nvPr/>
          </p:nvSpPr>
          <p:spPr>
            <a:xfrm>
              <a:off x="7906676" y="3399516"/>
              <a:ext cx="603071" cy="84543"/>
            </a:xfrm>
            <a:custGeom>
              <a:avLst/>
              <a:gdLst>
                <a:gd name="connsiteX0" fmla="*/ 7144 w 1019175"/>
                <a:gd name="connsiteY0" fmla="*/ 7144 h 142875"/>
                <a:gd name="connsiteX1" fmla="*/ 1013936 w 1019175"/>
                <a:gd name="connsiteY1" fmla="*/ 7144 h 142875"/>
                <a:gd name="connsiteX2" fmla="*/ 1013936 w 1019175"/>
                <a:gd name="connsiteY2" fmla="*/ 141446 h 142875"/>
                <a:gd name="connsiteX3" fmla="*/ 7144 w 1019175"/>
                <a:gd name="connsiteY3" fmla="*/ 141446 h 142875"/>
                <a:gd name="connsiteX4" fmla="*/ 7144 w 1019175"/>
                <a:gd name="connsiteY4" fmla="*/ 7144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5" h="142875">
                  <a:moveTo>
                    <a:pt x="7144" y="7144"/>
                  </a:moveTo>
                  <a:cubicBezTo>
                    <a:pt x="343376" y="7144"/>
                    <a:pt x="677704" y="7144"/>
                    <a:pt x="1013936" y="7144"/>
                  </a:cubicBezTo>
                  <a:cubicBezTo>
                    <a:pt x="1013936" y="51911"/>
                    <a:pt x="1013936" y="95726"/>
                    <a:pt x="1013936" y="141446"/>
                  </a:cubicBezTo>
                  <a:cubicBezTo>
                    <a:pt x="678656" y="141446"/>
                    <a:pt x="343376" y="141446"/>
                    <a:pt x="7144" y="141446"/>
                  </a:cubicBezTo>
                  <a:cubicBezTo>
                    <a:pt x="7144" y="96679"/>
                    <a:pt x="7144" y="51911"/>
                    <a:pt x="7144" y="7144"/>
                  </a:cubicBezTo>
                  <a:close/>
                </a:path>
              </a:pathLst>
            </a:custGeom>
            <a:solidFill>
              <a:schemeClr val="bg1"/>
            </a:solid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10FAA1C6-7D98-43E5-A7E7-FA002D40DFCB}"/>
                </a:ext>
              </a:extLst>
            </p:cNvPr>
            <p:cNvSpPr/>
            <p:nvPr/>
          </p:nvSpPr>
          <p:spPr>
            <a:xfrm>
              <a:off x="8340099" y="4380774"/>
              <a:ext cx="123996" cy="169085"/>
            </a:xfrm>
            <a:custGeom>
              <a:avLst/>
              <a:gdLst>
                <a:gd name="connsiteX0" fmla="*/ 8096 w 209550"/>
                <a:gd name="connsiteY0" fmla="*/ 7144 h 285750"/>
                <a:gd name="connsiteX1" fmla="*/ 41434 w 209550"/>
                <a:gd name="connsiteY1" fmla="*/ 7144 h 285750"/>
                <a:gd name="connsiteX2" fmla="*/ 41434 w 209550"/>
                <a:gd name="connsiteY2" fmla="*/ 122396 h 285750"/>
                <a:gd name="connsiteX3" fmla="*/ 170021 w 209550"/>
                <a:gd name="connsiteY3" fmla="*/ 122396 h 285750"/>
                <a:gd name="connsiteX4" fmla="*/ 170021 w 209550"/>
                <a:gd name="connsiteY4" fmla="*/ 8096 h 285750"/>
                <a:gd name="connsiteX5" fmla="*/ 205264 w 209550"/>
                <a:gd name="connsiteY5" fmla="*/ 8096 h 285750"/>
                <a:gd name="connsiteX6" fmla="*/ 205264 w 209550"/>
                <a:gd name="connsiteY6" fmla="*/ 283369 h 285750"/>
                <a:gd name="connsiteX7" fmla="*/ 170974 w 209550"/>
                <a:gd name="connsiteY7" fmla="*/ 283369 h 285750"/>
                <a:gd name="connsiteX8" fmla="*/ 170974 w 209550"/>
                <a:gd name="connsiteY8" fmla="*/ 157639 h 285750"/>
                <a:gd name="connsiteX9" fmla="*/ 41434 w 209550"/>
                <a:gd name="connsiteY9" fmla="*/ 157639 h 285750"/>
                <a:gd name="connsiteX10" fmla="*/ 41434 w 209550"/>
                <a:gd name="connsiteY10" fmla="*/ 283369 h 285750"/>
                <a:gd name="connsiteX11" fmla="*/ 7144 w 209550"/>
                <a:gd name="connsiteY11" fmla="*/ 283369 h 285750"/>
                <a:gd name="connsiteX12" fmla="*/ 8096 w 209550"/>
                <a:gd name="connsiteY12" fmla="*/ 714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550" h="285750">
                  <a:moveTo>
                    <a:pt x="8096" y="7144"/>
                  </a:moveTo>
                  <a:cubicBezTo>
                    <a:pt x="19526" y="7144"/>
                    <a:pt x="29051" y="7144"/>
                    <a:pt x="41434" y="7144"/>
                  </a:cubicBezTo>
                  <a:cubicBezTo>
                    <a:pt x="41434" y="45244"/>
                    <a:pt x="41434" y="83344"/>
                    <a:pt x="41434" y="122396"/>
                  </a:cubicBezTo>
                  <a:cubicBezTo>
                    <a:pt x="85249" y="122396"/>
                    <a:pt x="127159" y="122396"/>
                    <a:pt x="170021" y="122396"/>
                  </a:cubicBezTo>
                  <a:cubicBezTo>
                    <a:pt x="170021" y="84296"/>
                    <a:pt x="170021" y="47149"/>
                    <a:pt x="170021" y="8096"/>
                  </a:cubicBezTo>
                  <a:cubicBezTo>
                    <a:pt x="182404" y="8096"/>
                    <a:pt x="192881" y="8096"/>
                    <a:pt x="205264" y="8096"/>
                  </a:cubicBezTo>
                  <a:cubicBezTo>
                    <a:pt x="205264" y="99536"/>
                    <a:pt x="205264" y="190976"/>
                    <a:pt x="205264" y="283369"/>
                  </a:cubicBezTo>
                  <a:cubicBezTo>
                    <a:pt x="194786" y="283369"/>
                    <a:pt x="184309" y="283369"/>
                    <a:pt x="170974" y="283369"/>
                  </a:cubicBezTo>
                  <a:cubicBezTo>
                    <a:pt x="170974" y="242411"/>
                    <a:pt x="170974" y="200501"/>
                    <a:pt x="170974" y="157639"/>
                  </a:cubicBezTo>
                  <a:cubicBezTo>
                    <a:pt x="127159" y="157639"/>
                    <a:pt x="85249" y="157639"/>
                    <a:pt x="41434" y="157639"/>
                  </a:cubicBezTo>
                  <a:cubicBezTo>
                    <a:pt x="41434" y="199549"/>
                    <a:pt x="41434" y="241459"/>
                    <a:pt x="41434" y="283369"/>
                  </a:cubicBezTo>
                  <a:cubicBezTo>
                    <a:pt x="29051" y="283369"/>
                    <a:pt x="18574" y="283369"/>
                    <a:pt x="7144" y="283369"/>
                  </a:cubicBezTo>
                  <a:cubicBezTo>
                    <a:pt x="8096" y="190976"/>
                    <a:pt x="8096" y="99536"/>
                    <a:pt x="8096" y="7144"/>
                  </a:cubicBezTo>
                  <a:close/>
                </a:path>
              </a:pathLst>
            </a:custGeom>
            <a:solidFill>
              <a:schemeClr val="bg1"/>
            </a:solid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F6FBB226-976A-4469-90FF-632DE279B0C8}"/>
                </a:ext>
              </a:extLst>
            </p:cNvPr>
            <p:cNvSpPr/>
            <p:nvPr/>
          </p:nvSpPr>
          <p:spPr>
            <a:xfrm>
              <a:off x="6476778" y="4382465"/>
              <a:ext cx="123996" cy="169085"/>
            </a:xfrm>
            <a:custGeom>
              <a:avLst/>
              <a:gdLst>
                <a:gd name="connsiteX0" fmla="*/ 204311 w 209550"/>
                <a:gd name="connsiteY0" fmla="*/ 284321 h 285750"/>
                <a:gd name="connsiteX1" fmla="*/ 170974 w 209550"/>
                <a:gd name="connsiteY1" fmla="*/ 284321 h 285750"/>
                <a:gd name="connsiteX2" fmla="*/ 170974 w 209550"/>
                <a:gd name="connsiteY2" fmla="*/ 157639 h 285750"/>
                <a:gd name="connsiteX3" fmla="*/ 41434 w 209550"/>
                <a:gd name="connsiteY3" fmla="*/ 157639 h 285750"/>
                <a:gd name="connsiteX4" fmla="*/ 41434 w 209550"/>
                <a:gd name="connsiteY4" fmla="*/ 283369 h 285750"/>
                <a:gd name="connsiteX5" fmla="*/ 7144 w 209550"/>
                <a:gd name="connsiteY5" fmla="*/ 283369 h 285750"/>
                <a:gd name="connsiteX6" fmla="*/ 7144 w 209550"/>
                <a:gd name="connsiteY6" fmla="*/ 7144 h 285750"/>
                <a:gd name="connsiteX7" fmla="*/ 40481 w 209550"/>
                <a:gd name="connsiteY7" fmla="*/ 7144 h 285750"/>
                <a:gd name="connsiteX8" fmla="*/ 40481 w 209550"/>
                <a:gd name="connsiteY8" fmla="*/ 122396 h 285750"/>
                <a:gd name="connsiteX9" fmla="*/ 169069 w 209550"/>
                <a:gd name="connsiteY9" fmla="*/ 122396 h 285750"/>
                <a:gd name="connsiteX10" fmla="*/ 169069 w 209550"/>
                <a:gd name="connsiteY10" fmla="*/ 7144 h 285750"/>
                <a:gd name="connsiteX11" fmla="*/ 204311 w 209550"/>
                <a:gd name="connsiteY11" fmla="*/ 7144 h 285750"/>
                <a:gd name="connsiteX12" fmla="*/ 204311 w 209550"/>
                <a:gd name="connsiteY12" fmla="*/ 28432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550" h="285750">
                  <a:moveTo>
                    <a:pt x="204311" y="284321"/>
                  </a:moveTo>
                  <a:cubicBezTo>
                    <a:pt x="192881" y="284321"/>
                    <a:pt x="182404" y="284321"/>
                    <a:pt x="170974" y="284321"/>
                  </a:cubicBezTo>
                  <a:cubicBezTo>
                    <a:pt x="170974" y="242411"/>
                    <a:pt x="170974" y="200501"/>
                    <a:pt x="170974" y="157639"/>
                  </a:cubicBezTo>
                  <a:cubicBezTo>
                    <a:pt x="127159" y="157639"/>
                    <a:pt x="86201" y="157639"/>
                    <a:pt x="41434" y="157639"/>
                  </a:cubicBezTo>
                  <a:cubicBezTo>
                    <a:pt x="41434" y="199549"/>
                    <a:pt x="41434" y="241459"/>
                    <a:pt x="41434" y="283369"/>
                  </a:cubicBezTo>
                  <a:cubicBezTo>
                    <a:pt x="29051" y="283369"/>
                    <a:pt x="18574" y="283369"/>
                    <a:pt x="7144" y="283369"/>
                  </a:cubicBezTo>
                  <a:cubicBezTo>
                    <a:pt x="7144" y="190976"/>
                    <a:pt x="7144" y="99536"/>
                    <a:pt x="7144" y="7144"/>
                  </a:cubicBezTo>
                  <a:cubicBezTo>
                    <a:pt x="17621" y="7144"/>
                    <a:pt x="28099" y="7144"/>
                    <a:pt x="40481" y="7144"/>
                  </a:cubicBezTo>
                  <a:cubicBezTo>
                    <a:pt x="40481" y="45244"/>
                    <a:pt x="40481" y="83344"/>
                    <a:pt x="40481" y="122396"/>
                  </a:cubicBezTo>
                  <a:cubicBezTo>
                    <a:pt x="84296" y="122396"/>
                    <a:pt x="125254" y="122396"/>
                    <a:pt x="169069" y="122396"/>
                  </a:cubicBezTo>
                  <a:cubicBezTo>
                    <a:pt x="169069" y="84296"/>
                    <a:pt x="169069" y="46196"/>
                    <a:pt x="169069" y="7144"/>
                  </a:cubicBezTo>
                  <a:cubicBezTo>
                    <a:pt x="181451" y="7144"/>
                    <a:pt x="191929" y="7144"/>
                    <a:pt x="204311" y="7144"/>
                  </a:cubicBezTo>
                  <a:cubicBezTo>
                    <a:pt x="204311" y="99536"/>
                    <a:pt x="204311" y="190976"/>
                    <a:pt x="204311" y="284321"/>
                  </a:cubicBezTo>
                  <a:close/>
                </a:path>
              </a:pathLst>
            </a:custGeom>
            <a:solidFill>
              <a:schemeClr val="bg1"/>
            </a:solid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13F4B80F-2CBC-42B3-94A5-9FFFD8C922C2}"/>
                </a:ext>
              </a:extLst>
            </p:cNvPr>
            <p:cNvSpPr/>
            <p:nvPr/>
          </p:nvSpPr>
          <p:spPr>
            <a:xfrm>
              <a:off x="7225263" y="4382183"/>
              <a:ext cx="146541" cy="169085"/>
            </a:xfrm>
            <a:custGeom>
              <a:avLst/>
              <a:gdLst>
                <a:gd name="connsiteX0" fmla="*/ 244316 w 247650"/>
                <a:gd name="connsiteY0" fmla="*/ 284798 h 285750"/>
                <a:gd name="connsiteX1" fmla="*/ 209074 w 247650"/>
                <a:gd name="connsiteY1" fmla="*/ 284798 h 285750"/>
                <a:gd name="connsiteX2" fmla="*/ 184309 w 247650"/>
                <a:gd name="connsiteY2" fmla="*/ 215265 h 285750"/>
                <a:gd name="connsiteX3" fmla="*/ 163354 w 247650"/>
                <a:gd name="connsiteY3" fmla="*/ 200025 h 285750"/>
                <a:gd name="connsiteX4" fmla="*/ 88106 w 247650"/>
                <a:gd name="connsiteY4" fmla="*/ 200025 h 285750"/>
                <a:gd name="connsiteX5" fmla="*/ 67151 w 247650"/>
                <a:gd name="connsiteY5" fmla="*/ 214312 h 285750"/>
                <a:gd name="connsiteX6" fmla="*/ 50006 w 247650"/>
                <a:gd name="connsiteY6" fmla="*/ 263843 h 285750"/>
                <a:gd name="connsiteX7" fmla="*/ 19526 w 247650"/>
                <a:gd name="connsiteY7" fmla="*/ 285750 h 285750"/>
                <a:gd name="connsiteX8" fmla="*/ 7144 w 247650"/>
                <a:gd name="connsiteY8" fmla="*/ 285750 h 285750"/>
                <a:gd name="connsiteX9" fmla="*/ 10001 w 247650"/>
                <a:gd name="connsiteY9" fmla="*/ 273368 h 285750"/>
                <a:gd name="connsiteX10" fmla="*/ 105251 w 247650"/>
                <a:gd name="connsiteY10" fmla="*/ 19050 h 285750"/>
                <a:gd name="connsiteX11" fmla="*/ 124301 w 247650"/>
                <a:gd name="connsiteY11" fmla="*/ 7620 h 285750"/>
                <a:gd name="connsiteX12" fmla="*/ 148114 w 247650"/>
                <a:gd name="connsiteY12" fmla="*/ 18098 h 285750"/>
                <a:gd name="connsiteX13" fmla="*/ 244316 w 247650"/>
                <a:gd name="connsiteY13" fmla="*/ 276225 h 285750"/>
                <a:gd name="connsiteX14" fmla="*/ 244316 w 247650"/>
                <a:gd name="connsiteY14" fmla="*/ 284798 h 285750"/>
                <a:gd name="connsiteX15" fmla="*/ 168116 w 247650"/>
                <a:gd name="connsiteY15" fmla="*/ 168593 h 285750"/>
                <a:gd name="connsiteX16" fmla="*/ 125254 w 247650"/>
                <a:gd name="connsiteY16" fmla="*/ 46673 h 285750"/>
                <a:gd name="connsiteX17" fmla="*/ 84296 w 247650"/>
                <a:gd name="connsiteY17" fmla="*/ 168593 h 285750"/>
                <a:gd name="connsiteX18" fmla="*/ 168116 w 247650"/>
                <a:gd name="connsiteY18" fmla="*/ 168593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7650" h="285750">
                  <a:moveTo>
                    <a:pt x="244316" y="284798"/>
                  </a:moveTo>
                  <a:cubicBezTo>
                    <a:pt x="232886" y="284798"/>
                    <a:pt x="221456" y="284798"/>
                    <a:pt x="209074" y="284798"/>
                  </a:cubicBezTo>
                  <a:cubicBezTo>
                    <a:pt x="200501" y="261937"/>
                    <a:pt x="191929" y="238125"/>
                    <a:pt x="184309" y="215265"/>
                  </a:cubicBezTo>
                  <a:cubicBezTo>
                    <a:pt x="180499" y="203835"/>
                    <a:pt x="175736" y="200025"/>
                    <a:pt x="163354" y="200025"/>
                  </a:cubicBezTo>
                  <a:cubicBezTo>
                    <a:pt x="138589" y="200977"/>
                    <a:pt x="112871" y="200977"/>
                    <a:pt x="88106" y="200025"/>
                  </a:cubicBezTo>
                  <a:cubicBezTo>
                    <a:pt x="76676" y="200025"/>
                    <a:pt x="70009" y="202883"/>
                    <a:pt x="67151" y="214312"/>
                  </a:cubicBezTo>
                  <a:cubicBezTo>
                    <a:pt x="62389" y="231458"/>
                    <a:pt x="53816" y="246698"/>
                    <a:pt x="50006" y="263843"/>
                  </a:cubicBezTo>
                  <a:cubicBezTo>
                    <a:pt x="46196" y="280987"/>
                    <a:pt x="36671" y="288608"/>
                    <a:pt x="19526" y="285750"/>
                  </a:cubicBezTo>
                  <a:cubicBezTo>
                    <a:pt x="15716" y="284798"/>
                    <a:pt x="11906" y="285750"/>
                    <a:pt x="7144" y="285750"/>
                  </a:cubicBezTo>
                  <a:cubicBezTo>
                    <a:pt x="8096" y="280987"/>
                    <a:pt x="8096" y="277177"/>
                    <a:pt x="10001" y="273368"/>
                  </a:cubicBezTo>
                  <a:cubicBezTo>
                    <a:pt x="41434" y="188595"/>
                    <a:pt x="73819" y="103823"/>
                    <a:pt x="105251" y="19050"/>
                  </a:cubicBezTo>
                  <a:cubicBezTo>
                    <a:pt x="109061" y="9525"/>
                    <a:pt x="113824" y="5715"/>
                    <a:pt x="124301" y="7620"/>
                  </a:cubicBezTo>
                  <a:cubicBezTo>
                    <a:pt x="132874" y="8573"/>
                    <a:pt x="142399" y="4763"/>
                    <a:pt x="148114" y="18098"/>
                  </a:cubicBezTo>
                  <a:cubicBezTo>
                    <a:pt x="179546" y="103823"/>
                    <a:pt x="211931" y="189548"/>
                    <a:pt x="244316" y="276225"/>
                  </a:cubicBezTo>
                  <a:cubicBezTo>
                    <a:pt x="244316" y="278130"/>
                    <a:pt x="244316" y="281940"/>
                    <a:pt x="244316" y="284798"/>
                  </a:cubicBezTo>
                  <a:close/>
                  <a:moveTo>
                    <a:pt x="168116" y="168593"/>
                  </a:moveTo>
                  <a:cubicBezTo>
                    <a:pt x="153829" y="127635"/>
                    <a:pt x="140494" y="89535"/>
                    <a:pt x="125254" y="46673"/>
                  </a:cubicBezTo>
                  <a:cubicBezTo>
                    <a:pt x="110966" y="89535"/>
                    <a:pt x="97631" y="128587"/>
                    <a:pt x="84296" y="168593"/>
                  </a:cubicBezTo>
                  <a:cubicBezTo>
                    <a:pt x="113824" y="168593"/>
                    <a:pt x="139541" y="168593"/>
                    <a:pt x="168116" y="168593"/>
                  </a:cubicBezTo>
                  <a:close/>
                </a:path>
              </a:pathLst>
            </a:custGeom>
            <a:solidFill>
              <a:schemeClr val="bg1"/>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890AB92B-6623-46E4-B4F8-C74056C4A16C}"/>
                </a:ext>
              </a:extLst>
            </p:cNvPr>
            <p:cNvSpPr/>
            <p:nvPr/>
          </p:nvSpPr>
          <p:spPr>
            <a:xfrm>
              <a:off x="6880892" y="4383028"/>
              <a:ext cx="90179" cy="169085"/>
            </a:xfrm>
            <a:custGeom>
              <a:avLst/>
              <a:gdLst>
                <a:gd name="connsiteX0" fmla="*/ 7144 w 152400"/>
                <a:gd name="connsiteY0" fmla="*/ 283369 h 285750"/>
                <a:gd name="connsiteX1" fmla="*/ 7144 w 152400"/>
                <a:gd name="connsiteY1" fmla="*/ 7144 h 285750"/>
                <a:gd name="connsiteX2" fmla="*/ 151924 w 152400"/>
                <a:gd name="connsiteY2" fmla="*/ 7144 h 285750"/>
                <a:gd name="connsiteX3" fmla="*/ 151924 w 152400"/>
                <a:gd name="connsiteY3" fmla="*/ 37624 h 285750"/>
                <a:gd name="connsiteX4" fmla="*/ 42386 w 152400"/>
                <a:gd name="connsiteY4" fmla="*/ 37624 h 285750"/>
                <a:gd name="connsiteX5" fmla="*/ 42386 w 152400"/>
                <a:gd name="connsiteY5" fmla="*/ 122396 h 285750"/>
                <a:gd name="connsiteX6" fmla="*/ 145256 w 152400"/>
                <a:gd name="connsiteY6" fmla="*/ 122396 h 285750"/>
                <a:gd name="connsiteX7" fmla="*/ 145256 w 152400"/>
                <a:gd name="connsiteY7" fmla="*/ 154781 h 285750"/>
                <a:gd name="connsiteX8" fmla="*/ 42386 w 152400"/>
                <a:gd name="connsiteY8" fmla="*/ 154781 h 285750"/>
                <a:gd name="connsiteX9" fmla="*/ 42386 w 152400"/>
                <a:gd name="connsiteY9" fmla="*/ 251936 h 285750"/>
                <a:gd name="connsiteX10" fmla="*/ 151924 w 152400"/>
                <a:gd name="connsiteY10" fmla="*/ 251936 h 285750"/>
                <a:gd name="connsiteX11" fmla="*/ 151924 w 152400"/>
                <a:gd name="connsiteY11" fmla="*/ 282416 h 285750"/>
                <a:gd name="connsiteX12" fmla="*/ 7144 w 152400"/>
                <a:gd name="connsiteY12" fmla="*/ 2833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400" h="285750">
                  <a:moveTo>
                    <a:pt x="7144" y="283369"/>
                  </a:moveTo>
                  <a:cubicBezTo>
                    <a:pt x="7144" y="190976"/>
                    <a:pt x="7144" y="99536"/>
                    <a:pt x="7144" y="7144"/>
                  </a:cubicBezTo>
                  <a:cubicBezTo>
                    <a:pt x="55721" y="7144"/>
                    <a:pt x="103346" y="7144"/>
                    <a:pt x="151924" y="7144"/>
                  </a:cubicBezTo>
                  <a:cubicBezTo>
                    <a:pt x="151924" y="16669"/>
                    <a:pt x="151924" y="26194"/>
                    <a:pt x="151924" y="37624"/>
                  </a:cubicBezTo>
                  <a:cubicBezTo>
                    <a:pt x="115729" y="37624"/>
                    <a:pt x="79534" y="37624"/>
                    <a:pt x="42386" y="37624"/>
                  </a:cubicBezTo>
                  <a:cubicBezTo>
                    <a:pt x="42386" y="66199"/>
                    <a:pt x="42386" y="92869"/>
                    <a:pt x="42386" y="122396"/>
                  </a:cubicBezTo>
                  <a:cubicBezTo>
                    <a:pt x="76676" y="122396"/>
                    <a:pt x="110014" y="122396"/>
                    <a:pt x="145256" y="122396"/>
                  </a:cubicBezTo>
                  <a:cubicBezTo>
                    <a:pt x="145256" y="133826"/>
                    <a:pt x="145256" y="143351"/>
                    <a:pt x="145256" y="154781"/>
                  </a:cubicBezTo>
                  <a:cubicBezTo>
                    <a:pt x="110966" y="154781"/>
                    <a:pt x="77629" y="154781"/>
                    <a:pt x="42386" y="154781"/>
                  </a:cubicBezTo>
                  <a:cubicBezTo>
                    <a:pt x="42386" y="187166"/>
                    <a:pt x="42386" y="218599"/>
                    <a:pt x="42386" y="251936"/>
                  </a:cubicBezTo>
                  <a:cubicBezTo>
                    <a:pt x="78581" y="251936"/>
                    <a:pt x="114776" y="251936"/>
                    <a:pt x="151924" y="251936"/>
                  </a:cubicBezTo>
                  <a:cubicBezTo>
                    <a:pt x="151924" y="263366"/>
                    <a:pt x="151924" y="271939"/>
                    <a:pt x="151924" y="282416"/>
                  </a:cubicBezTo>
                  <a:cubicBezTo>
                    <a:pt x="104299" y="283369"/>
                    <a:pt x="55721" y="283369"/>
                    <a:pt x="7144" y="283369"/>
                  </a:cubicBezTo>
                  <a:close/>
                </a:path>
              </a:pathLst>
            </a:custGeom>
            <a:solidFill>
              <a:schemeClr val="bg1"/>
            </a:solid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53906AB6-27B5-4684-88C8-85384518A86A}"/>
                </a:ext>
              </a:extLst>
            </p:cNvPr>
            <p:cNvSpPr/>
            <p:nvPr/>
          </p:nvSpPr>
          <p:spPr>
            <a:xfrm>
              <a:off x="7959656" y="4380774"/>
              <a:ext cx="123996" cy="169085"/>
            </a:xfrm>
            <a:custGeom>
              <a:avLst/>
              <a:gdLst>
                <a:gd name="connsiteX0" fmla="*/ 203359 w 209550"/>
                <a:gd name="connsiteY0" fmla="*/ 7144 h 285750"/>
                <a:gd name="connsiteX1" fmla="*/ 203359 w 209550"/>
                <a:gd name="connsiteY1" fmla="*/ 37624 h 285750"/>
                <a:gd name="connsiteX2" fmla="*/ 123349 w 209550"/>
                <a:gd name="connsiteY2" fmla="*/ 37624 h 285750"/>
                <a:gd name="connsiteX3" fmla="*/ 123349 w 209550"/>
                <a:gd name="connsiteY3" fmla="*/ 282416 h 285750"/>
                <a:gd name="connsiteX4" fmla="*/ 87154 w 209550"/>
                <a:gd name="connsiteY4" fmla="*/ 282416 h 285750"/>
                <a:gd name="connsiteX5" fmla="*/ 87154 w 209550"/>
                <a:gd name="connsiteY5" fmla="*/ 38576 h 285750"/>
                <a:gd name="connsiteX6" fmla="*/ 7144 w 209550"/>
                <a:gd name="connsiteY6" fmla="*/ 38576 h 285750"/>
                <a:gd name="connsiteX7" fmla="*/ 7144 w 209550"/>
                <a:gd name="connsiteY7" fmla="*/ 7144 h 285750"/>
                <a:gd name="connsiteX8" fmla="*/ 203359 w 209550"/>
                <a:gd name="connsiteY8" fmla="*/ 714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285750">
                  <a:moveTo>
                    <a:pt x="203359" y="7144"/>
                  </a:moveTo>
                  <a:cubicBezTo>
                    <a:pt x="203359" y="17621"/>
                    <a:pt x="203359" y="27146"/>
                    <a:pt x="203359" y="37624"/>
                  </a:cubicBezTo>
                  <a:cubicBezTo>
                    <a:pt x="176689" y="37624"/>
                    <a:pt x="150971" y="37624"/>
                    <a:pt x="123349" y="37624"/>
                  </a:cubicBezTo>
                  <a:cubicBezTo>
                    <a:pt x="123349" y="120491"/>
                    <a:pt x="123349" y="200501"/>
                    <a:pt x="123349" y="282416"/>
                  </a:cubicBezTo>
                  <a:cubicBezTo>
                    <a:pt x="110966" y="282416"/>
                    <a:pt x="99536" y="282416"/>
                    <a:pt x="87154" y="282416"/>
                  </a:cubicBezTo>
                  <a:cubicBezTo>
                    <a:pt x="87154" y="201454"/>
                    <a:pt x="87154" y="121444"/>
                    <a:pt x="87154" y="38576"/>
                  </a:cubicBezTo>
                  <a:cubicBezTo>
                    <a:pt x="60484" y="38576"/>
                    <a:pt x="33814" y="38576"/>
                    <a:pt x="7144" y="38576"/>
                  </a:cubicBezTo>
                  <a:cubicBezTo>
                    <a:pt x="7144" y="27146"/>
                    <a:pt x="7144" y="17621"/>
                    <a:pt x="7144" y="7144"/>
                  </a:cubicBezTo>
                  <a:cubicBezTo>
                    <a:pt x="71914" y="7144"/>
                    <a:pt x="136684" y="7144"/>
                    <a:pt x="203359" y="7144"/>
                  </a:cubicBezTo>
                  <a:close/>
                </a:path>
              </a:pathLst>
            </a:custGeom>
            <a:solidFill>
              <a:schemeClr val="bg1"/>
            </a:solid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2F1267B5-6133-46F4-83CC-DA0ED6B0D7E8}"/>
                </a:ext>
              </a:extLst>
            </p:cNvPr>
            <p:cNvSpPr/>
            <p:nvPr/>
          </p:nvSpPr>
          <p:spPr>
            <a:xfrm>
              <a:off x="7635012" y="4380774"/>
              <a:ext cx="90179" cy="169085"/>
            </a:xfrm>
            <a:custGeom>
              <a:avLst/>
              <a:gdLst>
                <a:gd name="connsiteX0" fmla="*/ 151924 w 152400"/>
                <a:gd name="connsiteY0" fmla="*/ 251936 h 285750"/>
                <a:gd name="connsiteX1" fmla="*/ 151924 w 152400"/>
                <a:gd name="connsiteY1" fmla="*/ 283369 h 285750"/>
                <a:gd name="connsiteX2" fmla="*/ 7144 w 152400"/>
                <a:gd name="connsiteY2" fmla="*/ 283369 h 285750"/>
                <a:gd name="connsiteX3" fmla="*/ 7144 w 152400"/>
                <a:gd name="connsiteY3" fmla="*/ 7144 h 285750"/>
                <a:gd name="connsiteX4" fmla="*/ 39529 w 152400"/>
                <a:gd name="connsiteY4" fmla="*/ 7144 h 285750"/>
                <a:gd name="connsiteX5" fmla="*/ 39529 w 152400"/>
                <a:gd name="connsiteY5" fmla="*/ 251936 h 285750"/>
                <a:gd name="connsiteX6" fmla="*/ 151924 w 152400"/>
                <a:gd name="connsiteY6" fmla="*/ 25193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285750">
                  <a:moveTo>
                    <a:pt x="151924" y="251936"/>
                  </a:moveTo>
                  <a:cubicBezTo>
                    <a:pt x="151924" y="265271"/>
                    <a:pt x="151924" y="273844"/>
                    <a:pt x="151924" y="283369"/>
                  </a:cubicBezTo>
                  <a:cubicBezTo>
                    <a:pt x="103346" y="283369"/>
                    <a:pt x="56674" y="283369"/>
                    <a:pt x="7144" y="283369"/>
                  </a:cubicBezTo>
                  <a:cubicBezTo>
                    <a:pt x="7144" y="191929"/>
                    <a:pt x="7144" y="99536"/>
                    <a:pt x="7144" y="7144"/>
                  </a:cubicBezTo>
                  <a:cubicBezTo>
                    <a:pt x="18574" y="7144"/>
                    <a:pt x="28099" y="7144"/>
                    <a:pt x="39529" y="7144"/>
                  </a:cubicBezTo>
                  <a:cubicBezTo>
                    <a:pt x="39529" y="88106"/>
                    <a:pt x="39529" y="169069"/>
                    <a:pt x="39529" y="251936"/>
                  </a:cubicBezTo>
                  <a:cubicBezTo>
                    <a:pt x="77629" y="251936"/>
                    <a:pt x="113824" y="251936"/>
                    <a:pt x="151924" y="251936"/>
                  </a:cubicBezTo>
                  <a:close/>
                </a:path>
              </a:pathLst>
            </a:custGeom>
            <a:solidFill>
              <a:schemeClr val="bg1"/>
            </a:solid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4D3F11BD-6F6B-4778-B8C9-6D8E716BF589}"/>
                </a:ext>
              </a:extLst>
            </p:cNvPr>
            <p:cNvSpPr/>
            <p:nvPr/>
          </p:nvSpPr>
          <p:spPr>
            <a:xfrm>
              <a:off x="7452400" y="3929316"/>
              <a:ext cx="197266" cy="366352"/>
            </a:xfrm>
            <a:custGeom>
              <a:avLst/>
              <a:gdLst>
                <a:gd name="connsiteX0" fmla="*/ 257651 w 333375"/>
                <a:gd name="connsiteY0" fmla="*/ 506254 h 619125"/>
                <a:gd name="connsiteX1" fmla="*/ 295751 w 333375"/>
                <a:gd name="connsiteY1" fmla="*/ 501491 h 619125"/>
                <a:gd name="connsiteX2" fmla="*/ 331946 w 333375"/>
                <a:gd name="connsiteY2" fmla="*/ 490061 h 619125"/>
                <a:gd name="connsiteX3" fmla="*/ 331946 w 333375"/>
                <a:gd name="connsiteY3" fmla="*/ 591026 h 619125"/>
                <a:gd name="connsiteX4" fmla="*/ 285274 w 333375"/>
                <a:gd name="connsiteY4" fmla="*/ 607219 h 619125"/>
                <a:gd name="connsiteX5" fmla="*/ 224314 w 333375"/>
                <a:gd name="connsiteY5" fmla="*/ 613886 h 619125"/>
                <a:gd name="connsiteX6" fmla="*/ 164306 w 333375"/>
                <a:gd name="connsiteY6" fmla="*/ 606266 h 619125"/>
                <a:gd name="connsiteX7" fmla="*/ 115729 w 333375"/>
                <a:gd name="connsiteY7" fmla="*/ 579596 h 619125"/>
                <a:gd name="connsiteX8" fmla="*/ 83344 w 333375"/>
                <a:gd name="connsiteY8" fmla="*/ 529114 h 619125"/>
                <a:gd name="connsiteX9" fmla="*/ 71914 w 333375"/>
                <a:gd name="connsiteY9" fmla="*/ 450056 h 619125"/>
                <a:gd name="connsiteX10" fmla="*/ 71914 w 333375"/>
                <a:gd name="connsiteY10" fmla="*/ 212884 h 619125"/>
                <a:gd name="connsiteX11" fmla="*/ 7144 w 333375"/>
                <a:gd name="connsiteY11" fmla="*/ 212884 h 619125"/>
                <a:gd name="connsiteX12" fmla="*/ 7144 w 333375"/>
                <a:gd name="connsiteY12" fmla="*/ 155734 h 619125"/>
                <a:gd name="connsiteX13" fmla="*/ 81439 w 333375"/>
                <a:gd name="connsiteY13" fmla="*/ 110966 h 619125"/>
                <a:gd name="connsiteX14" fmla="*/ 120491 w 333375"/>
                <a:gd name="connsiteY14" fmla="*/ 7144 h 619125"/>
                <a:gd name="connsiteX15" fmla="*/ 206216 w 333375"/>
                <a:gd name="connsiteY15" fmla="*/ 7144 h 619125"/>
                <a:gd name="connsiteX16" fmla="*/ 206216 w 333375"/>
                <a:gd name="connsiteY16" fmla="*/ 111919 h 619125"/>
                <a:gd name="connsiteX17" fmla="*/ 326231 w 333375"/>
                <a:gd name="connsiteY17" fmla="*/ 111919 h 619125"/>
                <a:gd name="connsiteX18" fmla="*/ 326231 w 333375"/>
                <a:gd name="connsiteY18" fmla="*/ 212884 h 619125"/>
                <a:gd name="connsiteX19" fmla="*/ 206216 w 333375"/>
                <a:gd name="connsiteY19" fmla="*/ 212884 h 619125"/>
                <a:gd name="connsiteX20" fmla="*/ 206216 w 333375"/>
                <a:gd name="connsiteY20" fmla="*/ 450056 h 619125"/>
                <a:gd name="connsiteX21" fmla="*/ 220504 w 333375"/>
                <a:gd name="connsiteY21" fmla="*/ 491966 h 619125"/>
                <a:gd name="connsiteX22" fmla="*/ 257651 w 333375"/>
                <a:gd name="connsiteY22" fmla="*/ 506254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3375" h="619125">
                  <a:moveTo>
                    <a:pt x="257651" y="506254"/>
                  </a:moveTo>
                  <a:cubicBezTo>
                    <a:pt x="270986" y="506254"/>
                    <a:pt x="283369" y="504349"/>
                    <a:pt x="295751" y="501491"/>
                  </a:cubicBezTo>
                  <a:cubicBezTo>
                    <a:pt x="308134" y="498634"/>
                    <a:pt x="319564" y="494824"/>
                    <a:pt x="331946" y="490061"/>
                  </a:cubicBezTo>
                  <a:lnTo>
                    <a:pt x="331946" y="591026"/>
                  </a:lnTo>
                  <a:cubicBezTo>
                    <a:pt x="319564" y="597694"/>
                    <a:pt x="303371" y="602456"/>
                    <a:pt x="285274" y="607219"/>
                  </a:cubicBezTo>
                  <a:cubicBezTo>
                    <a:pt x="266224" y="611029"/>
                    <a:pt x="246221" y="613886"/>
                    <a:pt x="224314" y="613886"/>
                  </a:cubicBezTo>
                  <a:cubicBezTo>
                    <a:pt x="202406" y="613886"/>
                    <a:pt x="182404" y="611029"/>
                    <a:pt x="164306" y="606266"/>
                  </a:cubicBezTo>
                  <a:cubicBezTo>
                    <a:pt x="146209" y="601504"/>
                    <a:pt x="130016" y="592931"/>
                    <a:pt x="115729" y="579596"/>
                  </a:cubicBezTo>
                  <a:cubicBezTo>
                    <a:pt x="102394" y="567214"/>
                    <a:pt x="91916" y="550069"/>
                    <a:pt x="83344" y="529114"/>
                  </a:cubicBezTo>
                  <a:cubicBezTo>
                    <a:pt x="75724" y="508159"/>
                    <a:pt x="71914" y="481489"/>
                    <a:pt x="71914" y="450056"/>
                  </a:cubicBezTo>
                  <a:lnTo>
                    <a:pt x="71914" y="212884"/>
                  </a:lnTo>
                  <a:lnTo>
                    <a:pt x="7144" y="212884"/>
                  </a:lnTo>
                  <a:lnTo>
                    <a:pt x="7144" y="155734"/>
                  </a:lnTo>
                  <a:lnTo>
                    <a:pt x="81439" y="110966"/>
                  </a:lnTo>
                  <a:lnTo>
                    <a:pt x="120491" y="7144"/>
                  </a:lnTo>
                  <a:lnTo>
                    <a:pt x="206216" y="7144"/>
                  </a:lnTo>
                  <a:lnTo>
                    <a:pt x="206216" y="111919"/>
                  </a:lnTo>
                  <a:lnTo>
                    <a:pt x="326231" y="111919"/>
                  </a:lnTo>
                  <a:lnTo>
                    <a:pt x="326231" y="212884"/>
                  </a:lnTo>
                  <a:lnTo>
                    <a:pt x="206216" y="212884"/>
                  </a:lnTo>
                  <a:lnTo>
                    <a:pt x="206216" y="450056"/>
                  </a:lnTo>
                  <a:cubicBezTo>
                    <a:pt x="206216" y="469106"/>
                    <a:pt x="210979" y="483394"/>
                    <a:pt x="220504" y="491966"/>
                  </a:cubicBezTo>
                  <a:cubicBezTo>
                    <a:pt x="230029" y="501491"/>
                    <a:pt x="242411" y="506254"/>
                    <a:pt x="257651" y="506254"/>
                  </a:cubicBezTo>
                  <a:close/>
                </a:path>
              </a:pathLst>
            </a:custGeom>
            <a:solidFill>
              <a:schemeClr val="bg1"/>
            </a:solid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8B20943-FACD-4DF6-9F83-ABB958281B59}"/>
                </a:ext>
              </a:extLst>
            </p:cNvPr>
            <p:cNvSpPr/>
            <p:nvPr/>
          </p:nvSpPr>
          <p:spPr>
            <a:xfrm>
              <a:off x="7743791" y="3883100"/>
              <a:ext cx="90179" cy="411441"/>
            </a:xfrm>
            <a:custGeom>
              <a:avLst/>
              <a:gdLst>
                <a:gd name="connsiteX0" fmla="*/ 7144 w 152400"/>
                <a:gd name="connsiteY0" fmla="*/ 71914 h 695325"/>
                <a:gd name="connsiteX1" fmla="*/ 12859 w 152400"/>
                <a:gd name="connsiteY1" fmla="*/ 40481 h 695325"/>
                <a:gd name="connsiteX2" fmla="*/ 28099 w 152400"/>
                <a:gd name="connsiteY2" fmla="*/ 20479 h 695325"/>
                <a:gd name="connsiteX3" fmla="*/ 51911 w 152400"/>
                <a:gd name="connsiteY3" fmla="*/ 10001 h 695325"/>
                <a:gd name="connsiteX4" fmla="*/ 80486 w 152400"/>
                <a:gd name="connsiteY4" fmla="*/ 7144 h 695325"/>
                <a:gd name="connsiteX5" fmla="*/ 109061 w 152400"/>
                <a:gd name="connsiteY5" fmla="*/ 10001 h 695325"/>
                <a:gd name="connsiteX6" fmla="*/ 131921 w 152400"/>
                <a:gd name="connsiteY6" fmla="*/ 20479 h 695325"/>
                <a:gd name="connsiteX7" fmla="*/ 148114 w 152400"/>
                <a:gd name="connsiteY7" fmla="*/ 40481 h 695325"/>
                <a:gd name="connsiteX8" fmla="*/ 153829 w 152400"/>
                <a:gd name="connsiteY8" fmla="*/ 71914 h 695325"/>
                <a:gd name="connsiteX9" fmla="*/ 148114 w 152400"/>
                <a:gd name="connsiteY9" fmla="*/ 103346 h 695325"/>
                <a:gd name="connsiteX10" fmla="*/ 131921 w 152400"/>
                <a:gd name="connsiteY10" fmla="*/ 124301 h 695325"/>
                <a:gd name="connsiteX11" fmla="*/ 109061 w 152400"/>
                <a:gd name="connsiteY11" fmla="*/ 135731 h 695325"/>
                <a:gd name="connsiteX12" fmla="*/ 80486 w 152400"/>
                <a:gd name="connsiteY12" fmla="*/ 138589 h 695325"/>
                <a:gd name="connsiteX13" fmla="*/ 51911 w 152400"/>
                <a:gd name="connsiteY13" fmla="*/ 135731 h 695325"/>
                <a:gd name="connsiteX14" fmla="*/ 28099 w 152400"/>
                <a:gd name="connsiteY14" fmla="*/ 124301 h 695325"/>
                <a:gd name="connsiteX15" fmla="*/ 12859 w 152400"/>
                <a:gd name="connsiteY15" fmla="*/ 103346 h 695325"/>
                <a:gd name="connsiteX16" fmla="*/ 7144 w 152400"/>
                <a:gd name="connsiteY16" fmla="*/ 71914 h 695325"/>
                <a:gd name="connsiteX17" fmla="*/ 147161 w 152400"/>
                <a:gd name="connsiteY17" fmla="*/ 691991 h 695325"/>
                <a:gd name="connsiteX18" fmla="*/ 12859 w 152400"/>
                <a:gd name="connsiteY18" fmla="*/ 691991 h 695325"/>
                <a:gd name="connsiteX19" fmla="*/ 12859 w 152400"/>
                <a:gd name="connsiteY19" fmla="*/ 199549 h 695325"/>
                <a:gd name="connsiteX20" fmla="*/ 147161 w 152400"/>
                <a:gd name="connsiteY20" fmla="*/ 199549 h 695325"/>
                <a:gd name="connsiteX21" fmla="*/ 147161 w 152400"/>
                <a:gd name="connsiteY21" fmla="*/ 69199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2400" h="695325">
                  <a:moveTo>
                    <a:pt x="7144" y="71914"/>
                  </a:moveTo>
                  <a:cubicBezTo>
                    <a:pt x="7144" y="59531"/>
                    <a:pt x="9049" y="49054"/>
                    <a:pt x="12859" y="40481"/>
                  </a:cubicBezTo>
                  <a:cubicBezTo>
                    <a:pt x="16669" y="31909"/>
                    <a:pt x="22384" y="25241"/>
                    <a:pt x="28099" y="20479"/>
                  </a:cubicBezTo>
                  <a:cubicBezTo>
                    <a:pt x="34766" y="15716"/>
                    <a:pt x="42386" y="11906"/>
                    <a:pt x="51911" y="10001"/>
                  </a:cubicBezTo>
                  <a:cubicBezTo>
                    <a:pt x="61436" y="8096"/>
                    <a:pt x="70009" y="7144"/>
                    <a:pt x="80486" y="7144"/>
                  </a:cubicBezTo>
                  <a:cubicBezTo>
                    <a:pt x="90964" y="7144"/>
                    <a:pt x="99536" y="8096"/>
                    <a:pt x="109061" y="10001"/>
                  </a:cubicBezTo>
                  <a:cubicBezTo>
                    <a:pt x="118586" y="11906"/>
                    <a:pt x="125254" y="15716"/>
                    <a:pt x="131921" y="20479"/>
                  </a:cubicBezTo>
                  <a:cubicBezTo>
                    <a:pt x="138589" y="25241"/>
                    <a:pt x="144304" y="31909"/>
                    <a:pt x="148114" y="40481"/>
                  </a:cubicBezTo>
                  <a:cubicBezTo>
                    <a:pt x="151924" y="49054"/>
                    <a:pt x="153829" y="59531"/>
                    <a:pt x="153829" y="71914"/>
                  </a:cubicBezTo>
                  <a:cubicBezTo>
                    <a:pt x="153829" y="84296"/>
                    <a:pt x="151924" y="94774"/>
                    <a:pt x="148114" y="103346"/>
                  </a:cubicBezTo>
                  <a:cubicBezTo>
                    <a:pt x="144304" y="111919"/>
                    <a:pt x="138589" y="118586"/>
                    <a:pt x="131921" y="124301"/>
                  </a:cubicBezTo>
                  <a:cubicBezTo>
                    <a:pt x="125254" y="129064"/>
                    <a:pt x="117634" y="132874"/>
                    <a:pt x="109061" y="135731"/>
                  </a:cubicBezTo>
                  <a:cubicBezTo>
                    <a:pt x="100489" y="138589"/>
                    <a:pt x="90964" y="138589"/>
                    <a:pt x="80486" y="138589"/>
                  </a:cubicBezTo>
                  <a:cubicBezTo>
                    <a:pt x="70009" y="138589"/>
                    <a:pt x="61436" y="137636"/>
                    <a:pt x="51911" y="135731"/>
                  </a:cubicBezTo>
                  <a:cubicBezTo>
                    <a:pt x="42386" y="133826"/>
                    <a:pt x="34766" y="130016"/>
                    <a:pt x="28099" y="124301"/>
                  </a:cubicBezTo>
                  <a:cubicBezTo>
                    <a:pt x="21431" y="119539"/>
                    <a:pt x="16669" y="111919"/>
                    <a:pt x="12859" y="103346"/>
                  </a:cubicBezTo>
                  <a:cubicBezTo>
                    <a:pt x="9049" y="94774"/>
                    <a:pt x="7144" y="84296"/>
                    <a:pt x="7144" y="71914"/>
                  </a:cubicBezTo>
                  <a:close/>
                  <a:moveTo>
                    <a:pt x="147161" y="691991"/>
                  </a:moveTo>
                  <a:lnTo>
                    <a:pt x="12859" y="691991"/>
                  </a:lnTo>
                  <a:lnTo>
                    <a:pt x="12859" y="199549"/>
                  </a:lnTo>
                  <a:lnTo>
                    <a:pt x="147161" y="199549"/>
                  </a:lnTo>
                  <a:lnTo>
                    <a:pt x="147161" y="691991"/>
                  </a:lnTo>
                  <a:close/>
                </a:path>
              </a:pathLst>
            </a:custGeom>
            <a:solidFill>
              <a:schemeClr val="bg1"/>
            </a:solid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C319FEB8-C4E7-46D7-9BB8-1573A4D3AB34}"/>
                </a:ext>
              </a:extLst>
            </p:cNvPr>
            <p:cNvSpPr/>
            <p:nvPr/>
          </p:nvSpPr>
          <p:spPr>
            <a:xfrm>
              <a:off x="6710116" y="3924807"/>
              <a:ext cx="197266" cy="366352"/>
            </a:xfrm>
            <a:custGeom>
              <a:avLst/>
              <a:gdLst>
                <a:gd name="connsiteX0" fmla="*/ 257651 w 333375"/>
                <a:gd name="connsiteY0" fmla="*/ 507206 h 619125"/>
                <a:gd name="connsiteX1" fmla="*/ 295751 w 333375"/>
                <a:gd name="connsiteY1" fmla="*/ 502444 h 619125"/>
                <a:gd name="connsiteX2" fmla="*/ 331946 w 333375"/>
                <a:gd name="connsiteY2" fmla="*/ 491014 h 619125"/>
                <a:gd name="connsiteX3" fmla="*/ 331946 w 333375"/>
                <a:gd name="connsiteY3" fmla="*/ 591026 h 619125"/>
                <a:gd name="connsiteX4" fmla="*/ 285274 w 333375"/>
                <a:gd name="connsiteY4" fmla="*/ 607219 h 619125"/>
                <a:gd name="connsiteX5" fmla="*/ 224314 w 333375"/>
                <a:gd name="connsiteY5" fmla="*/ 613886 h 619125"/>
                <a:gd name="connsiteX6" fmla="*/ 164306 w 333375"/>
                <a:gd name="connsiteY6" fmla="*/ 606266 h 619125"/>
                <a:gd name="connsiteX7" fmla="*/ 115729 w 333375"/>
                <a:gd name="connsiteY7" fmla="*/ 579596 h 619125"/>
                <a:gd name="connsiteX8" fmla="*/ 83344 w 333375"/>
                <a:gd name="connsiteY8" fmla="*/ 529114 h 619125"/>
                <a:gd name="connsiteX9" fmla="*/ 71914 w 333375"/>
                <a:gd name="connsiteY9" fmla="*/ 450056 h 619125"/>
                <a:gd name="connsiteX10" fmla="*/ 71914 w 333375"/>
                <a:gd name="connsiteY10" fmla="*/ 212884 h 619125"/>
                <a:gd name="connsiteX11" fmla="*/ 7144 w 333375"/>
                <a:gd name="connsiteY11" fmla="*/ 212884 h 619125"/>
                <a:gd name="connsiteX12" fmla="*/ 7144 w 333375"/>
                <a:gd name="connsiteY12" fmla="*/ 155734 h 619125"/>
                <a:gd name="connsiteX13" fmla="*/ 81439 w 333375"/>
                <a:gd name="connsiteY13" fmla="*/ 110966 h 619125"/>
                <a:gd name="connsiteX14" fmla="*/ 120491 w 333375"/>
                <a:gd name="connsiteY14" fmla="*/ 7144 h 619125"/>
                <a:gd name="connsiteX15" fmla="*/ 206216 w 333375"/>
                <a:gd name="connsiteY15" fmla="*/ 7144 h 619125"/>
                <a:gd name="connsiteX16" fmla="*/ 206216 w 333375"/>
                <a:gd name="connsiteY16" fmla="*/ 111919 h 619125"/>
                <a:gd name="connsiteX17" fmla="*/ 326231 w 333375"/>
                <a:gd name="connsiteY17" fmla="*/ 111919 h 619125"/>
                <a:gd name="connsiteX18" fmla="*/ 326231 w 333375"/>
                <a:gd name="connsiteY18" fmla="*/ 212884 h 619125"/>
                <a:gd name="connsiteX19" fmla="*/ 206216 w 333375"/>
                <a:gd name="connsiteY19" fmla="*/ 212884 h 619125"/>
                <a:gd name="connsiteX20" fmla="*/ 206216 w 333375"/>
                <a:gd name="connsiteY20" fmla="*/ 450056 h 619125"/>
                <a:gd name="connsiteX21" fmla="*/ 220504 w 333375"/>
                <a:gd name="connsiteY21" fmla="*/ 491966 h 619125"/>
                <a:gd name="connsiteX22" fmla="*/ 257651 w 333375"/>
                <a:gd name="connsiteY22" fmla="*/ 507206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3375" h="619125">
                  <a:moveTo>
                    <a:pt x="257651" y="507206"/>
                  </a:moveTo>
                  <a:cubicBezTo>
                    <a:pt x="270986" y="507206"/>
                    <a:pt x="283369" y="505301"/>
                    <a:pt x="295751" y="502444"/>
                  </a:cubicBezTo>
                  <a:cubicBezTo>
                    <a:pt x="308134" y="499586"/>
                    <a:pt x="319564" y="495776"/>
                    <a:pt x="331946" y="491014"/>
                  </a:cubicBezTo>
                  <a:lnTo>
                    <a:pt x="331946" y="591026"/>
                  </a:lnTo>
                  <a:cubicBezTo>
                    <a:pt x="319564" y="597694"/>
                    <a:pt x="303371" y="602456"/>
                    <a:pt x="285274" y="607219"/>
                  </a:cubicBezTo>
                  <a:cubicBezTo>
                    <a:pt x="266224" y="611029"/>
                    <a:pt x="246221" y="613886"/>
                    <a:pt x="224314" y="613886"/>
                  </a:cubicBezTo>
                  <a:cubicBezTo>
                    <a:pt x="202406" y="613886"/>
                    <a:pt x="182404" y="611029"/>
                    <a:pt x="164306" y="606266"/>
                  </a:cubicBezTo>
                  <a:cubicBezTo>
                    <a:pt x="146209" y="601504"/>
                    <a:pt x="130016" y="592931"/>
                    <a:pt x="115729" y="579596"/>
                  </a:cubicBezTo>
                  <a:cubicBezTo>
                    <a:pt x="102394" y="567214"/>
                    <a:pt x="91916" y="550069"/>
                    <a:pt x="83344" y="529114"/>
                  </a:cubicBezTo>
                  <a:cubicBezTo>
                    <a:pt x="75724" y="508159"/>
                    <a:pt x="71914" y="481489"/>
                    <a:pt x="71914" y="450056"/>
                  </a:cubicBezTo>
                  <a:lnTo>
                    <a:pt x="71914" y="212884"/>
                  </a:lnTo>
                  <a:lnTo>
                    <a:pt x="7144" y="212884"/>
                  </a:lnTo>
                  <a:lnTo>
                    <a:pt x="7144" y="155734"/>
                  </a:lnTo>
                  <a:lnTo>
                    <a:pt x="81439" y="110966"/>
                  </a:lnTo>
                  <a:lnTo>
                    <a:pt x="120491" y="7144"/>
                  </a:lnTo>
                  <a:lnTo>
                    <a:pt x="206216" y="7144"/>
                  </a:lnTo>
                  <a:lnTo>
                    <a:pt x="206216" y="111919"/>
                  </a:lnTo>
                  <a:lnTo>
                    <a:pt x="326231" y="111919"/>
                  </a:lnTo>
                  <a:lnTo>
                    <a:pt x="326231" y="212884"/>
                  </a:lnTo>
                  <a:lnTo>
                    <a:pt x="206216" y="212884"/>
                  </a:lnTo>
                  <a:lnTo>
                    <a:pt x="206216" y="450056"/>
                  </a:lnTo>
                  <a:cubicBezTo>
                    <a:pt x="206216" y="469106"/>
                    <a:pt x="210979" y="483394"/>
                    <a:pt x="220504" y="491966"/>
                  </a:cubicBezTo>
                  <a:cubicBezTo>
                    <a:pt x="230029" y="502444"/>
                    <a:pt x="242411" y="507206"/>
                    <a:pt x="257651" y="507206"/>
                  </a:cubicBezTo>
                  <a:close/>
                </a:path>
              </a:pathLst>
            </a:custGeom>
            <a:solidFill>
              <a:schemeClr val="bg1"/>
            </a:solid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F23D4F19-EC82-4EFB-8B5A-E7C1C8A4F208}"/>
                </a:ext>
              </a:extLst>
            </p:cNvPr>
            <p:cNvSpPr/>
            <p:nvPr/>
          </p:nvSpPr>
          <p:spPr>
            <a:xfrm>
              <a:off x="6418162" y="3898317"/>
              <a:ext cx="236719" cy="400169"/>
            </a:xfrm>
            <a:custGeom>
              <a:avLst/>
              <a:gdLst>
                <a:gd name="connsiteX0" fmla="*/ 401479 w 400050"/>
                <a:gd name="connsiteY0" fmla="*/ 480536 h 676275"/>
                <a:gd name="connsiteX1" fmla="*/ 386239 w 400050"/>
                <a:gd name="connsiteY1" fmla="*/ 558641 h 676275"/>
                <a:gd name="connsiteX2" fmla="*/ 343376 w 400050"/>
                <a:gd name="connsiteY2" fmla="*/ 617696 h 676275"/>
                <a:gd name="connsiteX3" fmla="*/ 273844 w 400050"/>
                <a:gd name="connsiteY3" fmla="*/ 655796 h 676275"/>
                <a:gd name="connsiteX4" fmla="*/ 178594 w 400050"/>
                <a:gd name="connsiteY4" fmla="*/ 669131 h 676275"/>
                <a:gd name="connsiteX5" fmla="*/ 88106 w 400050"/>
                <a:gd name="connsiteY5" fmla="*/ 659606 h 676275"/>
                <a:gd name="connsiteX6" fmla="*/ 7144 w 400050"/>
                <a:gd name="connsiteY6" fmla="*/ 630079 h 676275"/>
                <a:gd name="connsiteX7" fmla="*/ 7144 w 400050"/>
                <a:gd name="connsiteY7" fmla="*/ 503396 h 676275"/>
                <a:gd name="connsiteX8" fmla="*/ 50006 w 400050"/>
                <a:gd name="connsiteY8" fmla="*/ 523399 h 676275"/>
                <a:gd name="connsiteX9" fmla="*/ 93821 w 400050"/>
                <a:gd name="connsiteY9" fmla="*/ 540544 h 676275"/>
                <a:gd name="connsiteX10" fmla="*/ 138589 w 400050"/>
                <a:gd name="connsiteY10" fmla="*/ 551974 h 676275"/>
                <a:gd name="connsiteX11" fmla="*/ 183356 w 400050"/>
                <a:gd name="connsiteY11" fmla="*/ 556736 h 676275"/>
                <a:gd name="connsiteX12" fmla="*/ 222409 w 400050"/>
                <a:gd name="connsiteY12" fmla="*/ 551974 h 676275"/>
                <a:gd name="connsiteX13" fmla="*/ 248126 w 400050"/>
                <a:gd name="connsiteY13" fmla="*/ 537686 h 676275"/>
                <a:gd name="connsiteX14" fmla="*/ 262414 w 400050"/>
                <a:gd name="connsiteY14" fmla="*/ 515779 h 676275"/>
                <a:gd name="connsiteX15" fmla="*/ 267176 w 400050"/>
                <a:gd name="connsiteY15" fmla="*/ 488156 h 676275"/>
                <a:gd name="connsiteX16" fmla="*/ 259556 w 400050"/>
                <a:gd name="connsiteY16" fmla="*/ 455771 h 676275"/>
                <a:gd name="connsiteX17" fmla="*/ 237649 w 400050"/>
                <a:gd name="connsiteY17" fmla="*/ 430054 h 676275"/>
                <a:gd name="connsiteX18" fmla="*/ 204311 w 400050"/>
                <a:gd name="connsiteY18" fmla="*/ 406241 h 676275"/>
                <a:gd name="connsiteX19" fmla="*/ 160496 w 400050"/>
                <a:gd name="connsiteY19" fmla="*/ 382429 h 676275"/>
                <a:gd name="connsiteX20" fmla="*/ 114776 w 400050"/>
                <a:gd name="connsiteY20" fmla="*/ 356711 h 676275"/>
                <a:gd name="connsiteX21" fmla="*/ 67151 w 400050"/>
                <a:gd name="connsiteY21" fmla="*/ 319564 h 676275"/>
                <a:gd name="connsiteX22" fmla="*/ 30004 w 400050"/>
                <a:gd name="connsiteY22" fmla="*/ 266224 h 676275"/>
                <a:gd name="connsiteX23" fmla="*/ 14764 w 400050"/>
                <a:gd name="connsiteY23" fmla="*/ 190976 h 676275"/>
                <a:gd name="connsiteX24" fmla="*/ 29051 w 400050"/>
                <a:gd name="connsiteY24" fmla="*/ 113824 h 676275"/>
                <a:gd name="connsiteX25" fmla="*/ 70009 w 400050"/>
                <a:gd name="connsiteY25" fmla="*/ 55721 h 676275"/>
                <a:gd name="connsiteX26" fmla="*/ 134779 w 400050"/>
                <a:gd name="connsiteY26" fmla="*/ 19526 h 676275"/>
                <a:gd name="connsiteX27" fmla="*/ 219551 w 400050"/>
                <a:gd name="connsiteY27" fmla="*/ 7144 h 676275"/>
                <a:gd name="connsiteX28" fmla="*/ 265271 w 400050"/>
                <a:gd name="connsiteY28" fmla="*/ 10001 h 676275"/>
                <a:gd name="connsiteX29" fmla="*/ 309086 w 400050"/>
                <a:gd name="connsiteY29" fmla="*/ 18574 h 676275"/>
                <a:gd name="connsiteX30" fmla="*/ 352901 w 400050"/>
                <a:gd name="connsiteY30" fmla="*/ 32861 h 676275"/>
                <a:gd name="connsiteX31" fmla="*/ 398621 w 400050"/>
                <a:gd name="connsiteY31" fmla="*/ 51911 h 676275"/>
                <a:gd name="connsiteX32" fmla="*/ 354806 w 400050"/>
                <a:gd name="connsiteY32" fmla="*/ 157639 h 676275"/>
                <a:gd name="connsiteX33" fmla="*/ 317659 w 400050"/>
                <a:gd name="connsiteY33" fmla="*/ 141446 h 676275"/>
                <a:gd name="connsiteX34" fmla="*/ 284321 w 400050"/>
                <a:gd name="connsiteY34" fmla="*/ 130016 h 676275"/>
                <a:gd name="connsiteX35" fmla="*/ 251936 w 400050"/>
                <a:gd name="connsiteY35" fmla="*/ 122396 h 676275"/>
                <a:gd name="connsiteX36" fmla="*/ 220504 w 400050"/>
                <a:gd name="connsiteY36" fmla="*/ 119539 h 676275"/>
                <a:gd name="connsiteX37" fmla="*/ 168116 w 400050"/>
                <a:gd name="connsiteY37" fmla="*/ 137636 h 676275"/>
                <a:gd name="connsiteX38" fmla="*/ 150019 w 400050"/>
                <a:gd name="connsiteY38" fmla="*/ 186214 h 676275"/>
                <a:gd name="connsiteX39" fmla="*/ 155734 w 400050"/>
                <a:gd name="connsiteY39" fmla="*/ 214789 h 676275"/>
                <a:gd name="connsiteX40" fmla="*/ 173831 w 400050"/>
                <a:gd name="connsiteY40" fmla="*/ 238601 h 676275"/>
                <a:gd name="connsiteX41" fmla="*/ 205264 w 400050"/>
                <a:gd name="connsiteY41" fmla="*/ 261461 h 676275"/>
                <a:gd name="connsiteX42" fmla="*/ 251936 w 400050"/>
                <a:gd name="connsiteY42" fmla="*/ 287179 h 676275"/>
                <a:gd name="connsiteX43" fmla="*/ 312896 w 400050"/>
                <a:gd name="connsiteY43" fmla="*/ 323374 h 676275"/>
                <a:gd name="connsiteX44" fmla="*/ 360521 w 400050"/>
                <a:gd name="connsiteY44" fmla="*/ 364331 h 676275"/>
                <a:gd name="connsiteX45" fmla="*/ 391954 w 400050"/>
                <a:gd name="connsiteY45" fmla="*/ 414814 h 676275"/>
                <a:gd name="connsiteX46" fmla="*/ 401479 w 400050"/>
                <a:gd name="connsiteY46" fmla="*/ 480536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0050" h="676275">
                  <a:moveTo>
                    <a:pt x="401479" y="480536"/>
                  </a:moveTo>
                  <a:cubicBezTo>
                    <a:pt x="401479" y="509111"/>
                    <a:pt x="396716" y="534829"/>
                    <a:pt x="386239" y="558641"/>
                  </a:cubicBezTo>
                  <a:cubicBezTo>
                    <a:pt x="376714" y="581501"/>
                    <a:pt x="361474" y="601504"/>
                    <a:pt x="343376" y="617696"/>
                  </a:cubicBezTo>
                  <a:cubicBezTo>
                    <a:pt x="324326" y="633889"/>
                    <a:pt x="301466" y="646271"/>
                    <a:pt x="273844" y="655796"/>
                  </a:cubicBezTo>
                  <a:cubicBezTo>
                    <a:pt x="246221" y="664369"/>
                    <a:pt x="214789" y="669131"/>
                    <a:pt x="178594" y="669131"/>
                  </a:cubicBezTo>
                  <a:cubicBezTo>
                    <a:pt x="147161" y="669131"/>
                    <a:pt x="117634" y="666274"/>
                    <a:pt x="88106" y="659606"/>
                  </a:cubicBezTo>
                  <a:cubicBezTo>
                    <a:pt x="59531" y="652939"/>
                    <a:pt x="31909" y="643414"/>
                    <a:pt x="7144" y="630079"/>
                  </a:cubicBezTo>
                  <a:lnTo>
                    <a:pt x="7144" y="503396"/>
                  </a:lnTo>
                  <a:cubicBezTo>
                    <a:pt x="21431" y="510064"/>
                    <a:pt x="35719" y="516731"/>
                    <a:pt x="50006" y="523399"/>
                  </a:cubicBezTo>
                  <a:cubicBezTo>
                    <a:pt x="64294" y="530066"/>
                    <a:pt x="79534" y="535781"/>
                    <a:pt x="93821" y="540544"/>
                  </a:cubicBezTo>
                  <a:cubicBezTo>
                    <a:pt x="109061" y="545306"/>
                    <a:pt x="123349" y="549116"/>
                    <a:pt x="138589" y="551974"/>
                  </a:cubicBezTo>
                  <a:cubicBezTo>
                    <a:pt x="153829" y="554831"/>
                    <a:pt x="168116" y="556736"/>
                    <a:pt x="183356" y="556736"/>
                  </a:cubicBezTo>
                  <a:cubicBezTo>
                    <a:pt x="198596" y="556736"/>
                    <a:pt x="210979" y="554831"/>
                    <a:pt x="222409" y="551974"/>
                  </a:cubicBezTo>
                  <a:cubicBezTo>
                    <a:pt x="232886" y="548164"/>
                    <a:pt x="241459" y="544354"/>
                    <a:pt x="248126" y="537686"/>
                  </a:cubicBezTo>
                  <a:cubicBezTo>
                    <a:pt x="254794" y="531971"/>
                    <a:pt x="259556" y="524351"/>
                    <a:pt x="262414" y="515779"/>
                  </a:cubicBezTo>
                  <a:cubicBezTo>
                    <a:pt x="265271" y="507206"/>
                    <a:pt x="267176" y="498634"/>
                    <a:pt x="267176" y="488156"/>
                  </a:cubicBezTo>
                  <a:cubicBezTo>
                    <a:pt x="267176" y="475774"/>
                    <a:pt x="264319" y="465296"/>
                    <a:pt x="259556" y="455771"/>
                  </a:cubicBezTo>
                  <a:cubicBezTo>
                    <a:pt x="254794" y="446246"/>
                    <a:pt x="247174" y="437674"/>
                    <a:pt x="237649" y="430054"/>
                  </a:cubicBezTo>
                  <a:cubicBezTo>
                    <a:pt x="228124" y="422434"/>
                    <a:pt x="217646" y="413861"/>
                    <a:pt x="204311" y="406241"/>
                  </a:cubicBezTo>
                  <a:cubicBezTo>
                    <a:pt x="190976" y="398621"/>
                    <a:pt x="176689" y="391001"/>
                    <a:pt x="160496" y="382429"/>
                  </a:cubicBezTo>
                  <a:cubicBezTo>
                    <a:pt x="147161" y="375761"/>
                    <a:pt x="131921" y="367189"/>
                    <a:pt x="114776" y="356711"/>
                  </a:cubicBezTo>
                  <a:cubicBezTo>
                    <a:pt x="97631" y="347186"/>
                    <a:pt x="82391" y="333851"/>
                    <a:pt x="67151" y="319564"/>
                  </a:cubicBezTo>
                  <a:cubicBezTo>
                    <a:pt x="51911" y="304324"/>
                    <a:pt x="39529" y="287179"/>
                    <a:pt x="30004" y="266224"/>
                  </a:cubicBezTo>
                  <a:cubicBezTo>
                    <a:pt x="19526" y="245269"/>
                    <a:pt x="14764" y="220504"/>
                    <a:pt x="14764" y="190976"/>
                  </a:cubicBezTo>
                  <a:cubicBezTo>
                    <a:pt x="14764" y="162401"/>
                    <a:pt x="19526" y="136684"/>
                    <a:pt x="29051" y="113824"/>
                  </a:cubicBezTo>
                  <a:cubicBezTo>
                    <a:pt x="38576" y="90964"/>
                    <a:pt x="51911" y="71914"/>
                    <a:pt x="70009" y="55721"/>
                  </a:cubicBezTo>
                  <a:cubicBezTo>
                    <a:pt x="88106" y="40481"/>
                    <a:pt x="109061" y="28099"/>
                    <a:pt x="134779" y="19526"/>
                  </a:cubicBezTo>
                  <a:cubicBezTo>
                    <a:pt x="159544" y="10954"/>
                    <a:pt x="188119" y="7144"/>
                    <a:pt x="219551" y="7144"/>
                  </a:cubicBezTo>
                  <a:cubicBezTo>
                    <a:pt x="234791" y="7144"/>
                    <a:pt x="250031" y="8096"/>
                    <a:pt x="265271" y="10001"/>
                  </a:cubicBezTo>
                  <a:cubicBezTo>
                    <a:pt x="280511" y="11906"/>
                    <a:pt x="294799" y="14764"/>
                    <a:pt x="309086" y="18574"/>
                  </a:cubicBezTo>
                  <a:cubicBezTo>
                    <a:pt x="323374" y="22384"/>
                    <a:pt x="338614" y="27146"/>
                    <a:pt x="352901" y="32861"/>
                  </a:cubicBezTo>
                  <a:cubicBezTo>
                    <a:pt x="367189" y="38576"/>
                    <a:pt x="382429" y="45244"/>
                    <a:pt x="398621" y="51911"/>
                  </a:cubicBezTo>
                  <a:lnTo>
                    <a:pt x="354806" y="157639"/>
                  </a:lnTo>
                  <a:cubicBezTo>
                    <a:pt x="341471" y="151924"/>
                    <a:pt x="329089" y="146209"/>
                    <a:pt x="317659" y="141446"/>
                  </a:cubicBezTo>
                  <a:cubicBezTo>
                    <a:pt x="306229" y="136684"/>
                    <a:pt x="294799" y="132874"/>
                    <a:pt x="284321" y="130016"/>
                  </a:cubicBezTo>
                  <a:cubicBezTo>
                    <a:pt x="273844" y="127159"/>
                    <a:pt x="262414" y="124301"/>
                    <a:pt x="251936" y="122396"/>
                  </a:cubicBezTo>
                  <a:cubicBezTo>
                    <a:pt x="241459" y="120491"/>
                    <a:pt x="230981" y="119539"/>
                    <a:pt x="220504" y="119539"/>
                  </a:cubicBezTo>
                  <a:cubicBezTo>
                    <a:pt x="197644" y="119539"/>
                    <a:pt x="179546" y="125254"/>
                    <a:pt x="168116" y="137636"/>
                  </a:cubicBezTo>
                  <a:cubicBezTo>
                    <a:pt x="155734" y="150019"/>
                    <a:pt x="150019" y="166211"/>
                    <a:pt x="150019" y="186214"/>
                  </a:cubicBezTo>
                  <a:cubicBezTo>
                    <a:pt x="150019" y="196691"/>
                    <a:pt x="151924" y="207169"/>
                    <a:pt x="155734" y="214789"/>
                  </a:cubicBezTo>
                  <a:cubicBezTo>
                    <a:pt x="159544" y="222409"/>
                    <a:pt x="165259" y="230981"/>
                    <a:pt x="173831" y="238601"/>
                  </a:cubicBezTo>
                  <a:cubicBezTo>
                    <a:pt x="181451" y="246221"/>
                    <a:pt x="191929" y="253841"/>
                    <a:pt x="205264" y="261461"/>
                  </a:cubicBezTo>
                  <a:cubicBezTo>
                    <a:pt x="217646" y="269081"/>
                    <a:pt x="233839" y="277654"/>
                    <a:pt x="251936" y="287179"/>
                  </a:cubicBezTo>
                  <a:cubicBezTo>
                    <a:pt x="273844" y="298609"/>
                    <a:pt x="294799" y="310991"/>
                    <a:pt x="312896" y="323374"/>
                  </a:cubicBezTo>
                  <a:cubicBezTo>
                    <a:pt x="330994" y="335756"/>
                    <a:pt x="347186" y="349091"/>
                    <a:pt x="360521" y="364331"/>
                  </a:cubicBezTo>
                  <a:cubicBezTo>
                    <a:pt x="373856" y="379571"/>
                    <a:pt x="384334" y="395764"/>
                    <a:pt x="391954" y="414814"/>
                  </a:cubicBezTo>
                  <a:cubicBezTo>
                    <a:pt x="397669" y="432911"/>
                    <a:pt x="401479" y="454819"/>
                    <a:pt x="401479" y="480536"/>
                  </a:cubicBezTo>
                  <a:close/>
                </a:path>
              </a:pathLst>
            </a:custGeom>
            <a:solidFill>
              <a:schemeClr val="bg1"/>
            </a:solid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A2A17998-FF2F-4D54-9484-CCCE85CF7141}"/>
                </a:ext>
              </a:extLst>
            </p:cNvPr>
            <p:cNvSpPr/>
            <p:nvPr/>
          </p:nvSpPr>
          <p:spPr>
            <a:xfrm>
              <a:off x="6974452" y="3985678"/>
              <a:ext cx="185994" cy="304354"/>
            </a:xfrm>
            <a:custGeom>
              <a:avLst/>
              <a:gdLst>
                <a:gd name="connsiteX0" fmla="*/ 264319 w 314325"/>
                <a:gd name="connsiteY0" fmla="*/ 7144 h 514350"/>
                <a:gd name="connsiteX1" fmla="*/ 275749 w 314325"/>
                <a:gd name="connsiteY1" fmla="*/ 7144 h 514350"/>
                <a:gd name="connsiteX2" fmla="*/ 288131 w 314325"/>
                <a:gd name="connsiteY2" fmla="*/ 8096 h 514350"/>
                <a:gd name="connsiteX3" fmla="*/ 299561 w 314325"/>
                <a:gd name="connsiteY3" fmla="*/ 9049 h 514350"/>
                <a:gd name="connsiteX4" fmla="*/ 307181 w 314325"/>
                <a:gd name="connsiteY4" fmla="*/ 10954 h 514350"/>
                <a:gd name="connsiteX5" fmla="*/ 307181 w 314325"/>
                <a:gd name="connsiteY5" fmla="*/ 136684 h 514350"/>
                <a:gd name="connsiteX6" fmla="*/ 297656 w 314325"/>
                <a:gd name="connsiteY6" fmla="*/ 134779 h 514350"/>
                <a:gd name="connsiteX7" fmla="*/ 284321 w 314325"/>
                <a:gd name="connsiteY7" fmla="*/ 132874 h 514350"/>
                <a:gd name="connsiteX8" fmla="*/ 270986 w 314325"/>
                <a:gd name="connsiteY8" fmla="*/ 131921 h 514350"/>
                <a:gd name="connsiteX9" fmla="*/ 259556 w 314325"/>
                <a:gd name="connsiteY9" fmla="*/ 131921 h 514350"/>
                <a:gd name="connsiteX10" fmla="*/ 211931 w 314325"/>
                <a:gd name="connsiteY10" fmla="*/ 138589 h 514350"/>
                <a:gd name="connsiteX11" fmla="*/ 174784 w 314325"/>
                <a:gd name="connsiteY11" fmla="*/ 159544 h 514350"/>
                <a:gd name="connsiteX12" fmla="*/ 150019 w 314325"/>
                <a:gd name="connsiteY12" fmla="*/ 198596 h 514350"/>
                <a:gd name="connsiteX13" fmla="*/ 141446 w 314325"/>
                <a:gd name="connsiteY13" fmla="*/ 257651 h 514350"/>
                <a:gd name="connsiteX14" fmla="*/ 141446 w 314325"/>
                <a:gd name="connsiteY14" fmla="*/ 508159 h 514350"/>
                <a:gd name="connsiteX15" fmla="*/ 7144 w 314325"/>
                <a:gd name="connsiteY15" fmla="*/ 508159 h 514350"/>
                <a:gd name="connsiteX16" fmla="*/ 7144 w 314325"/>
                <a:gd name="connsiteY16" fmla="*/ 15716 h 514350"/>
                <a:gd name="connsiteX17" fmla="*/ 109061 w 314325"/>
                <a:gd name="connsiteY17" fmla="*/ 15716 h 514350"/>
                <a:gd name="connsiteX18" fmla="*/ 129064 w 314325"/>
                <a:gd name="connsiteY18" fmla="*/ 90011 h 514350"/>
                <a:gd name="connsiteX19" fmla="*/ 135731 w 314325"/>
                <a:gd name="connsiteY19" fmla="*/ 90011 h 514350"/>
                <a:gd name="connsiteX20" fmla="*/ 158591 w 314325"/>
                <a:gd name="connsiteY20" fmla="*/ 55721 h 514350"/>
                <a:gd name="connsiteX21" fmla="*/ 186214 w 314325"/>
                <a:gd name="connsiteY21" fmla="*/ 29051 h 514350"/>
                <a:gd name="connsiteX22" fmla="*/ 220504 w 314325"/>
                <a:gd name="connsiteY22" fmla="*/ 11906 h 514350"/>
                <a:gd name="connsiteX23" fmla="*/ 264319 w 314325"/>
                <a:gd name="connsiteY23" fmla="*/ 714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4325" h="514350">
                  <a:moveTo>
                    <a:pt x="264319" y="7144"/>
                  </a:moveTo>
                  <a:cubicBezTo>
                    <a:pt x="268129" y="7144"/>
                    <a:pt x="271939" y="7144"/>
                    <a:pt x="275749" y="7144"/>
                  </a:cubicBezTo>
                  <a:cubicBezTo>
                    <a:pt x="279559" y="7144"/>
                    <a:pt x="284321" y="7144"/>
                    <a:pt x="288131" y="8096"/>
                  </a:cubicBezTo>
                  <a:cubicBezTo>
                    <a:pt x="291941" y="8096"/>
                    <a:pt x="295751" y="9049"/>
                    <a:pt x="299561" y="9049"/>
                  </a:cubicBezTo>
                  <a:cubicBezTo>
                    <a:pt x="303371" y="9049"/>
                    <a:pt x="305276" y="10001"/>
                    <a:pt x="307181" y="10954"/>
                  </a:cubicBezTo>
                  <a:lnTo>
                    <a:pt x="307181" y="136684"/>
                  </a:lnTo>
                  <a:cubicBezTo>
                    <a:pt x="305276" y="135731"/>
                    <a:pt x="301466" y="135731"/>
                    <a:pt x="297656" y="134779"/>
                  </a:cubicBezTo>
                  <a:cubicBezTo>
                    <a:pt x="293846" y="133826"/>
                    <a:pt x="289084" y="133826"/>
                    <a:pt x="284321" y="132874"/>
                  </a:cubicBezTo>
                  <a:cubicBezTo>
                    <a:pt x="279559" y="132874"/>
                    <a:pt x="274796" y="131921"/>
                    <a:pt x="270986" y="131921"/>
                  </a:cubicBezTo>
                  <a:cubicBezTo>
                    <a:pt x="266224" y="131921"/>
                    <a:pt x="262414" y="131921"/>
                    <a:pt x="259556" y="131921"/>
                  </a:cubicBezTo>
                  <a:cubicBezTo>
                    <a:pt x="242411" y="131921"/>
                    <a:pt x="226219" y="133826"/>
                    <a:pt x="211931" y="138589"/>
                  </a:cubicBezTo>
                  <a:cubicBezTo>
                    <a:pt x="197644" y="143351"/>
                    <a:pt x="185261" y="150019"/>
                    <a:pt x="174784" y="159544"/>
                  </a:cubicBezTo>
                  <a:cubicBezTo>
                    <a:pt x="164306" y="169069"/>
                    <a:pt x="156686" y="182404"/>
                    <a:pt x="150019" y="198596"/>
                  </a:cubicBezTo>
                  <a:cubicBezTo>
                    <a:pt x="144304" y="214789"/>
                    <a:pt x="141446" y="233839"/>
                    <a:pt x="141446" y="257651"/>
                  </a:cubicBezTo>
                  <a:lnTo>
                    <a:pt x="141446" y="508159"/>
                  </a:lnTo>
                  <a:lnTo>
                    <a:pt x="7144" y="508159"/>
                  </a:lnTo>
                  <a:lnTo>
                    <a:pt x="7144" y="15716"/>
                  </a:lnTo>
                  <a:lnTo>
                    <a:pt x="109061" y="15716"/>
                  </a:lnTo>
                  <a:lnTo>
                    <a:pt x="129064" y="90011"/>
                  </a:lnTo>
                  <a:lnTo>
                    <a:pt x="135731" y="90011"/>
                  </a:lnTo>
                  <a:cubicBezTo>
                    <a:pt x="142399" y="77629"/>
                    <a:pt x="150019" y="66199"/>
                    <a:pt x="158591" y="55721"/>
                  </a:cubicBezTo>
                  <a:cubicBezTo>
                    <a:pt x="167164" y="45244"/>
                    <a:pt x="175736" y="36671"/>
                    <a:pt x="186214" y="29051"/>
                  </a:cubicBezTo>
                  <a:cubicBezTo>
                    <a:pt x="196691" y="21431"/>
                    <a:pt x="208121" y="16669"/>
                    <a:pt x="220504" y="11906"/>
                  </a:cubicBezTo>
                  <a:cubicBezTo>
                    <a:pt x="232886" y="9049"/>
                    <a:pt x="247174" y="7144"/>
                    <a:pt x="264319" y="7144"/>
                  </a:cubicBezTo>
                  <a:close/>
                </a:path>
              </a:pathLst>
            </a:custGeom>
            <a:solidFill>
              <a:schemeClr val="bg1"/>
            </a:solid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F389F2E4-AD48-4C9B-A70C-686EA0BB11F1}"/>
                </a:ext>
              </a:extLst>
            </p:cNvPr>
            <p:cNvSpPr/>
            <p:nvPr/>
          </p:nvSpPr>
          <p:spPr>
            <a:xfrm>
              <a:off x="7173973" y="3982860"/>
              <a:ext cx="247992" cy="309990"/>
            </a:xfrm>
            <a:custGeom>
              <a:avLst/>
              <a:gdLst>
                <a:gd name="connsiteX0" fmla="*/ 326231 w 419100"/>
                <a:gd name="connsiteY0" fmla="*/ 507206 h 523875"/>
                <a:gd name="connsiteX1" fmla="*/ 300514 w 419100"/>
                <a:gd name="connsiteY1" fmla="*/ 440531 h 523875"/>
                <a:gd name="connsiteX2" fmla="*/ 296704 w 419100"/>
                <a:gd name="connsiteY2" fmla="*/ 440531 h 523875"/>
                <a:gd name="connsiteX3" fmla="*/ 267176 w 419100"/>
                <a:gd name="connsiteY3" fmla="*/ 474821 h 523875"/>
                <a:gd name="connsiteX4" fmla="*/ 235744 w 419100"/>
                <a:gd name="connsiteY4" fmla="*/ 498634 h 523875"/>
                <a:gd name="connsiteX5" fmla="*/ 196691 w 419100"/>
                <a:gd name="connsiteY5" fmla="*/ 511969 h 523875"/>
                <a:gd name="connsiteX6" fmla="*/ 147161 w 419100"/>
                <a:gd name="connsiteY6" fmla="*/ 516731 h 523875"/>
                <a:gd name="connsiteX7" fmla="*/ 91916 w 419100"/>
                <a:gd name="connsiteY7" fmla="*/ 507206 h 523875"/>
                <a:gd name="connsiteX8" fmla="*/ 47149 w 419100"/>
                <a:gd name="connsiteY8" fmla="*/ 478631 h 523875"/>
                <a:gd name="connsiteX9" fmla="*/ 17621 w 419100"/>
                <a:gd name="connsiteY9" fmla="*/ 430054 h 523875"/>
                <a:gd name="connsiteX10" fmla="*/ 7144 w 419100"/>
                <a:gd name="connsiteY10" fmla="*/ 360521 h 523875"/>
                <a:gd name="connsiteX11" fmla="*/ 57626 w 419100"/>
                <a:gd name="connsiteY11" fmla="*/ 245269 h 523875"/>
                <a:gd name="connsiteX12" fmla="*/ 208121 w 419100"/>
                <a:gd name="connsiteY12" fmla="*/ 204311 h 523875"/>
                <a:gd name="connsiteX13" fmla="*/ 287179 w 419100"/>
                <a:gd name="connsiteY13" fmla="*/ 201454 h 523875"/>
                <a:gd name="connsiteX14" fmla="*/ 287179 w 419100"/>
                <a:gd name="connsiteY14" fmla="*/ 164306 h 523875"/>
                <a:gd name="connsiteX15" fmla="*/ 269081 w 419100"/>
                <a:gd name="connsiteY15" fmla="*/ 119539 h 523875"/>
                <a:gd name="connsiteX16" fmla="*/ 219551 w 419100"/>
                <a:gd name="connsiteY16" fmla="*/ 105251 h 523875"/>
                <a:gd name="connsiteX17" fmla="*/ 157639 w 419100"/>
                <a:gd name="connsiteY17" fmla="*/ 114776 h 523875"/>
                <a:gd name="connsiteX18" fmla="*/ 96679 w 419100"/>
                <a:gd name="connsiteY18" fmla="*/ 139541 h 523875"/>
                <a:gd name="connsiteX19" fmla="*/ 52864 w 419100"/>
                <a:gd name="connsiteY19" fmla="*/ 50959 h 523875"/>
                <a:gd name="connsiteX20" fmla="*/ 134779 w 419100"/>
                <a:gd name="connsiteY20" fmla="*/ 18574 h 523875"/>
                <a:gd name="connsiteX21" fmla="*/ 229076 w 419100"/>
                <a:gd name="connsiteY21" fmla="*/ 7144 h 523875"/>
                <a:gd name="connsiteX22" fmla="*/ 370999 w 419100"/>
                <a:gd name="connsiteY22" fmla="*/ 50006 h 523875"/>
                <a:gd name="connsiteX23" fmla="*/ 420529 w 419100"/>
                <a:gd name="connsiteY23" fmla="*/ 181451 h 523875"/>
                <a:gd name="connsiteX24" fmla="*/ 420529 w 419100"/>
                <a:gd name="connsiteY24" fmla="*/ 510064 h 523875"/>
                <a:gd name="connsiteX25" fmla="*/ 326231 w 419100"/>
                <a:gd name="connsiteY25" fmla="*/ 510064 h 523875"/>
                <a:gd name="connsiteX26" fmla="*/ 286226 w 419100"/>
                <a:gd name="connsiteY26" fmla="*/ 279559 h 523875"/>
                <a:gd name="connsiteX27" fmla="*/ 241459 w 419100"/>
                <a:gd name="connsiteY27" fmla="*/ 281464 h 523875"/>
                <a:gd name="connsiteX28" fmla="*/ 195739 w 419100"/>
                <a:gd name="connsiteY28" fmla="*/ 288131 h 523875"/>
                <a:gd name="connsiteX29" fmla="*/ 166211 w 419100"/>
                <a:gd name="connsiteY29" fmla="*/ 304324 h 523875"/>
                <a:gd name="connsiteX30" fmla="*/ 150019 w 419100"/>
                <a:gd name="connsiteY30" fmla="*/ 329089 h 523875"/>
                <a:gd name="connsiteX31" fmla="*/ 145256 w 419100"/>
                <a:gd name="connsiteY31" fmla="*/ 361474 h 523875"/>
                <a:gd name="connsiteX32" fmla="*/ 160496 w 419100"/>
                <a:gd name="connsiteY32" fmla="*/ 405289 h 523875"/>
                <a:gd name="connsiteX33" fmla="*/ 199549 w 419100"/>
                <a:gd name="connsiteY33" fmla="*/ 418624 h 523875"/>
                <a:gd name="connsiteX34" fmla="*/ 233839 w 419100"/>
                <a:gd name="connsiteY34" fmla="*/ 411956 h 523875"/>
                <a:gd name="connsiteX35" fmla="*/ 261461 w 419100"/>
                <a:gd name="connsiteY35" fmla="*/ 392906 h 523875"/>
                <a:gd name="connsiteX36" fmla="*/ 279559 w 419100"/>
                <a:gd name="connsiteY36" fmla="*/ 362426 h 523875"/>
                <a:gd name="connsiteX37" fmla="*/ 286226 w 419100"/>
                <a:gd name="connsiteY37" fmla="*/ 320516 h 523875"/>
                <a:gd name="connsiteX38" fmla="*/ 286226 w 419100"/>
                <a:gd name="connsiteY38" fmla="*/ 279559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9100" h="523875">
                  <a:moveTo>
                    <a:pt x="326231" y="507206"/>
                  </a:moveTo>
                  <a:lnTo>
                    <a:pt x="300514" y="440531"/>
                  </a:lnTo>
                  <a:lnTo>
                    <a:pt x="296704" y="440531"/>
                  </a:lnTo>
                  <a:cubicBezTo>
                    <a:pt x="287179" y="453866"/>
                    <a:pt x="277654" y="465296"/>
                    <a:pt x="267176" y="474821"/>
                  </a:cubicBezTo>
                  <a:cubicBezTo>
                    <a:pt x="256699" y="484346"/>
                    <a:pt x="247174" y="491966"/>
                    <a:pt x="235744" y="498634"/>
                  </a:cubicBezTo>
                  <a:cubicBezTo>
                    <a:pt x="224314" y="505301"/>
                    <a:pt x="210979" y="509111"/>
                    <a:pt x="196691" y="511969"/>
                  </a:cubicBezTo>
                  <a:cubicBezTo>
                    <a:pt x="182404" y="514826"/>
                    <a:pt x="166211" y="516731"/>
                    <a:pt x="147161" y="516731"/>
                  </a:cubicBezTo>
                  <a:cubicBezTo>
                    <a:pt x="127159" y="516731"/>
                    <a:pt x="108109" y="513874"/>
                    <a:pt x="91916" y="507206"/>
                  </a:cubicBezTo>
                  <a:cubicBezTo>
                    <a:pt x="75724" y="500539"/>
                    <a:pt x="60484" y="491014"/>
                    <a:pt x="47149" y="478631"/>
                  </a:cubicBezTo>
                  <a:cubicBezTo>
                    <a:pt x="34766" y="466249"/>
                    <a:pt x="25241" y="450056"/>
                    <a:pt x="17621" y="430054"/>
                  </a:cubicBezTo>
                  <a:cubicBezTo>
                    <a:pt x="10954" y="411004"/>
                    <a:pt x="7144" y="387191"/>
                    <a:pt x="7144" y="360521"/>
                  </a:cubicBezTo>
                  <a:cubicBezTo>
                    <a:pt x="7144" y="308134"/>
                    <a:pt x="24289" y="270034"/>
                    <a:pt x="57626" y="245269"/>
                  </a:cubicBezTo>
                  <a:cubicBezTo>
                    <a:pt x="90964" y="220504"/>
                    <a:pt x="141446" y="207169"/>
                    <a:pt x="208121" y="204311"/>
                  </a:cubicBezTo>
                  <a:lnTo>
                    <a:pt x="287179" y="201454"/>
                  </a:lnTo>
                  <a:lnTo>
                    <a:pt x="287179" y="164306"/>
                  </a:lnTo>
                  <a:cubicBezTo>
                    <a:pt x="287179" y="144304"/>
                    <a:pt x="281464" y="129064"/>
                    <a:pt x="269081" y="119539"/>
                  </a:cubicBezTo>
                  <a:cubicBezTo>
                    <a:pt x="257651" y="110014"/>
                    <a:pt x="240506" y="105251"/>
                    <a:pt x="219551" y="105251"/>
                  </a:cubicBezTo>
                  <a:cubicBezTo>
                    <a:pt x="198596" y="105251"/>
                    <a:pt x="177641" y="108109"/>
                    <a:pt x="157639" y="114776"/>
                  </a:cubicBezTo>
                  <a:cubicBezTo>
                    <a:pt x="137636" y="121444"/>
                    <a:pt x="117634" y="129064"/>
                    <a:pt x="96679" y="139541"/>
                  </a:cubicBezTo>
                  <a:lnTo>
                    <a:pt x="52864" y="50959"/>
                  </a:lnTo>
                  <a:cubicBezTo>
                    <a:pt x="77629" y="37624"/>
                    <a:pt x="105251" y="26194"/>
                    <a:pt x="134779" y="18574"/>
                  </a:cubicBezTo>
                  <a:cubicBezTo>
                    <a:pt x="165259" y="10954"/>
                    <a:pt x="196691" y="7144"/>
                    <a:pt x="229076" y="7144"/>
                  </a:cubicBezTo>
                  <a:cubicBezTo>
                    <a:pt x="290989" y="7144"/>
                    <a:pt x="337661" y="21431"/>
                    <a:pt x="370999" y="50006"/>
                  </a:cubicBezTo>
                  <a:cubicBezTo>
                    <a:pt x="403384" y="78581"/>
                    <a:pt x="420529" y="122396"/>
                    <a:pt x="420529" y="181451"/>
                  </a:cubicBezTo>
                  <a:lnTo>
                    <a:pt x="420529" y="510064"/>
                  </a:lnTo>
                  <a:lnTo>
                    <a:pt x="326231" y="510064"/>
                  </a:lnTo>
                  <a:close/>
                  <a:moveTo>
                    <a:pt x="286226" y="279559"/>
                  </a:moveTo>
                  <a:lnTo>
                    <a:pt x="241459" y="281464"/>
                  </a:lnTo>
                  <a:cubicBezTo>
                    <a:pt x="223361" y="282416"/>
                    <a:pt x="208121" y="284321"/>
                    <a:pt x="195739" y="288131"/>
                  </a:cubicBezTo>
                  <a:cubicBezTo>
                    <a:pt x="183356" y="291941"/>
                    <a:pt x="173831" y="297656"/>
                    <a:pt x="166211" y="304324"/>
                  </a:cubicBezTo>
                  <a:cubicBezTo>
                    <a:pt x="158591" y="310991"/>
                    <a:pt x="152876" y="319564"/>
                    <a:pt x="150019" y="329089"/>
                  </a:cubicBezTo>
                  <a:cubicBezTo>
                    <a:pt x="146209" y="338614"/>
                    <a:pt x="145256" y="349091"/>
                    <a:pt x="145256" y="361474"/>
                  </a:cubicBezTo>
                  <a:cubicBezTo>
                    <a:pt x="145256" y="382429"/>
                    <a:pt x="150019" y="396716"/>
                    <a:pt x="160496" y="405289"/>
                  </a:cubicBezTo>
                  <a:cubicBezTo>
                    <a:pt x="170974" y="413861"/>
                    <a:pt x="183356" y="418624"/>
                    <a:pt x="199549" y="418624"/>
                  </a:cubicBezTo>
                  <a:cubicBezTo>
                    <a:pt x="211931" y="418624"/>
                    <a:pt x="223361" y="416719"/>
                    <a:pt x="233839" y="411956"/>
                  </a:cubicBezTo>
                  <a:cubicBezTo>
                    <a:pt x="244316" y="407194"/>
                    <a:pt x="253841" y="401479"/>
                    <a:pt x="261461" y="392906"/>
                  </a:cubicBezTo>
                  <a:cubicBezTo>
                    <a:pt x="269081" y="384334"/>
                    <a:pt x="275749" y="373856"/>
                    <a:pt x="279559" y="362426"/>
                  </a:cubicBezTo>
                  <a:cubicBezTo>
                    <a:pt x="284321" y="350044"/>
                    <a:pt x="286226" y="335756"/>
                    <a:pt x="286226" y="320516"/>
                  </a:cubicBezTo>
                  <a:lnTo>
                    <a:pt x="286226" y="279559"/>
                  </a:lnTo>
                  <a:close/>
                </a:path>
              </a:pathLst>
            </a:custGeom>
            <a:solidFill>
              <a:schemeClr val="bg1"/>
            </a:solid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B4A62EF6-C9C9-4AB9-92BB-F56D4AA0CBF5}"/>
                </a:ext>
              </a:extLst>
            </p:cNvPr>
            <p:cNvSpPr/>
            <p:nvPr/>
          </p:nvSpPr>
          <p:spPr>
            <a:xfrm>
              <a:off x="7906676" y="3723032"/>
              <a:ext cx="603071" cy="569254"/>
            </a:xfrm>
            <a:custGeom>
              <a:avLst/>
              <a:gdLst>
                <a:gd name="connsiteX0" fmla="*/ 7144 w 1019175"/>
                <a:gd name="connsiteY0" fmla="*/ 7144 h 962025"/>
                <a:gd name="connsiteX1" fmla="*/ 7144 w 1019175"/>
                <a:gd name="connsiteY1" fmla="*/ 962501 h 962025"/>
                <a:gd name="connsiteX2" fmla="*/ 190976 w 1019175"/>
                <a:gd name="connsiteY2" fmla="*/ 962501 h 962025"/>
                <a:gd name="connsiteX3" fmla="*/ 190976 w 1019175"/>
                <a:gd name="connsiteY3" fmla="*/ 296704 h 962025"/>
                <a:gd name="connsiteX4" fmla="*/ 561499 w 1019175"/>
                <a:gd name="connsiteY4" fmla="*/ 296704 h 962025"/>
                <a:gd name="connsiteX5" fmla="*/ 561499 w 1019175"/>
                <a:gd name="connsiteY5" fmla="*/ 412909 h 962025"/>
                <a:gd name="connsiteX6" fmla="*/ 326231 w 1019175"/>
                <a:gd name="connsiteY6" fmla="*/ 412909 h 962025"/>
                <a:gd name="connsiteX7" fmla="*/ 326231 w 1019175"/>
                <a:gd name="connsiteY7" fmla="*/ 586264 h 962025"/>
                <a:gd name="connsiteX8" fmla="*/ 545306 w 1019175"/>
                <a:gd name="connsiteY8" fmla="*/ 586264 h 962025"/>
                <a:gd name="connsiteX9" fmla="*/ 545306 w 1019175"/>
                <a:gd name="connsiteY9" fmla="*/ 702469 h 962025"/>
                <a:gd name="connsiteX10" fmla="*/ 326231 w 1019175"/>
                <a:gd name="connsiteY10" fmla="*/ 702469 h 962025"/>
                <a:gd name="connsiteX11" fmla="*/ 326231 w 1019175"/>
                <a:gd name="connsiteY11" fmla="*/ 962501 h 962025"/>
                <a:gd name="connsiteX12" fmla="*/ 677704 w 1019175"/>
                <a:gd name="connsiteY12" fmla="*/ 962501 h 962025"/>
                <a:gd name="connsiteX13" fmla="*/ 677704 w 1019175"/>
                <a:gd name="connsiteY13" fmla="*/ 454819 h 962025"/>
                <a:gd name="connsiteX14" fmla="*/ 812959 w 1019175"/>
                <a:gd name="connsiteY14" fmla="*/ 454819 h 962025"/>
                <a:gd name="connsiteX15" fmla="*/ 812959 w 1019175"/>
                <a:gd name="connsiteY15" fmla="*/ 962501 h 962025"/>
                <a:gd name="connsiteX16" fmla="*/ 1014889 w 1019175"/>
                <a:gd name="connsiteY16" fmla="*/ 962501 h 962025"/>
                <a:gd name="connsiteX17" fmla="*/ 1014889 w 1019175"/>
                <a:gd name="connsiteY17" fmla="*/ 7144 h 962025"/>
                <a:gd name="connsiteX18" fmla="*/ 7144 w 1019175"/>
                <a:gd name="connsiteY18" fmla="*/ 7144 h 962025"/>
                <a:gd name="connsiteX19" fmla="*/ 812959 w 1019175"/>
                <a:gd name="connsiteY19" fmla="*/ 354806 h 962025"/>
                <a:gd name="connsiteX20" fmla="*/ 796767 w 1019175"/>
                <a:gd name="connsiteY20" fmla="*/ 375761 h 962025"/>
                <a:gd name="connsiteX21" fmla="*/ 773906 w 1019175"/>
                <a:gd name="connsiteY21" fmla="*/ 387191 h 962025"/>
                <a:gd name="connsiteX22" fmla="*/ 745331 w 1019175"/>
                <a:gd name="connsiteY22" fmla="*/ 391001 h 962025"/>
                <a:gd name="connsiteX23" fmla="*/ 716756 w 1019175"/>
                <a:gd name="connsiteY23" fmla="*/ 387191 h 962025"/>
                <a:gd name="connsiteX24" fmla="*/ 692944 w 1019175"/>
                <a:gd name="connsiteY24" fmla="*/ 375761 h 962025"/>
                <a:gd name="connsiteX25" fmla="*/ 677704 w 1019175"/>
                <a:gd name="connsiteY25" fmla="*/ 354806 h 962025"/>
                <a:gd name="connsiteX26" fmla="*/ 671989 w 1019175"/>
                <a:gd name="connsiteY26" fmla="*/ 322421 h 962025"/>
                <a:gd name="connsiteX27" fmla="*/ 677704 w 1019175"/>
                <a:gd name="connsiteY27" fmla="*/ 290036 h 962025"/>
                <a:gd name="connsiteX28" fmla="*/ 692944 w 1019175"/>
                <a:gd name="connsiteY28" fmla="*/ 269081 h 962025"/>
                <a:gd name="connsiteX29" fmla="*/ 716756 w 1019175"/>
                <a:gd name="connsiteY29" fmla="*/ 257651 h 962025"/>
                <a:gd name="connsiteX30" fmla="*/ 745331 w 1019175"/>
                <a:gd name="connsiteY30" fmla="*/ 254794 h 962025"/>
                <a:gd name="connsiteX31" fmla="*/ 773906 w 1019175"/>
                <a:gd name="connsiteY31" fmla="*/ 257651 h 962025"/>
                <a:gd name="connsiteX32" fmla="*/ 796767 w 1019175"/>
                <a:gd name="connsiteY32" fmla="*/ 269081 h 962025"/>
                <a:gd name="connsiteX33" fmla="*/ 812959 w 1019175"/>
                <a:gd name="connsiteY33" fmla="*/ 290036 h 962025"/>
                <a:gd name="connsiteX34" fmla="*/ 818674 w 1019175"/>
                <a:gd name="connsiteY34" fmla="*/ 322421 h 962025"/>
                <a:gd name="connsiteX35" fmla="*/ 812959 w 1019175"/>
                <a:gd name="connsiteY35" fmla="*/ 354806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19175" h="962025">
                  <a:moveTo>
                    <a:pt x="7144" y="7144"/>
                  </a:moveTo>
                  <a:lnTo>
                    <a:pt x="7144" y="962501"/>
                  </a:lnTo>
                  <a:lnTo>
                    <a:pt x="190976" y="962501"/>
                  </a:lnTo>
                  <a:lnTo>
                    <a:pt x="190976" y="296704"/>
                  </a:lnTo>
                  <a:lnTo>
                    <a:pt x="561499" y="296704"/>
                  </a:lnTo>
                  <a:lnTo>
                    <a:pt x="561499" y="412909"/>
                  </a:lnTo>
                  <a:lnTo>
                    <a:pt x="326231" y="412909"/>
                  </a:lnTo>
                  <a:lnTo>
                    <a:pt x="326231" y="586264"/>
                  </a:lnTo>
                  <a:lnTo>
                    <a:pt x="545306" y="586264"/>
                  </a:lnTo>
                  <a:lnTo>
                    <a:pt x="545306" y="702469"/>
                  </a:lnTo>
                  <a:lnTo>
                    <a:pt x="326231" y="702469"/>
                  </a:lnTo>
                  <a:lnTo>
                    <a:pt x="326231" y="962501"/>
                  </a:lnTo>
                  <a:lnTo>
                    <a:pt x="677704" y="962501"/>
                  </a:lnTo>
                  <a:lnTo>
                    <a:pt x="677704" y="454819"/>
                  </a:lnTo>
                  <a:lnTo>
                    <a:pt x="812959" y="454819"/>
                  </a:lnTo>
                  <a:lnTo>
                    <a:pt x="812959" y="962501"/>
                  </a:lnTo>
                  <a:lnTo>
                    <a:pt x="1014889" y="962501"/>
                  </a:lnTo>
                  <a:lnTo>
                    <a:pt x="1014889" y="7144"/>
                  </a:lnTo>
                  <a:lnTo>
                    <a:pt x="7144" y="7144"/>
                  </a:lnTo>
                  <a:close/>
                  <a:moveTo>
                    <a:pt x="812959" y="354806"/>
                  </a:moveTo>
                  <a:cubicBezTo>
                    <a:pt x="809149" y="363379"/>
                    <a:pt x="803434" y="370999"/>
                    <a:pt x="796767" y="375761"/>
                  </a:cubicBezTo>
                  <a:cubicBezTo>
                    <a:pt x="790099" y="381476"/>
                    <a:pt x="782479" y="385286"/>
                    <a:pt x="773906" y="387191"/>
                  </a:cubicBezTo>
                  <a:cubicBezTo>
                    <a:pt x="765334" y="389096"/>
                    <a:pt x="755809" y="391001"/>
                    <a:pt x="745331" y="391001"/>
                  </a:cubicBezTo>
                  <a:cubicBezTo>
                    <a:pt x="734854" y="391001"/>
                    <a:pt x="726281" y="390049"/>
                    <a:pt x="716756" y="387191"/>
                  </a:cubicBezTo>
                  <a:cubicBezTo>
                    <a:pt x="708184" y="385286"/>
                    <a:pt x="699611" y="381476"/>
                    <a:pt x="692944" y="375761"/>
                  </a:cubicBezTo>
                  <a:cubicBezTo>
                    <a:pt x="686276" y="370046"/>
                    <a:pt x="681514" y="363379"/>
                    <a:pt x="677704" y="354806"/>
                  </a:cubicBezTo>
                  <a:cubicBezTo>
                    <a:pt x="673894" y="346234"/>
                    <a:pt x="671989" y="334804"/>
                    <a:pt x="671989" y="322421"/>
                  </a:cubicBezTo>
                  <a:cubicBezTo>
                    <a:pt x="671989" y="309086"/>
                    <a:pt x="673894" y="298609"/>
                    <a:pt x="677704" y="290036"/>
                  </a:cubicBezTo>
                  <a:cubicBezTo>
                    <a:pt x="681514" y="281464"/>
                    <a:pt x="687229" y="273844"/>
                    <a:pt x="692944" y="269081"/>
                  </a:cubicBezTo>
                  <a:cubicBezTo>
                    <a:pt x="699611" y="263366"/>
                    <a:pt x="707231" y="259556"/>
                    <a:pt x="716756" y="257651"/>
                  </a:cubicBezTo>
                  <a:cubicBezTo>
                    <a:pt x="725329" y="255746"/>
                    <a:pt x="734854" y="254794"/>
                    <a:pt x="745331" y="254794"/>
                  </a:cubicBezTo>
                  <a:cubicBezTo>
                    <a:pt x="755809" y="254794"/>
                    <a:pt x="764381" y="255746"/>
                    <a:pt x="773906" y="257651"/>
                  </a:cubicBezTo>
                  <a:cubicBezTo>
                    <a:pt x="782479" y="259556"/>
                    <a:pt x="790099" y="263366"/>
                    <a:pt x="796767" y="269081"/>
                  </a:cubicBezTo>
                  <a:cubicBezTo>
                    <a:pt x="803434" y="274796"/>
                    <a:pt x="809149" y="281464"/>
                    <a:pt x="812959" y="290036"/>
                  </a:cubicBezTo>
                  <a:cubicBezTo>
                    <a:pt x="816769" y="298609"/>
                    <a:pt x="818674" y="310039"/>
                    <a:pt x="818674" y="322421"/>
                  </a:cubicBezTo>
                  <a:cubicBezTo>
                    <a:pt x="818674" y="334804"/>
                    <a:pt x="816769" y="346234"/>
                    <a:pt x="812959" y="354806"/>
                  </a:cubicBezTo>
                  <a:close/>
                </a:path>
              </a:pathLst>
            </a:custGeom>
            <a:solidFill>
              <a:schemeClr val="bg1"/>
            </a:solidFill>
            <a:ln w="9525" cap="flat">
              <a:noFill/>
              <a:prstDash val="solid"/>
              <a:miter/>
            </a:ln>
          </p:spPr>
          <p:txBody>
            <a:bodyPr rtlCol="0" anchor="ctr"/>
            <a:lstStyle/>
            <a:p>
              <a:endParaRPr lang="en-US"/>
            </a:p>
          </p:txBody>
        </p:sp>
      </p:grpSp>
      <p:sp>
        <p:nvSpPr>
          <p:cNvPr id="91" name="TextBox 90">
            <a:extLst>
              <a:ext uri="{FF2B5EF4-FFF2-40B4-BE49-F238E27FC236}">
                <a16:creationId xmlns:a16="http://schemas.microsoft.com/office/drawing/2014/main" id="{1B5BB7E3-B581-4CB1-A223-E4EBA5E85715}"/>
              </a:ext>
            </a:extLst>
          </p:cNvPr>
          <p:cNvSpPr txBox="1"/>
          <p:nvPr/>
        </p:nvSpPr>
        <p:spPr>
          <a:xfrm>
            <a:off x="0" y="3938894"/>
            <a:ext cx="12191999" cy="769441"/>
          </a:xfrm>
          <a:prstGeom prst="rect">
            <a:avLst/>
          </a:prstGeom>
          <a:noFill/>
        </p:spPr>
        <p:txBody>
          <a:bodyPr wrap="square" rtlCol="0" anchor="t">
            <a:spAutoFit/>
          </a:bodyPr>
          <a:lstStyle/>
          <a:p>
            <a:pPr algn="ctr"/>
            <a:r>
              <a:rPr lang="en-US" sz="4400" b="1"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Brand Guidelines</a:t>
            </a:r>
          </a:p>
        </p:txBody>
      </p:sp>
    </p:spTree>
    <p:extLst>
      <p:ext uri="{BB962C8B-B14F-4D97-AF65-F5344CB8AC3E}">
        <p14:creationId xmlns:p14="http://schemas.microsoft.com/office/powerpoint/2010/main" val="2847417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64F6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3A7A63-3635-4B88-BB78-9874CAD494EB}"/>
              </a:ext>
            </a:extLst>
          </p:cNvPr>
          <p:cNvSpPr txBox="1"/>
          <p:nvPr/>
        </p:nvSpPr>
        <p:spPr>
          <a:xfrm>
            <a:off x="0" y="3044279"/>
            <a:ext cx="12192000" cy="769441"/>
          </a:xfrm>
          <a:prstGeom prst="rect">
            <a:avLst/>
          </a:prstGeom>
          <a:noFill/>
        </p:spPr>
        <p:txBody>
          <a:bodyPr wrap="square" rtlCol="0">
            <a:spAutoFit/>
          </a:bodyPr>
          <a:lstStyle/>
          <a:p>
            <a:pPr algn="ctr"/>
            <a:r>
              <a:rPr lang="en-US" sz="4400" dirty="0">
                <a:solidFill>
                  <a:schemeClr val="bg1"/>
                </a:solidFill>
                <a:latin typeface="Rock Salt" pitchFamily="2" charset="0"/>
                <a:ea typeface="Open Sans" panose="020B0606030504020204" pitchFamily="34" charset="0"/>
                <a:cs typeface="Open Sans" panose="020B0606030504020204" pitchFamily="34" charset="0"/>
              </a:rPr>
              <a:t>Brand Promise</a:t>
            </a:r>
          </a:p>
        </p:txBody>
      </p:sp>
    </p:spTree>
    <p:extLst>
      <p:ext uri="{BB962C8B-B14F-4D97-AF65-F5344CB8AC3E}">
        <p14:creationId xmlns:p14="http://schemas.microsoft.com/office/powerpoint/2010/main" val="328956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9204F50-9390-4EE2-A5E8-E4081627C1C6}"/>
              </a:ext>
            </a:extLst>
          </p:cNvPr>
          <p:cNvSpPr txBox="1"/>
          <p:nvPr/>
        </p:nvSpPr>
        <p:spPr>
          <a:xfrm>
            <a:off x="200025" y="268956"/>
            <a:ext cx="541283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Brand Promise – Tone of Voice (Internal)</a:t>
            </a:r>
          </a:p>
        </p:txBody>
      </p:sp>
      <p:cxnSp>
        <p:nvCxnSpPr>
          <p:cNvPr id="8" name="Straight Connector 7">
            <a:extLst>
              <a:ext uri="{FF2B5EF4-FFF2-40B4-BE49-F238E27FC236}">
                <a16:creationId xmlns:a16="http://schemas.microsoft.com/office/drawing/2014/main" id="{3C830AA6-A7DD-4A63-9BB6-DA2314353C87}"/>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D4FE6AF-2FA6-44CA-883A-F0E103F04B58}"/>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1884CF67-4103-4FDB-A3A7-5C4DC849AF4F}"/>
              </a:ext>
            </a:extLst>
          </p:cNvPr>
          <p:cNvGrpSpPr/>
          <p:nvPr/>
        </p:nvGrpSpPr>
        <p:grpSpPr>
          <a:xfrm>
            <a:off x="10463094" y="151153"/>
            <a:ext cx="1063622" cy="587398"/>
            <a:chOff x="3534689" y="2096925"/>
            <a:chExt cx="2614472" cy="1443875"/>
          </a:xfrm>
        </p:grpSpPr>
        <p:sp>
          <p:nvSpPr>
            <p:cNvPr id="11" name="Freeform: Shape 10">
              <a:extLst>
                <a:ext uri="{FF2B5EF4-FFF2-40B4-BE49-F238E27FC236}">
                  <a16:creationId xmlns:a16="http://schemas.microsoft.com/office/drawing/2014/main" id="{496E30C9-3DE0-4715-A807-7F9993F4FFFD}"/>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5689DAA-3B7D-4045-B350-2D6D80748FE2}"/>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B927687-7129-4597-B123-36BD354E862F}"/>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0EDB5EF-068D-4678-8390-469A52AE1E8C}"/>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83727D3-BF68-45DD-A3B6-AA3501A5A466}"/>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989B530-E61C-4D1C-8072-AF23E01F8D55}"/>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C0F30CEE-151D-4A19-A8C4-B07A9CB6A76A}"/>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EF68A3B-6A1B-4743-A6F2-FAFBCE8AF404}"/>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E3B389EC-2501-4DF4-809B-47897AD1580F}"/>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E8388D6F-3B42-4969-9C12-BAC6A15B7F20}"/>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6909D98-0454-446A-AEF0-518443055790}"/>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FF4E211-C3AC-4F20-A835-7B1D15512EDD}"/>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F01E195-19F1-4C0C-ADF3-646E07D4A89B}"/>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167F0CB2-7067-42BB-865C-AC7D3FAEC875}"/>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C3340AE-0C54-4531-A1AE-E87A76C51B26}"/>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7E890A3-F61C-4F5F-8BA1-A947D3DEAF13}"/>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45F83FD2-12A1-479E-B064-2E2A6460987F}"/>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29" name="Rectangle 28">
            <a:extLst>
              <a:ext uri="{FF2B5EF4-FFF2-40B4-BE49-F238E27FC236}">
                <a16:creationId xmlns:a16="http://schemas.microsoft.com/office/drawing/2014/main" id="{9995EDB2-D91E-4130-BC6F-9BBEEBAEADA3}"/>
              </a:ext>
            </a:extLst>
          </p:cNvPr>
          <p:cNvSpPr/>
          <p:nvPr/>
        </p:nvSpPr>
        <p:spPr>
          <a:xfrm>
            <a:off x="200026" y="1105505"/>
            <a:ext cx="11722344" cy="954107"/>
          </a:xfrm>
          <a:prstGeom prst="rect">
            <a:avLst/>
          </a:prstGeom>
        </p:spPr>
        <p:txBody>
          <a:bodyPr wrap="square">
            <a:spAutoFit/>
          </a:bodyPr>
          <a:lstStyle/>
          <a:p>
            <a:r>
              <a:rPr lang="en-US" sz="1400" dirty="0">
                <a:latin typeface="Open Sans Light" panose="020B0306030504020204" pitchFamily="34" charset="0"/>
                <a:ea typeface="Open Sans Light" panose="020B0306030504020204" pitchFamily="34" charset="0"/>
                <a:cs typeface="Open Sans Light" panose="020B0306030504020204" pitchFamily="34" charset="0"/>
              </a:rPr>
              <a:t>A brand is more than a name, slogan, or logo. Our brand is a promise. A promise that each time someone interacts with StratiFi Health, our brand will stand for certain values and priorities. As members of StratiFi Health, we are the keepers of our brand promise. We strive to deliver it at every point of contact with our clients, including our services, phone calls, customer service, website and marketing efforts. It is critical that each of us understand the nature of our promise and how our individual performance delivers that promise. </a:t>
            </a:r>
          </a:p>
        </p:txBody>
      </p:sp>
      <p:sp>
        <p:nvSpPr>
          <p:cNvPr id="30" name="Rectangle 29">
            <a:extLst>
              <a:ext uri="{FF2B5EF4-FFF2-40B4-BE49-F238E27FC236}">
                <a16:creationId xmlns:a16="http://schemas.microsoft.com/office/drawing/2014/main" id="{50FFE35A-44E4-40A9-AE5B-7FDC5422717A}"/>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graphicFrame>
        <p:nvGraphicFramePr>
          <p:cNvPr id="31" name="Table 1">
            <a:extLst>
              <a:ext uri="{FF2B5EF4-FFF2-40B4-BE49-F238E27FC236}">
                <a16:creationId xmlns:a16="http://schemas.microsoft.com/office/drawing/2014/main" id="{72EDAE32-75D2-F94A-93D1-E14CD07B17EF}"/>
              </a:ext>
            </a:extLst>
          </p:cNvPr>
          <p:cNvGraphicFramePr>
            <a:graphicFrameLocks noGrp="1"/>
          </p:cNvGraphicFramePr>
          <p:nvPr>
            <p:extLst>
              <p:ext uri="{D42A27DB-BD31-4B8C-83A1-F6EECF244321}">
                <p14:modId xmlns:p14="http://schemas.microsoft.com/office/powerpoint/2010/main" val="3183271460"/>
              </p:ext>
            </p:extLst>
          </p:nvPr>
        </p:nvGraphicFramePr>
        <p:xfrm>
          <a:off x="200025" y="2316816"/>
          <a:ext cx="11516695" cy="3284927"/>
        </p:xfrm>
        <a:graphic>
          <a:graphicData uri="http://schemas.openxmlformats.org/drawingml/2006/table">
            <a:tbl>
              <a:tblPr firstRow="1" bandRow="1">
                <a:tableStyleId>{5C22544A-7EE6-4342-B048-85BDC9FD1C3A}</a:tableStyleId>
              </a:tblPr>
              <a:tblGrid>
                <a:gridCol w="11516695">
                  <a:extLst>
                    <a:ext uri="{9D8B030D-6E8A-4147-A177-3AD203B41FA5}">
                      <a16:colId xmlns:a16="http://schemas.microsoft.com/office/drawing/2014/main" val="1991083755"/>
                    </a:ext>
                  </a:extLst>
                </a:gridCol>
              </a:tblGrid>
              <a:tr h="3284927">
                <a:tc>
                  <a:txBody>
                    <a:bodyPr/>
                    <a:lstStyle/>
                    <a:p>
                      <a:r>
                        <a:rPr lang="en-US" sz="1400" b="1" i="0" dirty="0">
                          <a:solidFill>
                            <a:srgbClr val="353531"/>
                          </a:solidFill>
                          <a:latin typeface="Open Sans" panose="020B0606030504020204" pitchFamily="34" charset="0"/>
                          <a:ea typeface="Open Sans" panose="020B0606030504020204" pitchFamily="34" charset="0"/>
                          <a:cs typeface="Open Sans" panose="020B0606030504020204" pitchFamily="34" charset="0"/>
                        </a:rPr>
                        <a:t>TONE OF VOICE</a:t>
                      </a:r>
                      <a:br>
                        <a:rPr lang="en-US"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br>
                      <a:r>
                        <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These core attributes work together to create a distinct tone, which we express through language and style:</a:t>
                      </a:r>
                    </a:p>
                    <a:p>
                      <a:endPar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sz="1200" b="1" i="0" dirty="0">
                          <a:solidFill>
                            <a:srgbClr val="1384BC"/>
                          </a:solidFill>
                          <a:latin typeface="Open Sans Semibold" panose="020B0606030504020204" pitchFamily="34" charset="0"/>
                          <a:ea typeface="Open Sans Semibold" panose="020B0606030504020204" pitchFamily="34" charset="0"/>
                          <a:cs typeface="Open Sans Semibold" panose="020B0606030504020204" pitchFamily="34" charset="0"/>
                        </a:rPr>
                        <a:t>Purpose – Our highest calling </a:t>
                      </a:r>
                    </a:p>
                    <a:p>
                      <a:r>
                        <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Healthcare as it should be.</a:t>
                      </a:r>
                      <a:br>
                        <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br>
                      <a:endPar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sz="1200" b="1" i="0" dirty="0">
                          <a:solidFill>
                            <a:srgbClr val="1384BC"/>
                          </a:solidFill>
                          <a:latin typeface="Open Sans Semibold" panose="020B0606030504020204" pitchFamily="34" charset="0"/>
                          <a:ea typeface="Open Sans Semibold" panose="020B0606030504020204" pitchFamily="34" charset="0"/>
                          <a:cs typeface="Open Sans Semibold" panose="020B0606030504020204" pitchFamily="34" charset="0"/>
                        </a:rPr>
                        <a:t>Positioning – How we think about our brand</a:t>
                      </a:r>
                    </a:p>
                    <a:p>
                      <a:r>
                        <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For those who want to spend less time and money navigating the complexities of providing healthcare, StratiFi Health is an integrated solutions partner that empowers you to share your own path and forge deeper connections to those you serve.</a:t>
                      </a:r>
                      <a:br>
                        <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br>
                      <a:endPar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sz="1200" b="1" i="0" dirty="0">
                          <a:solidFill>
                            <a:srgbClr val="1384BC"/>
                          </a:solidFill>
                          <a:latin typeface="Open Sans Semibold" panose="020B0606030504020204" pitchFamily="34" charset="0"/>
                          <a:ea typeface="Open Sans Semibold" panose="020B0606030504020204" pitchFamily="34" charset="0"/>
                          <a:cs typeface="Open Sans Semibold" panose="020B0606030504020204" pitchFamily="34" charset="0"/>
                        </a:rPr>
                        <a:t>Personality – Characteristics of our brand</a:t>
                      </a:r>
                    </a:p>
                    <a:p>
                      <a:r>
                        <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Visionary – Passionate – Committed – Principled – Empathetic - Collaborative</a:t>
                      </a:r>
                      <a:br>
                        <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br>
                      <a:r>
                        <a:rPr lang="en-US" sz="1200" b="0" dirty="0">
                          <a:solidFill>
                            <a:srgbClr val="E74F29"/>
                          </a:solidFill>
                          <a:latin typeface="Open Sans Light" panose="020B0306030504020204" pitchFamily="34" charset="0"/>
                          <a:ea typeface="Open Sans Light" panose="020B0306030504020204" pitchFamily="34" charset="0"/>
                          <a:cs typeface="Open Sans Light" panose="020B0306030504020204" pitchFamily="34" charset="0"/>
                        </a:rPr>
                        <a:t> </a:t>
                      </a:r>
                    </a:p>
                    <a:p>
                      <a:r>
                        <a:rPr lang="en-US" sz="1200" b="1" i="0" dirty="0">
                          <a:solidFill>
                            <a:srgbClr val="1384BC"/>
                          </a:solidFill>
                          <a:latin typeface="Open Sans Semibold" panose="020B0606030504020204" pitchFamily="34" charset="0"/>
                          <a:ea typeface="Open Sans Semibold" panose="020B0606030504020204" pitchFamily="34" charset="0"/>
                          <a:cs typeface="Open Sans Semibold" panose="020B0606030504020204" pitchFamily="34" charset="0"/>
                        </a:rPr>
                        <a:t>Persona – How brand users view us</a:t>
                      </a:r>
                    </a:p>
                    <a:p>
                      <a:r>
                        <a:rPr lang="en-US" sz="12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For people committed to a better way and willing to challenge the status quo.</a:t>
                      </a:r>
                    </a:p>
                  </a:txBody>
                  <a:tcPr>
                    <a:noFill/>
                  </a:tcPr>
                </a:tc>
                <a:extLst>
                  <a:ext uri="{0D108BD9-81ED-4DB2-BD59-A6C34878D82A}">
                    <a16:rowId xmlns:a16="http://schemas.microsoft.com/office/drawing/2014/main" val="1954200611"/>
                  </a:ext>
                </a:extLst>
              </a:tr>
            </a:tbl>
          </a:graphicData>
        </a:graphic>
      </p:graphicFrame>
    </p:spTree>
    <p:extLst>
      <p:ext uri="{BB962C8B-B14F-4D97-AF65-F5344CB8AC3E}">
        <p14:creationId xmlns:p14="http://schemas.microsoft.com/office/powerpoint/2010/main" val="1399484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9204F50-9390-4EE2-A5E8-E4081627C1C6}"/>
              </a:ext>
            </a:extLst>
          </p:cNvPr>
          <p:cNvSpPr txBox="1"/>
          <p:nvPr/>
        </p:nvSpPr>
        <p:spPr>
          <a:xfrm>
            <a:off x="200025" y="268956"/>
            <a:ext cx="541283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Brand Promise – Core Values </a:t>
            </a:r>
          </a:p>
        </p:txBody>
      </p:sp>
      <p:cxnSp>
        <p:nvCxnSpPr>
          <p:cNvPr id="8" name="Straight Connector 7">
            <a:extLst>
              <a:ext uri="{FF2B5EF4-FFF2-40B4-BE49-F238E27FC236}">
                <a16:creationId xmlns:a16="http://schemas.microsoft.com/office/drawing/2014/main" id="{3C830AA6-A7DD-4A63-9BB6-DA2314353C87}"/>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D4FE6AF-2FA6-44CA-883A-F0E103F04B58}"/>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1884CF67-4103-4FDB-A3A7-5C4DC849AF4F}"/>
              </a:ext>
            </a:extLst>
          </p:cNvPr>
          <p:cNvGrpSpPr/>
          <p:nvPr/>
        </p:nvGrpSpPr>
        <p:grpSpPr>
          <a:xfrm>
            <a:off x="10463094" y="151153"/>
            <a:ext cx="1063622" cy="587398"/>
            <a:chOff x="3534689" y="2096925"/>
            <a:chExt cx="2614472" cy="1443875"/>
          </a:xfrm>
        </p:grpSpPr>
        <p:sp>
          <p:nvSpPr>
            <p:cNvPr id="11" name="Freeform: Shape 10">
              <a:extLst>
                <a:ext uri="{FF2B5EF4-FFF2-40B4-BE49-F238E27FC236}">
                  <a16:creationId xmlns:a16="http://schemas.microsoft.com/office/drawing/2014/main" id="{496E30C9-3DE0-4715-A807-7F9993F4FFFD}"/>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5689DAA-3B7D-4045-B350-2D6D80748FE2}"/>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B927687-7129-4597-B123-36BD354E862F}"/>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0EDB5EF-068D-4678-8390-469A52AE1E8C}"/>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83727D3-BF68-45DD-A3B6-AA3501A5A466}"/>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989B530-E61C-4D1C-8072-AF23E01F8D55}"/>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C0F30CEE-151D-4A19-A8C4-B07A9CB6A76A}"/>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EF68A3B-6A1B-4743-A6F2-FAFBCE8AF404}"/>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E3B389EC-2501-4DF4-809B-47897AD1580F}"/>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E8388D6F-3B42-4969-9C12-BAC6A15B7F20}"/>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6909D98-0454-446A-AEF0-518443055790}"/>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FF4E211-C3AC-4F20-A835-7B1D15512EDD}"/>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F01E195-19F1-4C0C-ADF3-646E07D4A89B}"/>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167F0CB2-7067-42BB-865C-AC7D3FAEC875}"/>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C3340AE-0C54-4531-A1AE-E87A76C51B26}"/>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7E890A3-F61C-4F5F-8BA1-A947D3DEAF13}"/>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45F83FD2-12A1-479E-B064-2E2A6460987F}"/>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30" name="Rectangle 29">
            <a:extLst>
              <a:ext uri="{FF2B5EF4-FFF2-40B4-BE49-F238E27FC236}">
                <a16:creationId xmlns:a16="http://schemas.microsoft.com/office/drawing/2014/main" id="{50FFE35A-44E4-40A9-AE5B-7FDC5422717A}"/>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32" name="Rectangle 31">
            <a:extLst>
              <a:ext uri="{FF2B5EF4-FFF2-40B4-BE49-F238E27FC236}">
                <a16:creationId xmlns:a16="http://schemas.microsoft.com/office/drawing/2014/main" id="{9079853A-2CB7-7546-9823-C9BCADEF7677}"/>
              </a:ext>
            </a:extLst>
          </p:cNvPr>
          <p:cNvSpPr/>
          <p:nvPr/>
        </p:nvSpPr>
        <p:spPr>
          <a:xfrm>
            <a:off x="1336430" y="1699347"/>
            <a:ext cx="281354" cy="816320"/>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608007A-871C-5147-B16A-F7FFCACCD193}"/>
              </a:ext>
            </a:extLst>
          </p:cNvPr>
          <p:cNvSpPr/>
          <p:nvPr/>
        </p:nvSpPr>
        <p:spPr>
          <a:xfrm>
            <a:off x="1324707" y="2660639"/>
            <a:ext cx="281354" cy="816320"/>
          </a:xfrm>
          <a:prstGeom prst="rect">
            <a:avLst/>
          </a:prstGeom>
          <a:solidFill>
            <a:srgbClr val="23B1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D6D067F-95EC-FD4D-864F-DE535ABFDB4B}"/>
              </a:ext>
            </a:extLst>
          </p:cNvPr>
          <p:cNvSpPr/>
          <p:nvPr/>
        </p:nvSpPr>
        <p:spPr>
          <a:xfrm>
            <a:off x="1312984" y="3610208"/>
            <a:ext cx="281354" cy="816320"/>
          </a:xfrm>
          <a:prstGeom prst="rect">
            <a:avLst/>
          </a:prstGeom>
          <a:solidFill>
            <a:srgbClr val="C1D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607ACD7-5FCE-B648-8273-6D2F1B0855D9}"/>
              </a:ext>
            </a:extLst>
          </p:cNvPr>
          <p:cNvSpPr/>
          <p:nvPr/>
        </p:nvSpPr>
        <p:spPr>
          <a:xfrm>
            <a:off x="1312984" y="4580971"/>
            <a:ext cx="281354" cy="816320"/>
          </a:xfrm>
          <a:prstGeom prst="rect">
            <a:avLst/>
          </a:prstGeom>
          <a:solidFill>
            <a:srgbClr val="FAA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6842020E-7AE0-924E-B813-8BEF0C65B819}"/>
              </a:ext>
            </a:extLst>
          </p:cNvPr>
          <p:cNvSpPr txBox="1"/>
          <p:nvPr/>
        </p:nvSpPr>
        <p:spPr>
          <a:xfrm>
            <a:off x="1733767" y="1873178"/>
            <a:ext cx="8531158" cy="461665"/>
          </a:xfrm>
          <a:prstGeom prst="rect">
            <a:avLst/>
          </a:prstGeom>
          <a:noFill/>
        </p:spPr>
        <p:txBody>
          <a:bodyPr wrap="square" rtlCol="0">
            <a:spAutoFit/>
          </a:bodyPr>
          <a:lstStyle/>
          <a:p>
            <a:r>
              <a:rPr lang="en-US" sz="2400" b="1" dirty="0">
                <a:solidFill>
                  <a:srgbClr val="356DAF"/>
                </a:solidFill>
                <a:latin typeface="Open Sans "/>
                <a:ea typeface="Open Sans Light" panose="020B0306030504020204" pitchFamily="34" charset="0"/>
                <a:cs typeface="Open Sans Light" panose="020B0306030504020204" pitchFamily="34" charset="0"/>
              </a:rPr>
              <a:t>Relationships Matter</a:t>
            </a:r>
          </a:p>
        </p:txBody>
      </p:sp>
      <p:sp>
        <p:nvSpPr>
          <p:cNvPr id="37" name="TextBox 36">
            <a:extLst>
              <a:ext uri="{FF2B5EF4-FFF2-40B4-BE49-F238E27FC236}">
                <a16:creationId xmlns:a16="http://schemas.microsoft.com/office/drawing/2014/main" id="{B3FD6B3B-9B4C-7E44-AEA1-78A8017C9584}"/>
              </a:ext>
            </a:extLst>
          </p:cNvPr>
          <p:cNvSpPr txBox="1"/>
          <p:nvPr/>
        </p:nvSpPr>
        <p:spPr>
          <a:xfrm>
            <a:off x="1722044" y="2764131"/>
            <a:ext cx="8531158" cy="461665"/>
          </a:xfrm>
          <a:prstGeom prst="rect">
            <a:avLst/>
          </a:prstGeom>
          <a:noFill/>
        </p:spPr>
        <p:txBody>
          <a:bodyPr wrap="square" rtlCol="0">
            <a:spAutoFit/>
          </a:bodyPr>
          <a:lstStyle/>
          <a:p>
            <a:r>
              <a:rPr lang="en-US" sz="2400" b="1" dirty="0">
                <a:solidFill>
                  <a:srgbClr val="23B1A5"/>
                </a:solidFill>
                <a:latin typeface="Open Sans "/>
                <a:ea typeface="Open Sans Light" panose="020B0306030504020204" pitchFamily="34" charset="0"/>
                <a:cs typeface="Open Sans Light" panose="020B0306030504020204" pitchFamily="34" charset="0"/>
              </a:rPr>
              <a:t>Serve Others First</a:t>
            </a:r>
          </a:p>
        </p:txBody>
      </p:sp>
      <p:sp>
        <p:nvSpPr>
          <p:cNvPr id="38" name="TextBox 37">
            <a:extLst>
              <a:ext uri="{FF2B5EF4-FFF2-40B4-BE49-F238E27FC236}">
                <a16:creationId xmlns:a16="http://schemas.microsoft.com/office/drawing/2014/main" id="{98DB8238-BFE1-CD4D-8452-F69877F66A8F}"/>
              </a:ext>
            </a:extLst>
          </p:cNvPr>
          <p:cNvSpPr txBox="1"/>
          <p:nvPr/>
        </p:nvSpPr>
        <p:spPr>
          <a:xfrm>
            <a:off x="1710321" y="3760593"/>
            <a:ext cx="8531158" cy="461665"/>
          </a:xfrm>
          <a:prstGeom prst="rect">
            <a:avLst/>
          </a:prstGeom>
          <a:noFill/>
        </p:spPr>
        <p:txBody>
          <a:bodyPr wrap="square" rtlCol="0">
            <a:spAutoFit/>
          </a:bodyPr>
          <a:lstStyle/>
          <a:p>
            <a:r>
              <a:rPr lang="en-US" sz="2400" b="1" dirty="0">
                <a:solidFill>
                  <a:srgbClr val="C1D72D"/>
                </a:solidFill>
                <a:latin typeface="Open Sans "/>
                <a:ea typeface="Open Sans Light" panose="020B0306030504020204" pitchFamily="34" charset="0"/>
                <a:cs typeface="Open Sans Light" panose="020B0306030504020204" pitchFamily="34" charset="0"/>
              </a:rPr>
              <a:t>Purpose Driven</a:t>
            </a:r>
          </a:p>
        </p:txBody>
      </p:sp>
      <p:sp>
        <p:nvSpPr>
          <p:cNvPr id="39" name="TextBox 38">
            <a:extLst>
              <a:ext uri="{FF2B5EF4-FFF2-40B4-BE49-F238E27FC236}">
                <a16:creationId xmlns:a16="http://schemas.microsoft.com/office/drawing/2014/main" id="{E5A20DFF-B16B-AC42-9822-FF053A6EEE72}"/>
              </a:ext>
            </a:extLst>
          </p:cNvPr>
          <p:cNvSpPr txBox="1"/>
          <p:nvPr/>
        </p:nvSpPr>
        <p:spPr>
          <a:xfrm>
            <a:off x="1686875" y="4733608"/>
            <a:ext cx="8531158" cy="461665"/>
          </a:xfrm>
          <a:prstGeom prst="rect">
            <a:avLst/>
          </a:prstGeom>
          <a:noFill/>
        </p:spPr>
        <p:txBody>
          <a:bodyPr wrap="square" rtlCol="0">
            <a:spAutoFit/>
          </a:bodyPr>
          <a:lstStyle/>
          <a:p>
            <a:r>
              <a:rPr lang="en-US" sz="2400" b="1" dirty="0">
                <a:solidFill>
                  <a:srgbClr val="FAA719"/>
                </a:solidFill>
                <a:latin typeface="Open Sans "/>
                <a:ea typeface="Open Sans Light" panose="020B0306030504020204" pitchFamily="34" charset="0"/>
                <a:cs typeface="Open Sans Light" panose="020B0306030504020204" pitchFamily="34" charset="0"/>
              </a:rPr>
              <a:t>Inspire Creativity</a:t>
            </a:r>
          </a:p>
        </p:txBody>
      </p:sp>
    </p:spTree>
    <p:extLst>
      <p:ext uri="{BB962C8B-B14F-4D97-AF65-F5344CB8AC3E}">
        <p14:creationId xmlns:p14="http://schemas.microsoft.com/office/powerpoint/2010/main" val="2283406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9204F50-9390-4EE2-A5E8-E4081627C1C6}"/>
              </a:ext>
            </a:extLst>
          </p:cNvPr>
          <p:cNvSpPr txBox="1"/>
          <p:nvPr/>
        </p:nvSpPr>
        <p:spPr>
          <a:xfrm>
            <a:off x="200025" y="268956"/>
            <a:ext cx="541283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Brand Promise – Messaging</a:t>
            </a:r>
          </a:p>
        </p:txBody>
      </p:sp>
      <p:cxnSp>
        <p:nvCxnSpPr>
          <p:cNvPr id="8" name="Straight Connector 7">
            <a:extLst>
              <a:ext uri="{FF2B5EF4-FFF2-40B4-BE49-F238E27FC236}">
                <a16:creationId xmlns:a16="http://schemas.microsoft.com/office/drawing/2014/main" id="{3C830AA6-A7DD-4A63-9BB6-DA2314353C87}"/>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D4FE6AF-2FA6-44CA-883A-F0E103F04B58}"/>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1884CF67-4103-4FDB-A3A7-5C4DC849AF4F}"/>
              </a:ext>
            </a:extLst>
          </p:cNvPr>
          <p:cNvGrpSpPr/>
          <p:nvPr/>
        </p:nvGrpSpPr>
        <p:grpSpPr>
          <a:xfrm>
            <a:off x="10463094" y="151153"/>
            <a:ext cx="1063622" cy="587398"/>
            <a:chOff x="3534689" y="2096925"/>
            <a:chExt cx="2614472" cy="1443875"/>
          </a:xfrm>
        </p:grpSpPr>
        <p:sp>
          <p:nvSpPr>
            <p:cNvPr id="11" name="Freeform: Shape 10">
              <a:extLst>
                <a:ext uri="{FF2B5EF4-FFF2-40B4-BE49-F238E27FC236}">
                  <a16:creationId xmlns:a16="http://schemas.microsoft.com/office/drawing/2014/main" id="{496E30C9-3DE0-4715-A807-7F9993F4FFFD}"/>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5689DAA-3B7D-4045-B350-2D6D80748FE2}"/>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B927687-7129-4597-B123-36BD354E862F}"/>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0EDB5EF-068D-4678-8390-469A52AE1E8C}"/>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83727D3-BF68-45DD-A3B6-AA3501A5A466}"/>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989B530-E61C-4D1C-8072-AF23E01F8D55}"/>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C0F30CEE-151D-4A19-A8C4-B07A9CB6A76A}"/>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EF68A3B-6A1B-4743-A6F2-FAFBCE8AF404}"/>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E3B389EC-2501-4DF4-809B-47897AD1580F}"/>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E8388D6F-3B42-4969-9C12-BAC6A15B7F20}"/>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6909D98-0454-446A-AEF0-518443055790}"/>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FF4E211-C3AC-4F20-A835-7B1D15512EDD}"/>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F01E195-19F1-4C0C-ADF3-646E07D4A89B}"/>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167F0CB2-7067-42BB-865C-AC7D3FAEC875}"/>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C3340AE-0C54-4531-A1AE-E87A76C51B26}"/>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7E890A3-F61C-4F5F-8BA1-A947D3DEAF13}"/>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45F83FD2-12A1-479E-B064-2E2A6460987F}"/>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29" name="Rectangle 28">
            <a:extLst>
              <a:ext uri="{FF2B5EF4-FFF2-40B4-BE49-F238E27FC236}">
                <a16:creationId xmlns:a16="http://schemas.microsoft.com/office/drawing/2014/main" id="{9995EDB2-D91E-4130-BC6F-9BBEEBAEADA3}"/>
              </a:ext>
            </a:extLst>
          </p:cNvPr>
          <p:cNvSpPr/>
          <p:nvPr/>
        </p:nvSpPr>
        <p:spPr>
          <a:xfrm>
            <a:off x="200026" y="1105505"/>
            <a:ext cx="11722344" cy="2462213"/>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ABOUT US</a:t>
            </a:r>
            <a:br>
              <a:rPr lang="en-US" sz="1400" dirty="0">
                <a:latin typeface="Open Sans Light" panose="020B0306030504020204" pitchFamily="34" charset="0"/>
                <a:ea typeface="Open Sans Light" panose="020B0306030504020204" pitchFamily="34" charset="0"/>
                <a:cs typeface="Open Sans Light" panose="020B0306030504020204" pitchFamily="34" charset="0"/>
              </a:rPr>
            </a:br>
            <a:r>
              <a:rPr lang="en-US" sz="1400" dirty="0">
                <a:latin typeface="Open Sans Light" panose="020B0306030504020204" pitchFamily="34" charset="0"/>
                <a:ea typeface="Open Sans Light" panose="020B0306030504020204" pitchFamily="34" charset="0"/>
                <a:cs typeface="Open Sans Light" panose="020B0306030504020204" pitchFamily="34" charset="0"/>
              </a:rPr>
              <a:t>StratiFi Health exists to improve the health of communities by providing integrated solutions for population health and physician practice services that proactively shape the patient's healthcare experience. </a:t>
            </a:r>
          </a:p>
          <a:p>
            <a:endParaRPr lang="en-US" sz="1400" dirty="0">
              <a:latin typeface="Open Sans Light" panose="020B0306030504020204" pitchFamily="34" charset="0"/>
              <a:ea typeface="Open Sans Light" panose="020B0306030504020204" pitchFamily="34" charset="0"/>
              <a:cs typeface="Open Sans Light" panose="020B0306030504020204" pitchFamily="34" charset="0"/>
            </a:endParaRP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Our unique approach to Population Health is to support and optimize the Physician-Patient relationship, the foundation being Primary Care. Providers are powered with a team-based care approach that guides the patient to ensure they receive the appropriate care in the appropriate setting for all their healthcare needs.</a:t>
            </a:r>
          </a:p>
          <a:p>
            <a:endParaRPr lang="en-US" sz="1400" dirty="0">
              <a:latin typeface="Open Sans Light" panose="020B0306030504020204" pitchFamily="34" charset="0"/>
              <a:ea typeface="Open Sans Light" panose="020B0306030504020204" pitchFamily="34" charset="0"/>
              <a:cs typeface="Open Sans Light" panose="020B0306030504020204" pitchFamily="34" charset="0"/>
            </a:endParaRP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Our physician practice services empower independent practices with insights, tools, and actionable strategy, which is essential for successful transformation and longevity. We enable you to shape your own path and forge deeper connections with your patients while preserving your independence.</a:t>
            </a:r>
          </a:p>
        </p:txBody>
      </p:sp>
      <p:sp>
        <p:nvSpPr>
          <p:cNvPr id="30" name="Rectangle 29">
            <a:extLst>
              <a:ext uri="{FF2B5EF4-FFF2-40B4-BE49-F238E27FC236}">
                <a16:creationId xmlns:a16="http://schemas.microsoft.com/office/drawing/2014/main" id="{50FFE35A-44E4-40A9-AE5B-7FDC5422717A}"/>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graphicFrame>
        <p:nvGraphicFramePr>
          <p:cNvPr id="32" name="Table 1">
            <a:extLst>
              <a:ext uri="{FF2B5EF4-FFF2-40B4-BE49-F238E27FC236}">
                <a16:creationId xmlns:a16="http://schemas.microsoft.com/office/drawing/2014/main" id="{C805568D-ADFE-A349-A4BD-3D08A10824BA}"/>
              </a:ext>
            </a:extLst>
          </p:cNvPr>
          <p:cNvGraphicFramePr>
            <a:graphicFrameLocks noGrp="1"/>
          </p:cNvGraphicFramePr>
          <p:nvPr>
            <p:extLst>
              <p:ext uri="{D42A27DB-BD31-4B8C-83A1-F6EECF244321}">
                <p14:modId xmlns:p14="http://schemas.microsoft.com/office/powerpoint/2010/main" val="3369343714"/>
              </p:ext>
            </p:extLst>
          </p:nvPr>
        </p:nvGraphicFramePr>
        <p:xfrm>
          <a:off x="200025" y="3822145"/>
          <a:ext cx="11516695" cy="723727"/>
        </p:xfrm>
        <a:graphic>
          <a:graphicData uri="http://schemas.openxmlformats.org/drawingml/2006/table">
            <a:tbl>
              <a:tblPr firstRow="1" bandRow="1">
                <a:tableStyleId>{5C22544A-7EE6-4342-B048-85BDC9FD1C3A}</a:tableStyleId>
              </a:tblPr>
              <a:tblGrid>
                <a:gridCol w="11516695">
                  <a:extLst>
                    <a:ext uri="{9D8B030D-6E8A-4147-A177-3AD203B41FA5}">
                      <a16:colId xmlns:a16="http://schemas.microsoft.com/office/drawing/2014/main" val="1991083755"/>
                    </a:ext>
                  </a:extLst>
                </a:gridCol>
              </a:tblGrid>
              <a:tr h="723727">
                <a:tc>
                  <a:txBody>
                    <a:bodyPr/>
                    <a:lstStyle/>
                    <a:p>
                      <a:r>
                        <a:rPr lang="en-US" sz="1400" b="1" i="0" dirty="0">
                          <a:solidFill>
                            <a:srgbClr val="353531"/>
                          </a:solidFill>
                          <a:latin typeface="Open Sans" panose="020B0606030504020204" pitchFamily="34" charset="0"/>
                          <a:ea typeface="Open Sans" panose="020B0606030504020204" pitchFamily="34" charset="0"/>
                          <a:cs typeface="Open Sans" panose="020B0606030504020204" pitchFamily="34" charset="0"/>
                        </a:rPr>
                        <a:t>TAGLINE – Usually appears in Rock Salt font</a:t>
                      </a:r>
                      <a:br>
                        <a:rPr lang="en-US"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br>
                      <a:r>
                        <a:rPr lang="en-US" sz="14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Helping Communities Thrive</a:t>
                      </a:r>
                    </a:p>
                  </a:txBody>
                  <a:tcPr>
                    <a:noFill/>
                  </a:tcPr>
                </a:tc>
                <a:extLst>
                  <a:ext uri="{0D108BD9-81ED-4DB2-BD59-A6C34878D82A}">
                    <a16:rowId xmlns:a16="http://schemas.microsoft.com/office/drawing/2014/main" val="1954200611"/>
                  </a:ext>
                </a:extLst>
              </a:tr>
            </a:tbl>
          </a:graphicData>
        </a:graphic>
      </p:graphicFrame>
      <p:graphicFrame>
        <p:nvGraphicFramePr>
          <p:cNvPr id="34" name="Table 3">
            <a:extLst>
              <a:ext uri="{FF2B5EF4-FFF2-40B4-BE49-F238E27FC236}">
                <a16:creationId xmlns:a16="http://schemas.microsoft.com/office/drawing/2014/main" id="{BA299925-0C54-C64F-82A9-37C8F219E6B9}"/>
              </a:ext>
            </a:extLst>
          </p:cNvPr>
          <p:cNvGraphicFramePr>
            <a:graphicFrameLocks noGrp="1"/>
          </p:cNvGraphicFramePr>
          <p:nvPr>
            <p:extLst>
              <p:ext uri="{D42A27DB-BD31-4B8C-83A1-F6EECF244321}">
                <p14:modId xmlns:p14="http://schemas.microsoft.com/office/powerpoint/2010/main" val="3379036629"/>
              </p:ext>
            </p:extLst>
          </p:nvPr>
        </p:nvGraphicFramePr>
        <p:xfrm>
          <a:off x="200025" y="4702926"/>
          <a:ext cx="11516695" cy="1371600"/>
        </p:xfrm>
        <a:graphic>
          <a:graphicData uri="http://schemas.openxmlformats.org/drawingml/2006/table">
            <a:tbl>
              <a:tblPr firstRow="1" bandRow="1">
                <a:tableStyleId>{5C22544A-7EE6-4342-B048-85BDC9FD1C3A}</a:tableStyleId>
              </a:tblPr>
              <a:tblGrid>
                <a:gridCol w="11516695">
                  <a:extLst>
                    <a:ext uri="{9D8B030D-6E8A-4147-A177-3AD203B41FA5}">
                      <a16:colId xmlns:a16="http://schemas.microsoft.com/office/drawing/2014/main" val="1991083755"/>
                    </a:ext>
                  </a:extLst>
                </a:gridCol>
              </a:tblGrid>
              <a:tr h="723727">
                <a:tc>
                  <a:txBody>
                    <a:bodyPr/>
                    <a:lstStyle/>
                    <a:p>
                      <a:r>
                        <a:rPr lang="en-US" sz="1400" b="1" i="0" dirty="0">
                          <a:solidFill>
                            <a:srgbClr val="353531"/>
                          </a:solidFill>
                          <a:latin typeface="Open Sans" panose="020B0606030504020204" pitchFamily="34" charset="0"/>
                          <a:ea typeface="Open Sans" panose="020B0606030504020204" pitchFamily="34" charset="0"/>
                          <a:cs typeface="Open Sans" panose="020B0606030504020204" pitchFamily="34" charset="0"/>
                        </a:rPr>
                        <a:t>APPROVED MESSAGES – Usually appears in Rock Salt font</a:t>
                      </a:r>
                      <a:br>
                        <a:rPr lang="en-US"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br>
                      <a:r>
                        <a:rPr lang="en-US" sz="14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Helping Communities Thrive</a:t>
                      </a:r>
                    </a:p>
                    <a:p>
                      <a:r>
                        <a:rPr lang="en-US" sz="14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Better Healthcare… Together </a:t>
                      </a:r>
                      <a:br>
                        <a:rPr lang="en-US" sz="14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br>
                      <a:r>
                        <a:rPr lang="en-US" sz="14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Healthcare The Way It Should Be</a:t>
                      </a:r>
                    </a:p>
                    <a:p>
                      <a:r>
                        <a:rPr lang="en-US" sz="14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Empowering Healthcare</a:t>
                      </a:r>
                    </a:p>
                    <a:p>
                      <a:r>
                        <a:rPr lang="en-US" sz="1400"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Integrated Solutions Partner</a:t>
                      </a:r>
                    </a:p>
                  </a:txBody>
                  <a:tcPr>
                    <a:noFill/>
                  </a:tcPr>
                </a:tc>
                <a:extLst>
                  <a:ext uri="{0D108BD9-81ED-4DB2-BD59-A6C34878D82A}">
                    <a16:rowId xmlns:a16="http://schemas.microsoft.com/office/drawing/2014/main" val="1954200611"/>
                  </a:ext>
                </a:extLst>
              </a:tr>
            </a:tbl>
          </a:graphicData>
        </a:graphic>
      </p:graphicFrame>
    </p:spTree>
    <p:extLst>
      <p:ext uri="{BB962C8B-B14F-4D97-AF65-F5344CB8AC3E}">
        <p14:creationId xmlns:p14="http://schemas.microsoft.com/office/powerpoint/2010/main" val="4059689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64F6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3A7A63-3635-4B88-BB78-9874CAD494EB}"/>
              </a:ext>
            </a:extLst>
          </p:cNvPr>
          <p:cNvSpPr txBox="1"/>
          <p:nvPr/>
        </p:nvSpPr>
        <p:spPr>
          <a:xfrm>
            <a:off x="0" y="3044279"/>
            <a:ext cx="12192000" cy="769441"/>
          </a:xfrm>
          <a:prstGeom prst="rect">
            <a:avLst/>
          </a:prstGeom>
          <a:noFill/>
        </p:spPr>
        <p:txBody>
          <a:bodyPr wrap="square" rtlCol="0">
            <a:spAutoFit/>
          </a:bodyPr>
          <a:lstStyle/>
          <a:p>
            <a:pPr algn="ctr"/>
            <a:r>
              <a:rPr lang="en-US" sz="4400" dirty="0">
                <a:solidFill>
                  <a:schemeClr val="bg1"/>
                </a:solidFill>
                <a:latin typeface="Rock Salt" pitchFamily="2" charset="0"/>
                <a:ea typeface="Open Sans" panose="020B0606030504020204" pitchFamily="34" charset="0"/>
                <a:cs typeface="Open Sans" panose="020B0606030504020204" pitchFamily="34" charset="0"/>
              </a:rPr>
              <a:t>Logos</a:t>
            </a:r>
          </a:p>
        </p:txBody>
      </p:sp>
    </p:spTree>
    <p:extLst>
      <p:ext uri="{BB962C8B-B14F-4D97-AF65-F5344CB8AC3E}">
        <p14:creationId xmlns:p14="http://schemas.microsoft.com/office/powerpoint/2010/main" val="662352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1">
            <a:extLst>
              <a:ext uri="{FF2B5EF4-FFF2-40B4-BE49-F238E27FC236}">
                <a16:creationId xmlns:a16="http://schemas.microsoft.com/office/drawing/2014/main" id="{79A5C993-52AD-49F8-9274-EAE3D3A8CC3E}"/>
              </a:ext>
            </a:extLst>
          </p:cNvPr>
          <p:cNvSpPr/>
          <p:nvPr/>
        </p:nvSpPr>
        <p:spPr>
          <a:xfrm>
            <a:off x="4800766" y="3126259"/>
            <a:ext cx="1917849" cy="1111601"/>
          </a:xfrm>
          <a:prstGeom prst="rect">
            <a:avLst/>
          </a:prstGeom>
          <a:solidFill>
            <a:srgbClr val="364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Logo – Approved Usage</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Rock Salt" pitchFamily="2" charset="0"/>
              </a:rPr>
              <a:t>Helping Communities Thrive</a:t>
            </a:r>
          </a:p>
        </p:txBody>
      </p:sp>
      <p:cxnSp>
        <p:nvCxnSpPr>
          <p:cNvPr id="148" name="Straight Connector 147">
            <a:extLst>
              <a:ext uri="{FF2B5EF4-FFF2-40B4-BE49-F238E27FC236}">
                <a16:creationId xmlns:a16="http://schemas.microsoft.com/office/drawing/2014/main" id="{F4C200D1-BCA9-49DB-8DE5-812B82632B5F}"/>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FAF54AAD-64DE-40B2-BC9B-58ADE437CCED}"/>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172" name="Group 171">
            <a:extLst>
              <a:ext uri="{FF2B5EF4-FFF2-40B4-BE49-F238E27FC236}">
                <a16:creationId xmlns:a16="http://schemas.microsoft.com/office/drawing/2014/main" id="{6EC360FE-4160-4FF9-A9DB-F3C6A6F393C8}"/>
              </a:ext>
            </a:extLst>
          </p:cNvPr>
          <p:cNvGrpSpPr/>
          <p:nvPr/>
        </p:nvGrpSpPr>
        <p:grpSpPr>
          <a:xfrm>
            <a:off x="10463094" y="151153"/>
            <a:ext cx="1063622" cy="587398"/>
            <a:chOff x="3534689" y="2096925"/>
            <a:chExt cx="2614472" cy="1443875"/>
          </a:xfrm>
        </p:grpSpPr>
        <p:sp>
          <p:nvSpPr>
            <p:cNvPr id="155" name="Freeform: Shape 154">
              <a:extLst>
                <a:ext uri="{FF2B5EF4-FFF2-40B4-BE49-F238E27FC236}">
                  <a16:creationId xmlns:a16="http://schemas.microsoft.com/office/drawing/2014/main" id="{695E6838-F83A-41C1-85BC-6694A2F4D7F2}"/>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5FCA254A-CAC5-4FAE-B1E1-7120539CADCF}"/>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56189935-AE97-4CA1-A0FA-47082F45F049}"/>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83157D1C-6C5B-4E07-B2FE-C40989349CBC}"/>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2C9749B3-11F3-4C1F-82D4-FFBDBCD25D39}"/>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5C8B70D8-C59F-46AF-8598-2DDEC83118C4}"/>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53F51F36-E3B8-4E20-9724-364E9CFD3DE7}"/>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97F62FBC-6522-46C5-8182-95D42B9B8415}"/>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42752532-EE87-4FA9-9A6F-D32E9C96B2D6}"/>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12048773-F73C-4557-A12E-4471BB4E12F7}"/>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F046D4DF-862D-4153-BF95-411E18BC962D}"/>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FD0DB95F-8D5D-4611-A923-56B6368E238F}"/>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82EC4501-731E-4DBD-8CDC-DDA13D87F526}"/>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4FF008C8-0FD9-48C2-891E-6B7B66174FE5}"/>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A569B2CB-BC86-402D-B720-B08DCCF150B8}"/>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F57E8238-7484-4DBA-9846-5DA6256350A5}"/>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1CAE1AF2-65AC-4FB8-B71A-6788A0060A4B}"/>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227" name="Rectangle 226">
            <a:extLst>
              <a:ext uri="{FF2B5EF4-FFF2-40B4-BE49-F238E27FC236}">
                <a16:creationId xmlns:a16="http://schemas.microsoft.com/office/drawing/2014/main" id="{7ADD62B4-2104-4194-9C16-BB853DAE7566}"/>
              </a:ext>
            </a:extLst>
          </p:cNvPr>
          <p:cNvSpPr/>
          <p:nvPr/>
        </p:nvSpPr>
        <p:spPr>
          <a:xfrm>
            <a:off x="200026" y="1105505"/>
            <a:ext cx="11836642" cy="523220"/>
          </a:xfrm>
          <a:prstGeom prst="rect">
            <a:avLst/>
          </a:prstGeom>
        </p:spPr>
        <p:txBody>
          <a:bodyPr wrap="square">
            <a:spAutoFit/>
          </a:bodyPr>
          <a:lstStyle/>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The StratiFi Health logo is the heart of our identity. It is how the community identifies us and our commitment of </a:t>
            </a:r>
            <a:r>
              <a:rPr lang="en-US" sz="1400" dirty="0">
                <a:latin typeface="Open Sans" panose="020B0606030504020204" pitchFamily="34" charset="0"/>
                <a:ea typeface="Open Sans" panose="020B0606030504020204" pitchFamily="34" charset="0"/>
                <a:cs typeface="Open Sans" panose="020B0606030504020204" pitchFamily="34" charset="0"/>
              </a:rPr>
              <a:t>Helping Communities Thrive</a:t>
            </a:r>
            <a:r>
              <a:rPr lang="en-US" sz="1400" dirty="0">
                <a:latin typeface="Open Sans Light" panose="020B0306030504020204" pitchFamily="34" charset="0"/>
                <a:ea typeface="Open Sans Light" panose="020B0306030504020204" pitchFamily="34" charset="0"/>
                <a:cs typeface="Open Sans Light" panose="020B0306030504020204" pitchFamily="34" charset="0"/>
              </a:rPr>
              <a:t>. It is imperative that we use it correctly everywhere it appears. </a:t>
            </a:r>
          </a:p>
        </p:txBody>
      </p:sp>
      <p:sp>
        <p:nvSpPr>
          <p:cNvPr id="26" name="Rectangle 25">
            <a:extLst>
              <a:ext uri="{FF2B5EF4-FFF2-40B4-BE49-F238E27FC236}">
                <a16:creationId xmlns:a16="http://schemas.microsoft.com/office/drawing/2014/main" id="{E8203EF2-66BE-D946-B41C-E7847AB9CD9D}"/>
              </a:ext>
            </a:extLst>
          </p:cNvPr>
          <p:cNvSpPr/>
          <p:nvPr/>
        </p:nvSpPr>
        <p:spPr>
          <a:xfrm>
            <a:off x="876345" y="2786019"/>
            <a:ext cx="2196092" cy="276999"/>
          </a:xfrm>
          <a:prstGeom prst="rect">
            <a:avLst/>
          </a:prstGeom>
          <a:solidFill>
            <a:schemeClr val="bg1"/>
          </a:solidFill>
        </p:spPr>
        <p:txBody>
          <a:bodyPr wrap="square">
            <a:spAutoFit/>
          </a:bodyPr>
          <a:lstStyle/>
          <a:p>
            <a: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FULL COLOR</a:t>
            </a:r>
          </a:p>
        </p:txBody>
      </p:sp>
      <p:sp>
        <p:nvSpPr>
          <p:cNvPr id="27" name="Rectangle 26">
            <a:extLst>
              <a:ext uri="{FF2B5EF4-FFF2-40B4-BE49-F238E27FC236}">
                <a16:creationId xmlns:a16="http://schemas.microsoft.com/office/drawing/2014/main" id="{0E902B1E-1188-A442-86D9-FFA08CB97881}"/>
              </a:ext>
            </a:extLst>
          </p:cNvPr>
          <p:cNvSpPr/>
          <p:nvPr/>
        </p:nvSpPr>
        <p:spPr>
          <a:xfrm>
            <a:off x="2688297" y="2777845"/>
            <a:ext cx="2196092" cy="276999"/>
          </a:xfrm>
          <a:prstGeom prst="rect">
            <a:avLst/>
          </a:prstGeom>
          <a:solidFill>
            <a:schemeClr val="bg1"/>
          </a:solidFill>
        </p:spPr>
        <p:txBody>
          <a:bodyPr wrap="square">
            <a:spAutoFit/>
          </a:bodyPr>
          <a:lstStyle/>
          <a:p>
            <a: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BLACK</a:t>
            </a:r>
          </a:p>
        </p:txBody>
      </p:sp>
      <p:sp>
        <p:nvSpPr>
          <p:cNvPr id="28" name="Rectangle 27">
            <a:extLst>
              <a:ext uri="{FF2B5EF4-FFF2-40B4-BE49-F238E27FC236}">
                <a16:creationId xmlns:a16="http://schemas.microsoft.com/office/drawing/2014/main" id="{21807FDE-468B-B741-8BD9-24A64D46FE49}"/>
              </a:ext>
            </a:extLst>
          </p:cNvPr>
          <p:cNvSpPr/>
          <p:nvPr/>
        </p:nvSpPr>
        <p:spPr>
          <a:xfrm>
            <a:off x="4665781" y="2788627"/>
            <a:ext cx="2621471" cy="276999"/>
          </a:xfrm>
          <a:prstGeom prst="rect">
            <a:avLst/>
          </a:prstGeom>
          <a:solidFill>
            <a:schemeClr val="bg1"/>
          </a:solidFill>
        </p:spPr>
        <p:txBody>
          <a:bodyPr wrap="square">
            <a:spAutoFit/>
          </a:bodyPr>
          <a:lstStyle/>
          <a:p>
            <a: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WHITE</a:t>
            </a:r>
          </a:p>
        </p:txBody>
      </p:sp>
      <p:sp>
        <p:nvSpPr>
          <p:cNvPr id="29" name="Rectangle 28">
            <a:extLst>
              <a:ext uri="{FF2B5EF4-FFF2-40B4-BE49-F238E27FC236}">
                <a16:creationId xmlns:a16="http://schemas.microsoft.com/office/drawing/2014/main" id="{D57C0C4F-A159-EA45-AEBC-1594254371C0}"/>
              </a:ext>
            </a:extLst>
          </p:cNvPr>
          <p:cNvSpPr/>
          <p:nvPr/>
        </p:nvSpPr>
        <p:spPr>
          <a:xfrm>
            <a:off x="6958756" y="2777845"/>
            <a:ext cx="2621471" cy="276999"/>
          </a:xfrm>
          <a:prstGeom prst="rect">
            <a:avLst/>
          </a:prstGeom>
          <a:solidFill>
            <a:schemeClr val="bg1"/>
          </a:solidFill>
        </p:spPr>
        <p:txBody>
          <a:bodyPr wrap="square">
            <a:spAutoFit/>
          </a:bodyPr>
          <a:lstStyle/>
          <a:p>
            <a: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REVERSE</a:t>
            </a:r>
          </a:p>
        </p:txBody>
      </p:sp>
      <p:grpSp>
        <p:nvGrpSpPr>
          <p:cNvPr id="30" name="Group 3">
            <a:extLst>
              <a:ext uri="{FF2B5EF4-FFF2-40B4-BE49-F238E27FC236}">
                <a16:creationId xmlns:a16="http://schemas.microsoft.com/office/drawing/2014/main" id="{8D9EE00B-766F-4634-A153-9F069B772732}"/>
              </a:ext>
            </a:extLst>
          </p:cNvPr>
          <p:cNvGrpSpPr/>
          <p:nvPr/>
        </p:nvGrpSpPr>
        <p:grpSpPr>
          <a:xfrm>
            <a:off x="921530" y="3293834"/>
            <a:ext cx="1475128" cy="814657"/>
            <a:chOff x="3534689" y="2096925"/>
            <a:chExt cx="2614472" cy="1443875"/>
          </a:xfrm>
        </p:grpSpPr>
        <p:sp>
          <p:nvSpPr>
            <p:cNvPr id="31" name="Freeform: Shape 30">
              <a:extLst>
                <a:ext uri="{FF2B5EF4-FFF2-40B4-BE49-F238E27FC236}">
                  <a16:creationId xmlns:a16="http://schemas.microsoft.com/office/drawing/2014/main" id="{D36B48FD-853E-43B4-A561-C568F30B7B7F}"/>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4A0E0DB7-438E-45DC-8E51-569FF8D2351C}"/>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FB88CA-5539-419A-9BEA-4F83328A382D}"/>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96E7632-A95D-4CE4-920E-12939F436A03}"/>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60E2EBCE-346B-42C6-8D45-D16085CE3F31}"/>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3D6A878-3546-4821-85F4-9EC104BD5FB6}"/>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9518585-7F26-4971-819D-039A0A26567E}"/>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B212F737-20D9-4883-A61A-36915378E3FC}"/>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9F9AF169-5D0D-4C8E-A627-BBC239F816E3}"/>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F3F2F707-840D-4D59-9208-80AE55B659F2}"/>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F99AFCF3-C317-4140-8E2F-0129EFFB5B65}"/>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383D7899-03B0-4BF1-B74D-1A995CC7397C}"/>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729B3A3-C4C7-4462-8A2A-043745B65349}"/>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1E631D5F-A6B6-43F4-A693-2918D4236957}"/>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88622CB-9E6A-429C-895F-9608A5086B4E}"/>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03B8BEF1-7D80-4676-AD08-B271DA6D83EF}"/>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E2A20AC0-6C98-4982-8CD4-2E10282EEB21}"/>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grpSp>
        <p:nvGrpSpPr>
          <p:cNvPr id="23" name="Group 5">
            <a:extLst>
              <a:ext uri="{FF2B5EF4-FFF2-40B4-BE49-F238E27FC236}">
                <a16:creationId xmlns:a16="http://schemas.microsoft.com/office/drawing/2014/main" id="{FBAB2145-FD77-4504-84C9-843F28E4D696}"/>
              </a:ext>
            </a:extLst>
          </p:cNvPr>
          <p:cNvGrpSpPr/>
          <p:nvPr/>
        </p:nvGrpSpPr>
        <p:grpSpPr>
          <a:xfrm>
            <a:off x="2885008" y="3266295"/>
            <a:ext cx="1493906" cy="823238"/>
            <a:chOff x="3638074" y="2295049"/>
            <a:chExt cx="3534727" cy="1947862"/>
          </a:xfrm>
          <a:solidFill>
            <a:schemeClr val="tx1"/>
          </a:solidFill>
        </p:grpSpPr>
        <p:sp>
          <p:nvSpPr>
            <p:cNvPr id="7" name="Freeform: Shape 6">
              <a:extLst>
                <a:ext uri="{FF2B5EF4-FFF2-40B4-BE49-F238E27FC236}">
                  <a16:creationId xmlns:a16="http://schemas.microsoft.com/office/drawing/2014/main" id="{DEB0DF2B-70D2-4AC1-A0D3-83893FC163B6}"/>
                </a:ext>
              </a:extLst>
            </p:cNvPr>
            <p:cNvSpPr/>
            <p:nvPr/>
          </p:nvSpPr>
          <p:spPr>
            <a:xfrm>
              <a:off x="6153626" y="2504599"/>
              <a:ext cx="1019175" cy="228600"/>
            </a:xfrm>
            <a:custGeom>
              <a:avLst/>
              <a:gdLst>
                <a:gd name="connsiteX0" fmla="*/ 1013936 w 1019175"/>
                <a:gd name="connsiteY0" fmla="*/ 221456 h 228600"/>
                <a:gd name="connsiteX1" fmla="*/ 7144 w 1019175"/>
                <a:gd name="connsiteY1" fmla="*/ 221456 h 228600"/>
                <a:gd name="connsiteX2" fmla="*/ 7144 w 1019175"/>
                <a:gd name="connsiteY2" fmla="*/ 7144 h 228600"/>
                <a:gd name="connsiteX3" fmla="*/ 1013936 w 1019175"/>
                <a:gd name="connsiteY3" fmla="*/ 7144 h 228600"/>
                <a:gd name="connsiteX4" fmla="*/ 1013936 w 1019175"/>
                <a:gd name="connsiteY4" fmla="*/ 221456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5" h="228600">
                  <a:moveTo>
                    <a:pt x="1013936" y="221456"/>
                  </a:moveTo>
                  <a:cubicBezTo>
                    <a:pt x="677704" y="221456"/>
                    <a:pt x="343376" y="221456"/>
                    <a:pt x="7144" y="221456"/>
                  </a:cubicBezTo>
                  <a:cubicBezTo>
                    <a:pt x="7144" y="150019"/>
                    <a:pt x="7144" y="79534"/>
                    <a:pt x="7144" y="7144"/>
                  </a:cubicBezTo>
                  <a:cubicBezTo>
                    <a:pt x="342424" y="7144"/>
                    <a:pt x="677704" y="7144"/>
                    <a:pt x="1013936" y="7144"/>
                  </a:cubicBezTo>
                  <a:cubicBezTo>
                    <a:pt x="1013936" y="78581"/>
                    <a:pt x="1013936" y="150971"/>
                    <a:pt x="1013936" y="221456"/>
                  </a:cubicBez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6D9E7DD1-C1E2-48A5-BFF2-DE076E402D24}"/>
                </a:ext>
              </a:extLst>
            </p:cNvPr>
            <p:cNvSpPr/>
            <p:nvPr/>
          </p:nvSpPr>
          <p:spPr>
            <a:xfrm>
              <a:off x="6153626" y="2295049"/>
              <a:ext cx="1019175" cy="142875"/>
            </a:xfrm>
            <a:custGeom>
              <a:avLst/>
              <a:gdLst>
                <a:gd name="connsiteX0" fmla="*/ 7144 w 1019175"/>
                <a:gd name="connsiteY0" fmla="*/ 7144 h 142875"/>
                <a:gd name="connsiteX1" fmla="*/ 1013936 w 1019175"/>
                <a:gd name="connsiteY1" fmla="*/ 7144 h 142875"/>
                <a:gd name="connsiteX2" fmla="*/ 1013936 w 1019175"/>
                <a:gd name="connsiteY2" fmla="*/ 141446 h 142875"/>
                <a:gd name="connsiteX3" fmla="*/ 7144 w 1019175"/>
                <a:gd name="connsiteY3" fmla="*/ 141446 h 142875"/>
                <a:gd name="connsiteX4" fmla="*/ 7144 w 1019175"/>
                <a:gd name="connsiteY4" fmla="*/ 7144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5" h="142875">
                  <a:moveTo>
                    <a:pt x="7144" y="7144"/>
                  </a:moveTo>
                  <a:cubicBezTo>
                    <a:pt x="343376" y="7144"/>
                    <a:pt x="677704" y="7144"/>
                    <a:pt x="1013936" y="7144"/>
                  </a:cubicBezTo>
                  <a:cubicBezTo>
                    <a:pt x="1013936" y="51911"/>
                    <a:pt x="1013936" y="95726"/>
                    <a:pt x="1013936" y="141446"/>
                  </a:cubicBezTo>
                  <a:cubicBezTo>
                    <a:pt x="678656" y="141446"/>
                    <a:pt x="343376" y="141446"/>
                    <a:pt x="7144" y="141446"/>
                  </a:cubicBezTo>
                  <a:cubicBezTo>
                    <a:pt x="7144" y="96679"/>
                    <a:pt x="7144" y="51911"/>
                    <a:pt x="7144" y="7144"/>
                  </a:cubicBez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E4BBD145-C10D-4E08-9698-4734D8FA120A}"/>
                </a:ext>
              </a:extLst>
            </p:cNvPr>
            <p:cNvSpPr/>
            <p:nvPr/>
          </p:nvSpPr>
          <p:spPr>
            <a:xfrm>
              <a:off x="6886099" y="3953351"/>
              <a:ext cx="209550" cy="285750"/>
            </a:xfrm>
            <a:custGeom>
              <a:avLst/>
              <a:gdLst>
                <a:gd name="connsiteX0" fmla="*/ 8096 w 209550"/>
                <a:gd name="connsiteY0" fmla="*/ 7144 h 285750"/>
                <a:gd name="connsiteX1" fmla="*/ 41434 w 209550"/>
                <a:gd name="connsiteY1" fmla="*/ 7144 h 285750"/>
                <a:gd name="connsiteX2" fmla="*/ 41434 w 209550"/>
                <a:gd name="connsiteY2" fmla="*/ 122396 h 285750"/>
                <a:gd name="connsiteX3" fmla="*/ 170021 w 209550"/>
                <a:gd name="connsiteY3" fmla="*/ 122396 h 285750"/>
                <a:gd name="connsiteX4" fmla="*/ 170021 w 209550"/>
                <a:gd name="connsiteY4" fmla="*/ 8096 h 285750"/>
                <a:gd name="connsiteX5" fmla="*/ 205264 w 209550"/>
                <a:gd name="connsiteY5" fmla="*/ 8096 h 285750"/>
                <a:gd name="connsiteX6" fmla="*/ 205264 w 209550"/>
                <a:gd name="connsiteY6" fmla="*/ 283369 h 285750"/>
                <a:gd name="connsiteX7" fmla="*/ 170974 w 209550"/>
                <a:gd name="connsiteY7" fmla="*/ 283369 h 285750"/>
                <a:gd name="connsiteX8" fmla="*/ 170974 w 209550"/>
                <a:gd name="connsiteY8" fmla="*/ 157639 h 285750"/>
                <a:gd name="connsiteX9" fmla="*/ 41434 w 209550"/>
                <a:gd name="connsiteY9" fmla="*/ 157639 h 285750"/>
                <a:gd name="connsiteX10" fmla="*/ 41434 w 209550"/>
                <a:gd name="connsiteY10" fmla="*/ 283369 h 285750"/>
                <a:gd name="connsiteX11" fmla="*/ 7144 w 209550"/>
                <a:gd name="connsiteY11" fmla="*/ 283369 h 285750"/>
                <a:gd name="connsiteX12" fmla="*/ 8096 w 209550"/>
                <a:gd name="connsiteY12" fmla="*/ 714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550" h="285750">
                  <a:moveTo>
                    <a:pt x="8096" y="7144"/>
                  </a:moveTo>
                  <a:cubicBezTo>
                    <a:pt x="19526" y="7144"/>
                    <a:pt x="29051" y="7144"/>
                    <a:pt x="41434" y="7144"/>
                  </a:cubicBezTo>
                  <a:cubicBezTo>
                    <a:pt x="41434" y="45244"/>
                    <a:pt x="41434" y="83344"/>
                    <a:pt x="41434" y="122396"/>
                  </a:cubicBezTo>
                  <a:cubicBezTo>
                    <a:pt x="85249" y="122396"/>
                    <a:pt x="127159" y="122396"/>
                    <a:pt x="170021" y="122396"/>
                  </a:cubicBezTo>
                  <a:cubicBezTo>
                    <a:pt x="170021" y="84296"/>
                    <a:pt x="170021" y="47149"/>
                    <a:pt x="170021" y="8096"/>
                  </a:cubicBezTo>
                  <a:cubicBezTo>
                    <a:pt x="182404" y="8096"/>
                    <a:pt x="192881" y="8096"/>
                    <a:pt x="205264" y="8096"/>
                  </a:cubicBezTo>
                  <a:cubicBezTo>
                    <a:pt x="205264" y="99536"/>
                    <a:pt x="205264" y="190976"/>
                    <a:pt x="205264" y="283369"/>
                  </a:cubicBezTo>
                  <a:cubicBezTo>
                    <a:pt x="194786" y="283369"/>
                    <a:pt x="184309" y="283369"/>
                    <a:pt x="170974" y="283369"/>
                  </a:cubicBezTo>
                  <a:cubicBezTo>
                    <a:pt x="170974" y="242411"/>
                    <a:pt x="170974" y="200501"/>
                    <a:pt x="170974" y="157639"/>
                  </a:cubicBezTo>
                  <a:cubicBezTo>
                    <a:pt x="127159" y="157639"/>
                    <a:pt x="85249" y="157639"/>
                    <a:pt x="41434" y="157639"/>
                  </a:cubicBezTo>
                  <a:cubicBezTo>
                    <a:pt x="41434" y="199549"/>
                    <a:pt x="41434" y="241459"/>
                    <a:pt x="41434" y="283369"/>
                  </a:cubicBezTo>
                  <a:cubicBezTo>
                    <a:pt x="29051" y="283369"/>
                    <a:pt x="18574" y="283369"/>
                    <a:pt x="7144" y="283369"/>
                  </a:cubicBezTo>
                  <a:cubicBezTo>
                    <a:pt x="8096" y="190976"/>
                    <a:pt x="8096" y="99536"/>
                    <a:pt x="8096" y="7144"/>
                  </a:cubicBez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785C1D9-287C-4A84-92D8-98E7513C7B7C}"/>
                </a:ext>
              </a:extLst>
            </p:cNvPr>
            <p:cNvSpPr/>
            <p:nvPr/>
          </p:nvSpPr>
          <p:spPr>
            <a:xfrm>
              <a:off x="3737134" y="3956209"/>
              <a:ext cx="209550" cy="285750"/>
            </a:xfrm>
            <a:custGeom>
              <a:avLst/>
              <a:gdLst>
                <a:gd name="connsiteX0" fmla="*/ 204311 w 209550"/>
                <a:gd name="connsiteY0" fmla="*/ 284321 h 285750"/>
                <a:gd name="connsiteX1" fmla="*/ 170974 w 209550"/>
                <a:gd name="connsiteY1" fmla="*/ 284321 h 285750"/>
                <a:gd name="connsiteX2" fmla="*/ 170974 w 209550"/>
                <a:gd name="connsiteY2" fmla="*/ 157639 h 285750"/>
                <a:gd name="connsiteX3" fmla="*/ 41434 w 209550"/>
                <a:gd name="connsiteY3" fmla="*/ 157639 h 285750"/>
                <a:gd name="connsiteX4" fmla="*/ 41434 w 209550"/>
                <a:gd name="connsiteY4" fmla="*/ 283369 h 285750"/>
                <a:gd name="connsiteX5" fmla="*/ 7144 w 209550"/>
                <a:gd name="connsiteY5" fmla="*/ 283369 h 285750"/>
                <a:gd name="connsiteX6" fmla="*/ 7144 w 209550"/>
                <a:gd name="connsiteY6" fmla="*/ 7144 h 285750"/>
                <a:gd name="connsiteX7" fmla="*/ 40481 w 209550"/>
                <a:gd name="connsiteY7" fmla="*/ 7144 h 285750"/>
                <a:gd name="connsiteX8" fmla="*/ 40481 w 209550"/>
                <a:gd name="connsiteY8" fmla="*/ 122396 h 285750"/>
                <a:gd name="connsiteX9" fmla="*/ 169069 w 209550"/>
                <a:gd name="connsiteY9" fmla="*/ 122396 h 285750"/>
                <a:gd name="connsiteX10" fmla="*/ 169069 w 209550"/>
                <a:gd name="connsiteY10" fmla="*/ 7144 h 285750"/>
                <a:gd name="connsiteX11" fmla="*/ 204311 w 209550"/>
                <a:gd name="connsiteY11" fmla="*/ 7144 h 285750"/>
                <a:gd name="connsiteX12" fmla="*/ 204311 w 209550"/>
                <a:gd name="connsiteY12" fmla="*/ 28432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550" h="285750">
                  <a:moveTo>
                    <a:pt x="204311" y="284321"/>
                  </a:moveTo>
                  <a:cubicBezTo>
                    <a:pt x="192881" y="284321"/>
                    <a:pt x="182404" y="284321"/>
                    <a:pt x="170974" y="284321"/>
                  </a:cubicBezTo>
                  <a:cubicBezTo>
                    <a:pt x="170974" y="242411"/>
                    <a:pt x="170974" y="200501"/>
                    <a:pt x="170974" y="157639"/>
                  </a:cubicBezTo>
                  <a:cubicBezTo>
                    <a:pt x="127159" y="157639"/>
                    <a:pt x="86201" y="157639"/>
                    <a:pt x="41434" y="157639"/>
                  </a:cubicBezTo>
                  <a:cubicBezTo>
                    <a:pt x="41434" y="199549"/>
                    <a:pt x="41434" y="241459"/>
                    <a:pt x="41434" y="283369"/>
                  </a:cubicBezTo>
                  <a:cubicBezTo>
                    <a:pt x="29051" y="283369"/>
                    <a:pt x="18574" y="283369"/>
                    <a:pt x="7144" y="283369"/>
                  </a:cubicBezTo>
                  <a:cubicBezTo>
                    <a:pt x="7144" y="190976"/>
                    <a:pt x="7144" y="99536"/>
                    <a:pt x="7144" y="7144"/>
                  </a:cubicBezTo>
                  <a:cubicBezTo>
                    <a:pt x="17621" y="7144"/>
                    <a:pt x="28099" y="7144"/>
                    <a:pt x="40481" y="7144"/>
                  </a:cubicBezTo>
                  <a:cubicBezTo>
                    <a:pt x="40481" y="45244"/>
                    <a:pt x="40481" y="83344"/>
                    <a:pt x="40481" y="122396"/>
                  </a:cubicBezTo>
                  <a:cubicBezTo>
                    <a:pt x="84296" y="122396"/>
                    <a:pt x="125254" y="122396"/>
                    <a:pt x="169069" y="122396"/>
                  </a:cubicBezTo>
                  <a:cubicBezTo>
                    <a:pt x="169069" y="84296"/>
                    <a:pt x="169069" y="46196"/>
                    <a:pt x="169069" y="7144"/>
                  </a:cubicBezTo>
                  <a:cubicBezTo>
                    <a:pt x="181451" y="7144"/>
                    <a:pt x="191929" y="7144"/>
                    <a:pt x="204311" y="7144"/>
                  </a:cubicBezTo>
                  <a:cubicBezTo>
                    <a:pt x="204311" y="99536"/>
                    <a:pt x="204311" y="190976"/>
                    <a:pt x="204311" y="284321"/>
                  </a:cubicBez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65B3B89-8A27-4F6F-BC69-591F947C1E0D}"/>
                </a:ext>
              </a:extLst>
            </p:cNvPr>
            <p:cNvSpPr/>
            <p:nvPr/>
          </p:nvSpPr>
          <p:spPr>
            <a:xfrm>
              <a:off x="5002054" y="3955733"/>
              <a:ext cx="247650" cy="285750"/>
            </a:xfrm>
            <a:custGeom>
              <a:avLst/>
              <a:gdLst>
                <a:gd name="connsiteX0" fmla="*/ 244316 w 247650"/>
                <a:gd name="connsiteY0" fmla="*/ 284798 h 285750"/>
                <a:gd name="connsiteX1" fmla="*/ 209074 w 247650"/>
                <a:gd name="connsiteY1" fmla="*/ 284798 h 285750"/>
                <a:gd name="connsiteX2" fmla="*/ 184309 w 247650"/>
                <a:gd name="connsiteY2" fmla="*/ 215265 h 285750"/>
                <a:gd name="connsiteX3" fmla="*/ 163354 w 247650"/>
                <a:gd name="connsiteY3" fmla="*/ 200025 h 285750"/>
                <a:gd name="connsiteX4" fmla="*/ 88106 w 247650"/>
                <a:gd name="connsiteY4" fmla="*/ 200025 h 285750"/>
                <a:gd name="connsiteX5" fmla="*/ 67151 w 247650"/>
                <a:gd name="connsiteY5" fmla="*/ 214312 h 285750"/>
                <a:gd name="connsiteX6" fmla="*/ 50006 w 247650"/>
                <a:gd name="connsiteY6" fmla="*/ 263843 h 285750"/>
                <a:gd name="connsiteX7" fmla="*/ 19526 w 247650"/>
                <a:gd name="connsiteY7" fmla="*/ 285750 h 285750"/>
                <a:gd name="connsiteX8" fmla="*/ 7144 w 247650"/>
                <a:gd name="connsiteY8" fmla="*/ 285750 h 285750"/>
                <a:gd name="connsiteX9" fmla="*/ 10001 w 247650"/>
                <a:gd name="connsiteY9" fmla="*/ 273368 h 285750"/>
                <a:gd name="connsiteX10" fmla="*/ 105251 w 247650"/>
                <a:gd name="connsiteY10" fmla="*/ 19050 h 285750"/>
                <a:gd name="connsiteX11" fmla="*/ 124301 w 247650"/>
                <a:gd name="connsiteY11" fmla="*/ 7620 h 285750"/>
                <a:gd name="connsiteX12" fmla="*/ 148114 w 247650"/>
                <a:gd name="connsiteY12" fmla="*/ 18098 h 285750"/>
                <a:gd name="connsiteX13" fmla="*/ 244316 w 247650"/>
                <a:gd name="connsiteY13" fmla="*/ 276225 h 285750"/>
                <a:gd name="connsiteX14" fmla="*/ 244316 w 247650"/>
                <a:gd name="connsiteY14" fmla="*/ 284798 h 285750"/>
                <a:gd name="connsiteX15" fmla="*/ 168116 w 247650"/>
                <a:gd name="connsiteY15" fmla="*/ 168593 h 285750"/>
                <a:gd name="connsiteX16" fmla="*/ 125254 w 247650"/>
                <a:gd name="connsiteY16" fmla="*/ 46673 h 285750"/>
                <a:gd name="connsiteX17" fmla="*/ 84296 w 247650"/>
                <a:gd name="connsiteY17" fmla="*/ 168593 h 285750"/>
                <a:gd name="connsiteX18" fmla="*/ 168116 w 247650"/>
                <a:gd name="connsiteY18" fmla="*/ 168593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7650" h="285750">
                  <a:moveTo>
                    <a:pt x="244316" y="284798"/>
                  </a:moveTo>
                  <a:cubicBezTo>
                    <a:pt x="232886" y="284798"/>
                    <a:pt x="221456" y="284798"/>
                    <a:pt x="209074" y="284798"/>
                  </a:cubicBezTo>
                  <a:cubicBezTo>
                    <a:pt x="200501" y="261937"/>
                    <a:pt x="191929" y="238125"/>
                    <a:pt x="184309" y="215265"/>
                  </a:cubicBezTo>
                  <a:cubicBezTo>
                    <a:pt x="180499" y="203835"/>
                    <a:pt x="175736" y="200025"/>
                    <a:pt x="163354" y="200025"/>
                  </a:cubicBezTo>
                  <a:cubicBezTo>
                    <a:pt x="138589" y="200977"/>
                    <a:pt x="112871" y="200977"/>
                    <a:pt x="88106" y="200025"/>
                  </a:cubicBezTo>
                  <a:cubicBezTo>
                    <a:pt x="76676" y="200025"/>
                    <a:pt x="70009" y="202883"/>
                    <a:pt x="67151" y="214312"/>
                  </a:cubicBezTo>
                  <a:cubicBezTo>
                    <a:pt x="62389" y="231458"/>
                    <a:pt x="53816" y="246698"/>
                    <a:pt x="50006" y="263843"/>
                  </a:cubicBezTo>
                  <a:cubicBezTo>
                    <a:pt x="46196" y="280987"/>
                    <a:pt x="36671" y="288608"/>
                    <a:pt x="19526" y="285750"/>
                  </a:cubicBezTo>
                  <a:cubicBezTo>
                    <a:pt x="15716" y="284798"/>
                    <a:pt x="11906" y="285750"/>
                    <a:pt x="7144" y="285750"/>
                  </a:cubicBezTo>
                  <a:cubicBezTo>
                    <a:pt x="8096" y="280987"/>
                    <a:pt x="8096" y="277177"/>
                    <a:pt x="10001" y="273368"/>
                  </a:cubicBezTo>
                  <a:cubicBezTo>
                    <a:pt x="41434" y="188595"/>
                    <a:pt x="73819" y="103823"/>
                    <a:pt x="105251" y="19050"/>
                  </a:cubicBezTo>
                  <a:cubicBezTo>
                    <a:pt x="109061" y="9525"/>
                    <a:pt x="113824" y="5715"/>
                    <a:pt x="124301" y="7620"/>
                  </a:cubicBezTo>
                  <a:cubicBezTo>
                    <a:pt x="132874" y="8573"/>
                    <a:pt x="142399" y="4763"/>
                    <a:pt x="148114" y="18098"/>
                  </a:cubicBezTo>
                  <a:cubicBezTo>
                    <a:pt x="179546" y="103823"/>
                    <a:pt x="211931" y="189548"/>
                    <a:pt x="244316" y="276225"/>
                  </a:cubicBezTo>
                  <a:cubicBezTo>
                    <a:pt x="244316" y="278130"/>
                    <a:pt x="244316" y="281940"/>
                    <a:pt x="244316" y="284798"/>
                  </a:cubicBezTo>
                  <a:close/>
                  <a:moveTo>
                    <a:pt x="168116" y="168593"/>
                  </a:moveTo>
                  <a:cubicBezTo>
                    <a:pt x="153829" y="127635"/>
                    <a:pt x="140494" y="89535"/>
                    <a:pt x="125254" y="46673"/>
                  </a:cubicBezTo>
                  <a:cubicBezTo>
                    <a:pt x="110966" y="89535"/>
                    <a:pt x="97631" y="128587"/>
                    <a:pt x="84296" y="168593"/>
                  </a:cubicBezTo>
                  <a:cubicBezTo>
                    <a:pt x="113824" y="168593"/>
                    <a:pt x="139541" y="168593"/>
                    <a:pt x="168116" y="168593"/>
                  </a:cubicBez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DD9A06E-C16B-47A5-9CC8-749A6A62B974}"/>
                </a:ext>
              </a:extLst>
            </p:cNvPr>
            <p:cNvSpPr/>
            <p:nvPr/>
          </p:nvSpPr>
          <p:spPr>
            <a:xfrm>
              <a:off x="4420076" y="3957161"/>
              <a:ext cx="152400" cy="285750"/>
            </a:xfrm>
            <a:custGeom>
              <a:avLst/>
              <a:gdLst>
                <a:gd name="connsiteX0" fmla="*/ 7144 w 152400"/>
                <a:gd name="connsiteY0" fmla="*/ 283369 h 285750"/>
                <a:gd name="connsiteX1" fmla="*/ 7144 w 152400"/>
                <a:gd name="connsiteY1" fmla="*/ 7144 h 285750"/>
                <a:gd name="connsiteX2" fmla="*/ 151924 w 152400"/>
                <a:gd name="connsiteY2" fmla="*/ 7144 h 285750"/>
                <a:gd name="connsiteX3" fmla="*/ 151924 w 152400"/>
                <a:gd name="connsiteY3" fmla="*/ 37624 h 285750"/>
                <a:gd name="connsiteX4" fmla="*/ 42386 w 152400"/>
                <a:gd name="connsiteY4" fmla="*/ 37624 h 285750"/>
                <a:gd name="connsiteX5" fmla="*/ 42386 w 152400"/>
                <a:gd name="connsiteY5" fmla="*/ 122396 h 285750"/>
                <a:gd name="connsiteX6" fmla="*/ 145256 w 152400"/>
                <a:gd name="connsiteY6" fmla="*/ 122396 h 285750"/>
                <a:gd name="connsiteX7" fmla="*/ 145256 w 152400"/>
                <a:gd name="connsiteY7" fmla="*/ 154781 h 285750"/>
                <a:gd name="connsiteX8" fmla="*/ 42386 w 152400"/>
                <a:gd name="connsiteY8" fmla="*/ 154781 h 285750"/>
                <a:gd name="connsiteX9" fmla="*/ 42386 w 152400"/>
                <a:gd name="connsiteY9" fmla="*/ 251936 h 285750"/>
                <a:gd name="connsiteX10" fmla="*/ 151924 w 152400"/>
                <a:gd name="connsiteY10" fmla="*/ 251936 h 285750"/>
                <a:gd name="connsiteX11" fmla="*/ 151924 w 152400"/>
                <a:gd name="connsiteY11" fmla="*/ 282416 h 285750"/>
                <a:gd name="connsiteX12" fmla="*/ 7144 w 152400"/>
                <a:gd name="connsiteY12" fmla="*/ 2833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400" h="285750">
                  <a:moveTo>
                    <a:pt x="7144" y="283369"/>
                  </a:moveTo>
                  <a:cubicBezTo>
                    <a:pt x="7144" y="190976"/>
                    <a:pt x="7144" y="99536"/>
                    <a:pt x="7144" y="7144"/>
                  </a:cubicBezTo>
                  <a:cubicBezTo>
                    <a:pt x="55721" y="7144"/>
                    <a:pt x="103346" y="7144"/>
                    <a:pt x="151924" y="7144"/>
                  </a:cubicBezTo>
                  <a:cubicBezTo>
                    <a:pt x="151924" y="16669"/>
                    <a:pt x="151924" y="26194"/>
                    <a:pt x="151924" y="37624"/>
                  </a:cubicBezTo>
                  <a:cubicBezTo>
                    <a:pt x="115729" y="37624"/>
                    <a:pt x="79534" y="37624"/>
                    <a:pt x="42386" y="37624"/>
                  </a:cubicBezTo>
                  <a:cubicBezTo>
                    <a:pt x="42386" y="66199"/>
                    <a:pt x="42386" y="92869"/>
                    <a:pt x="42386" y="122396"/>
                  </a:cubicBezTo>
                  <a:cubicBezTo>
                    <a:pt x="76676" y="122396"/>
                    <a:pt x="110014" y="122396"/>
                    <a:pt x="145256" y="122396"/>
                  </a:cubicBezTo>
                  <a:cubicBezTo>
                    <a:pt x="145256" y="133826"/>
                    <a:pt x="145256" y="143351"/>
                    <a:pt x="145256" y="154781"/>
                  </a:cubicBezTo>
                  <a:cubicBezTo>
                    <a:pt x="110966" y="154781"/>
                    <a:pt x="77629" y="154781"/>
                    <a:pt x="42386" y="154781"/>
                  </a:cubicBezTo>
                  <a:cubicBezTo>
                    <a:pt x="42386" y="187166"/>
                    <a:pt x="42386" y="218599"/>
                    <a:pt x="42386" y="251936"/>
                  </a:cubicBezTo>
                  <a:cubicBezTo>
                    <a:pt x="78581" y="251936"/>
                    <a:pt x="114776" y="251936"/>
                    <a:pt x="151924" y="251936"/>
                  </a:cubicBezTo>
                  <a:cubicBezTo>
                    <a:pt x="151924" y="263366"/>
                    <a:pt x="151924" y="271939"/>
                    <a:pt x="151924" y="282416"/>
                  </a:cubicBezTo>
                  <a:cubicBezTo>
                    <a:pt x="104299" y="283369"/>
                    <a:pt x="55721" y="283369"/>
                    <a:pt x="7144" y="283369"/>
                  </a:cubicBez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FAA0BF-AFCA-4754-81F1-C9D7E0798E7F}"/>
                </a:ext>
              </a:extLst>
            </p:cNvPr>
            <p:cNvSpPr/>
            <p:nvPr/>
          </p:nvSpPr>
          <p:spPr>
            <a:xfrm>
              <a:off x="6243161" y="3953351"/>
              <a:ext cx="209550" cy="285750"/>
            </a:xfrm>
            <a:custGeom>
              <a:avLst/>
              <a:gdLst>
                <a:gd name="connsiteX0" fmla="*/ 203359 w 209550"/>
                <a:gd name="connsiteY0" fmla="*/ 7144 h 285750"/>
                <a:gd name="connsiteX1" fmla="*/ 203359 w 209550"/>
                <a:gd name="connsiteY1" fmla="*/ 37624 h 285750"/>
                <a:gd name="connsiteX2" fmla="*/ 123349 w 209550"/>
                <a:gd name="connsiteY2" fmla="*/ 37624 h 285750"/>
                <a:gd name="connsiteX3" fmla="*/ 123349 w 209550"/>
                <a:gd name="connsiteY3" fmla="*/ 282416 h 285750"/>
                <a:gd name="connsiteX4" fmla="*/ 87154 w 209550"/>
                <a:gd name="connsiteY4" fmla="*/ 282416 h 285750"/>
                <a:gd name="connsiteX5" fmla="*/ 87154 w 209550"/>
                <a:gd name="connsiteY5" fmla="*/ 38576 h 285750"/>
                <a:gd name="connsiteX6" fmla="*/ 7144 w 209550"/>
                <a:gd name="connsiteY6" fmla="*/ 38576 h 285750"/>
                <a:gd name="connsiteX7" fmla="*/ 7144 w 209550"/>
                <a:gd name="connsiteY7" fmla="*/ 7144 h 285750"/>
                <a:gd name="connsiteX8" fmla="*/ 203359 w 209550"/>
                <a:gd name="connsiteY8" fmla="*/ 714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285750">
                  <a:moveTo>
                    <a:pt x="203359" y="7144"/>
                  </a:moveTo>
                  <a:cubicBezTo>
                    <a:pt x="203359" y="17621"/>
                    <a:pt x="203359" y="27146"/>
                    <a:pt x="203359" y="37624"/>
                  </a:cubicBezTo>
                  <a:cubicBezTo>
                    <a:pt x="176689" y="37624"/>
                    <a:pt x="150971" y="37624"/>
                    <a:pt x="123349" y="37624"/>
                  </a:cubicBezTo>
                  <a:cubicBezTo>
                    <a:pt x="123349" y="120491"/>
                    <a:pt x="123349" y="200501"/>
                    <a:pt x="123349" y="282416"/>
                  </a:cubicBezTo>
                  <a:cubicBezTo>
                    <a:pt x="110966" y="282416"/>
                    <a:pt x="99536" y="282416"/>
                    <a:pt x="87154" y="282416"/>
                  </a:cubicBezTo>
                  <a:cubicBezTo>
                    <a:pt x="87154" y="201454"/>
                    <a:pt x="87154" y="121444"/>
                    <a:pt x="87154" y="38576"/>
                  </a:cubicBezTo>
                  <a:cubicBezTo>
                    <a:pt x="60484" y="38576"/>
                    <a:pt x="33814" y="38576"/>
                    <a:pt x="7144" y="38576"/>
                  </a:cubicBezTo>
                  <a:cubicBezTo>
                    <a:pt x="7144" y="27146"/>
                    <a:pt x="7144" y="17621"/>
                    <a:pt x="7144" y="7144"/>
                  </a:cubicBezTo>
                  <a:cubicBezTo>
                    <a:pt x="71914" y="7144"/>
                    <a:pt x="136684" y="7144"/>
                    <a:pt x="203359" y="7144"/>
                  </a:cubicBez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A642C27-3989-4919-8363-99069155ACDF}"/>
                </a:ext>
              </a:extLst>
            </p:cNvPr>
            <p:cNvSpPr/>
            <p:nvPr/>
          </p:nvSpPr>
          <p:spPr>
            <a:xfrm>
              <a:off x="5694521" y="3953351"/>
              <a:ext cx="152400" cy="285750"/>
            </a:xfrm>
            <a:custGeom>
              <a:avLst/>
              <a:gdLst>
                <a:gd name="connsiteX0" fmla="*/ 151924 w 152400"/>
                <a:gd name="connsiteY0" fmla="*/ 251936 h 285750"/>
                <a:gd name="connsiteX1" fmla="*/ 151924 w 152400"/>
                <a:gd name="connsiteY1" fmla="*/ 283369 h 285750"/>
                <a:gd name="connsiteX2" fmla="*/ 7144 w 152400"/>
                <a:gd name="connsiteY2" fmla="*/ 283369 h 285750"/>
                <a:gd name="connsiteX3" fmla="*/ 7144 w 152400"/>
                <a:gd name="connsiteY3" fmla="*/ 7144 h 285750"/>
                <a:gd name="connsiteX4" fmla="*/ 39529 w 152400"/>
                <a:gd name="connsiteY4" fmla="*/ 7144 h 285750"/>
                <a:gd name="connsiteX5" fmla="*/ 39529 w 152400"/>
                <a:gd name="connsiteY5" fmla="*/ 251936 h 285750"/>
                <a:gd name="connsiteX6" fmla="*/ 151924 w 152400"/>
                <a:gd name="connsiteY6" fmla="*/ 25193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285750">
                  <a:moveTo>
                    <a:pt x="151924" y="251936"/>
                  </a:moveTo>
                  <a:cubicBezTo>
                    <a:pt x="151924" y="265271"/>
                    <a:pt x="151924" y="273844"/>
                    <a:pt x="151924" y="283369"/>
                  </a:cubicBezTo>
                  <a:cubicBezTo>
                    <a:pt x="103346" y="283369"/>
                    <a:pt x="56674" y="283369"/>
                    <a:pt x="7144" y="283369"/>
                  </a:cubicBezTo>
                  <a:cubicBezTo>
                    <a:pt x="7144" y="191929"/>
                    <a:pt x="7144" y="99536"/>
                    <a:pt x="7144" y="7144"/>
                  </a:cubicBezTo>
                  <a:cubicBezTo>
                    <a:pt x="18574" y="7144"/>
                    <a:pt x="28099" y="7144"/>
                    <a:pt x="39529" y="7144"/>
                  </a:cubicBezTo>
                  <a:cubicBezTo>
                    <a:pt x="39529" y="88106"/>
                    <a:pt x="39529" y="169069"/>
                    <a:pt x="39529" y="251936"/>
                  </a:cubicBezTo>
                  <a:cubicBezTo>
                    <a:pt x="77629" y="251936"/>
                    <a:pt x="113824" y="251936"/>
                    <a:pt x="151924" y="251936"/>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B190E706-2170-4B3D-AF10-8EA888A72D7A}"/>
                </a:ext>
              </a:extLst>
            </p:cNvPr>
            <p:cNvSpPr/>
            <p:nvPr/>
          </p:nvSpPr>
          <p:spPr>
            <a:xfrm>
              <a:off x="5385911" y="3190399"/>
              <a:ext cx="333375" cy="619125"/>
            </a:xfrm>
            <a:custGeom>
              <a:avLst/>
              <a:gdLst>
                <a:gd name="connsiteX0" fmla="*/ 257651 w 333375"/>
                <a:gd name="connsiteY0" fmla="*/ 506254 h 619125"/>
                <a:gd name="connsiteX1" fmla="*/ 295751 w 333375"/>
                <a:gd name="connsiteY1" fmla="*/ 501491 h 619125"/>
                <a:gd name="connsiteX2" fmla="*/ 331946 w 333375"/>
                <a:gd name="connsiteY2" fmla="*/ 490061 h 619125"/>
                <a:gd name="connsiteX3" fmla="*/ 331946 w 333375"/>
                <a:gd name="connsiteY3" fmla="*/ 591026 h 619125"/>
                <a:gd name="connsiteX4" fmla="*/ 285274 w 333375"/>
                <a:gd name="connsiteY4" fmla="*/ 607219 h 619125"/>
                <a:gd name="connsiteX5" fmla="*/ 224314 w 333375"/>
                <a:gd name="connsiteY5" fmla="*/ 613886 h 619125"/>
                <a:gd name="connsiteX6" fmla="*/ 164306 w 333375"/>
                <a:gd name="connsiteY6" fmla="*/ 606266 h 619125"/>
                <a:gd name="connsiteX7" fmla="*/ 115729 w 333375"/>
                <a:gd name="connsiteY7" fmla="*/ 579596 h 619125"/>
                <a:gd name="connsiteX8" fmla="*/ 83344 w 333375"/>
                <a:gd name="connsiteY8" fmla="*/ 529114 h 619125"/>
                <a:gd name="connsiteX9" fmla="*/ 71914 w 333375"/>
                <a:gd name="connsiteY9" fmla="*/ 450056 h 619125"/>
                <a:gd name="connsiteX10" fmla="*/ 71914 w 333375"/>
                <a:gd name="connsiteY10" fmla="*/ 212884 h 619125"/>
                <a:gd name="connsiteX11" fmla="*/ 7144 w 333375"/>
                <a:gd name="connsiteY11" fmla="*/ 212884 h 619125"/>
                <a:gd name="connsiteX12" fmla="*/ 7144 w 333375"/>
                <a:gd name="connsiteY12" fmla="*/ 155734 h 619125"/>
                <a:gd name="connsiteX13" fmla="*/ 81439 w 333375"/>
                <a:gd name="connsiteY13" fmla="*/ 110966 h 619125"/>
                <a:gd name="connsiteX14" fmla="*/ 120491 w 333375"/>
                <a:gd name="connsiteY14" fmla="*/ 7144 h 619125"/>
                <a:gd name="connsiteX15" fmla="*/ 206216 w 333375"/>
                <a:gd name="connsiteY15" fmla="*/ 7144 h 619125"/>
                <a:gd name="connsiteX16" fmla="*/ 206216 w 333375"/>
                <a:gd name="connsiteY16" fmla="*/ 111919 h 619125"/>
                <a:gd name="connsiteX17" fmla="*/ 326231 w 333375"/>
                <a:gd name="connsiteY17" fmla="*/ 111919 h 619125"/>
                <a:gd name="connsiteX18" fmla="*/ 326231 w 333375"/>
                <a:gd name="connsiteY18" fmla="*/ 212884 h 619125"/>
                <a:gd name="connsiteX19" fmla="*/ 206216 w 333375"/>
                <a:gd name="connsiteY19" fmla="*/ 212884 h 619125"/>
                <a:gd name="connsiteX20" fmla="*/ 206216 w 333375"/>
                <a:gd name="connsiteY20" fmla="*/ 450056 h 619125"/>
                <a:gd name="connsiteX21" fmla="*/ 220504 w 333375"/>
                <a:gd name="connsiteY21" fmla="*/ 491966 h 619125"/>
                <a:gd name="connsiteX22" fmla="*/ 257651 w 333375"/>
                <a:gd name="connsiteY22" fmla="*/ 506254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3375" h="619125">
                  <a:moveTo>
                    <a:pt x="257651" y="506254"/>
                  </a:moveTo>
                  <a:cubicBezTo>
                    <a:pt x="270986" y="506254"/>
                    <a:pt x="283369" y="504349"/>
                    <a:pt x="295751" y="501491"/>
                  </a:cubicBezTo>
                  <a:cubicBezTo>
                    <a:pt x="308134" y="498634"/>
                    <a:pt x="319564" y="494824"/>
                    <a:pt x="331946" y="490061"/>
                  </a:cubicBezTo>
                  <a:lnTo>
                    <a:pt x="331946" y="591026"/>
                  </a:lnTo>
                  <a:cubicBezTo>
                    <a:pt x="319564" y="597694"/>
                    <a:pt x="303371" y="602456"/>
                    <a:pt x="285274" y="607219"/>
                  </a:cubicBezTo>
                  <a:cubicBezTo>
                    <a:pt x="266224" y="611029"/>
                    <a:pt x="246221" y="613886"/>
                    <a:pt x="224314" y="613886"/>
                  </a:cubicBezTo>
                  <a:cubicBezTo>
                    <a:pt x="202406" y="613886"/>
                    <a:pt x="182404" y="611029"/>
                    <a:pt x="164306" y="606266"/>
                  </a:cubicBezTo>
                  <a:cubicBezTo>
                    <a:pt x="146209" y="601504"/>
                    <a:pt x="130016" y="592931"/>
                    <a:pt x="115729" y="579596"/>
                  </a:cubicBezTo>
                  <a:cubicBezTo>
                    <a:pt x="102394" y="567214"/>
                    <a:pt x="91916" y="550069"/>
                    <a:pt x="83344" y="529114"/>
                  </a:cubicBezTo>
                  <a:cubicBezTo>
                    <a:pt x="75724" y="508159"/>
                    <a:pt x="71914" y="481489"/>
                    <a:pt x="71914" y="450056"/>
                  </a:cubicBezTo>
                  <a:lnTo>
                    <a:pt x="71914" y="212884"/>
                  </a:lnTo>
                  <a:lnTo>
                    <a:pt x="7144" y="212884"/>
                  </a:lnTo>
                  <a:lnTo>
                    <a:pt x="7144" y="155734"/>
                  </a:lnTo>
                  <a:lnTo>
                    <a:pt x="81439" y="110966"/>
                  </a:lnTo>
                  <a:lnTo>
                    <a:pt x="120491" y="7144"/>
                  </a:lnTo>
                  <a:lnTo>
                    <a:pt x="206216" y="7144"/>
                  </a:lnTo>
                  <a:lnTo>
                    <a:pt x="206216" y="111919"/>
                  </a:lnTo>
                  <a:lnTo>
                    <a:pt x="326231" y="111919"/>
                  </a:lnTo>
                  <a:lnTo>
                    <a:pt x="326231" y="212884"/>
                  </a:lnTo>
                  <a:lnTo>
                    <a:pt x="206216" y="212884"/>
                  </a:lnTo>
                  <a:lnTo>
                    <a:pt x="206216" y="450056"/>
                  </a:lnTo>
                  <a:cubicBezTo>
                    <a:pt x="206216" y="469106"/>
                    <a:pt x="210979" y="483394"/>
                    <a:pt x="220504" y="491966"/>
                  </a:cubicBezTo>
                  <a:cubicBezTo>
                    <a:pt x="230029" y="501491"/>
                    <a:pt x="242411" y="506254"/>
                    <a:pt x="257651" y="506254"/>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A42FD9A-0F99-427B-90EF-4A8C888F8BF7}"/>
                </a:ext>
              </a:extLst>
            </p:cNvPr>
            <p:cNvSpPr/>
            <p:nvPr/>
          </p:nvSpPr>
          <p:spPr>
            <a:xfrm>
              <a:off x="5878354" y="3112294"/>
              <a:ext cx="152400" cy="695325"/>
            </a:xfrm>
            <a:custGeom>
              <a:avLst/>
              <a:gdLst>
                <a:gd name="connsiteX0" fmla="*/ 7144 w 152400"/>
                <a:gd name="connsiteY0" fmla="*/ 71914 h 695325"/>
                <a:gd name="connsiteX1" fmla="*/ 12859 w 152400"/>
                <a:gd name="connsiteY1" fmla="*/ 40481 h 695325"/>
                <a:gd name="connsiteX2" fmla="*/ 28099 w 152400"/>
                <a:gd name="connsiteY2" fmla="*/ 20479 h 695325"/>
                <a:gd name="connsiteX3" fmla="*/ 51911 w 152400"/>
                <a:gd name="connsiteY3" fmla="*/ 10001 h 695325"/>
                <a:gd name="connsiteX4" fmla="*/ 80486 w 152400"/>
                <a:gd name="connsiteY4" fmla="*/ 7144 h 695325"/>
                <a:gd name="connsiteX5" fmla="*/ 109061 w 152400"/>
                <a:gd name="connsiteY5" fmla="*/ 10001 h 695325"/>
                <a:gd name="connsiteX6" fmla="*/ 131921 w 152400"/>
                <a:gd name="connsiteY6" fmla="*/ 20479 h 695325"/>
                <a:gd name="connsiteX7" fmla="*/ 148114 w 152400"/>
                <a:gd name="connsiteY7" fmla="*/ 40481 h 695325"/>
                <a:gd name="connsiteX8" fmla="*/ 153829 w 152400"/>
                <a:gd name="connsiteY8" fmla="*/ 71914 h 695325"/>
                <a:gd name="connsiteX9" fmla="*/ 148114 w 152400"/>
                <a:gd name="connsiteY9" fmla="*/ 103346 h 695325"/>
                <a:gd name="connsiteX10" fmla="*/ 131921 w 152400"/>
                <a:gd name="connsiteY10" fmla="*/ 124301 h 695325"/>
                <a:gd name="connsiteX11" fmla="*/ 109061 w 152400"/>
                <a:gd name="connsiteY11" fmla="*/ 135731 h 695325"/>
                <a:gd name="connsiteX12" fmla="*/ 80486 w 152400"/>
                <a:gd name="connsiteY12" fmla="*/ 138589 h 695325"/>
                <a:gd name="connsiteX13" fmla="*/ 51911 w 152400"/>
                <a:gd name="connsiteY13" fmla="*/ 135731 h 695325"/>
                <a:gd name="connsiteX14" fmla="*/ 28099 w 152400"/>
                <a:gd name="connsiteY14" fmla="*/ 124301 h 695325"/>
                <a:gd name="connsiteX15" fmla="*/ 12859 w 152400"/>
                <a:gd name="connsiteY15" fmla="*/ 103346 h 695325"/>
                <a:gd name="connsiteX16" fmla="*/ 7144 w 152400"/>
                <a:gd name="connsiteY16" fmla="*/ 71914 h 695325"/>
                <a:gd name="connsiteX17" fmla="*/ 147161 w 152400"/>
                <a:gd name="connsiteY17" fmla="*/ 691991 h 695325"/>
                <a:gd name="connsiteX18" fmla="*/ 12859 w 152400"/>
                <a:gd name="connsiteY18" fmla="*/ 691991 h 695325"/>
                <a:gd name="connsiteX19" fmla="*/ 12859 w 152400"/>
                <a:gd name="connsiteY19" fmla="*/ 199549 h 695325"/>
                <a:gd name="connsiteX20" fmla="*/ 147161 w 152400"/>
                <a:gd name="connsiteY20" fmla="*/ 199549 h 695325"/>
                <a:gd name="connsiteX21" fmla="*/ 147161 w 152400"/>
                <a:gd name="connsiteY21" fmla="*/ 69199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2400" h="695325">
                  <a:moveTo>
                    <a:pt x="7144" y="71914"/>
                  </a:moveTo>
                  <a:cubicBezTo>
                    <a:pt x="7144" y="59531"/>
                    <a:pt x="9049" y="49054"/>
                    <a:pt x="12859" y="40481"/>
                  </a:cubicBezTo>
                  <a:cubicBezTo>
                    <a:pt x="16669" y="31909"/>
                    <a:pt x="22384" y="25241"/>
                    <a:pt x="28099" y="20479"/>
                  </a:cubicBezTo>
                  <a:cubicBezTo>
                    <a:pt x="34766" y="15716"/>
                    <a:pt x="42386" y="11906"/>
                    <a:pt x="51911" y="10001"/>
                  </a:cubicBezTo>
                  <a:cubicBezTo>
                    <a:pt x="61436" y="8096"/>
                    <a:pt x="70009" y="7144"/>
                    <a:pt x="80486" y="7144"/>
                  </a:cubicBezTo>
                  <a:cubicBezTo>
                    <a:pt x="90964" y="7144"/>
                    <a:pt x="99536" y="8096"/>
                    <a:pt x="109061" y="10001"/>
                  </a:cubicBezTo>
                  <a:cubicBezTo>
                    <a:pt x="118586" y="11906"/>
                    <a:pt x="125254" y="15716"/>
                    <a:pt x="131921" y="20479"/>
                  </a:cubicBezTo>
                  <a:cubicBezTo>
                    <a:pt x="138589" y="25241"/>
                    <a:pt x="144304" y="31909"/>
                    <a:pt x="148114" y="40481"/>
                  </a:cubicBezTo>
                  <a:cubicBezTo>
                    <a:pt x="151924" y="49054"/>
                    <a:pt x="153829" y="59531"/>
                    <a:pt x="153829" y="71914"/>
                  </a:cubicBezTo>
                  <a:cubicBezTo>
                    <a:pt x="153829" y="84296"/>
                    <a:pt x="151924" y="94774"/>
                    <a:pt x="148114" y="103346"/>
                  </a:cubicBezTo>
                  <a:cubicBezTo>
                    <a:pt x="144304" y="111919"/>
                    <a:pt x="138589" y="118586"/>
                    <a:pt x="131921" y="124301"/>
                  </a:cubicBezTo>
                  <a:cubicBezTo>
                    <a:pt x="125254" y="129064"/>
                    <a:pt x="117634" y="132874"/>
                    <a:pt x="109061" y="135731"/>
                  </a:cubicBezTo>
                  <a:cubicBezTo>
                    <a:pt x="100489" y="138589"/>
                    <a:pt x="90964" y="138589"/>
                    <a:pt x="80486" y="138589"/>
                  </a:cubicBezTo>
                  <a:cubicBezTo>
                    <a:pt x="70009" y="138589"/>
                    <a:pt x="61436" y="137636"/>
                    <a:pt x="51911" y="135731"/>
                  </a:cubicBezTo>
                  <a:cubicBezTo>
                    <a:pt x="42386" y="133826"/>
                    <a:pt x="34766" y="130016"/>
                    <a:pt x="28099" y="124301"/>
                  </a:cubicBezTo>
                  <a:cubicBezTo>
                    <a:pt x="21431" y="119539"/>
                    <a:pt x="16669" y="111919"/>
                    <a:pt x="12859" y="103346"/>
                  </a:cubicBezTo>
                  <a:cubicBezTo>
                    <a:pt x="9049" y="94774"/>
                    <a:pt x="7144" y="84296"/>
                    <a:pt x="7144" y="71914"/>
                  </a:cubicBezTo>
                  <a:close/>
                  <a:moveTo>
                    <a:pt x="147161" y="691991"/>
                  </a:moveTo>
                  <a:lnTo>
                    <a:pt x="12859" y="691991"/>
                  </a:lnTo>
                  <a:lnTo>
                    <a:pt x="12859" y="199549"/>
                  </a:lnTo>
                  <a:lnTo>
                    <a:pt x="147161" y="199549"/>
                  </a:lnTo>
                  <a:lnTo>
                    <a:pt x="147161" y="691991"/>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A86EAF73-180A-40C1-87EE-53804100229A}"/>
                </a:ext>
              </a:extLst>
            </p:cNvPr>
            <p:cNvSpPr/>
            <p:nvPr/>
          </p:nvSpPr>
          <p:spPr>
            <a:xfrm>
              <a:off x="4131469" y="3182779"/>
              <a:ext cx="333375" cy="619125"/>
            </a:xfrm>
            <a:custGeom>
              <a:avLst/>
              <a:gdLst>
                <a:gd name="connsiteX0" fmla="*/ 257651 w 333375"/>
                <a:gd name="connsiteY0" fmla="*/ 507206 h 619125"/>
                <a:gd name="connsiteX1" fmla="*/ 295751 w 333375"/>
                <a:gd name="connsiteY1" fmla="*/ 502444 h 619125"/>
                <a:gd name="connsiteX2" fmla="*/ 331946 w 333375"/>
                <a:gd name="connsiteY2" fmla="*/ 491014 h 619125"/>
                <a:gd name="connsiteX3" fmla="*/ 331946 w 333375"/>
                <a:gd name="connsiteY3" fmla="*/ 591026 h 619125"/>
                <a:gd name="connsiteX4" fmla="*/ 285274 w 333375"/>
                <a:gd name="connsiteY4" fmla="*/ 607219 h 619125"/>
                <a:gd name="connsiteX5" fmla="*/ 224314 w 333375"/>
                <a:gd name="connsiteY5" fmla="*/ 613886 h 619125"/>
                <a:gd name="connsiteX6" fmla="*/ 164306 w 333375"/>
                <a:gd name="connsiteY6" fmla="*/ 606266 h 619125"/>
                <a:gd name="connsiteX7" fmla="*/ 115729 w 333375"/>
                <a:gd name="connsiteY7" fmla="*/ 579596 h 619125"/>
                <a:gd name="connsiteX8" fmla="*/ 83344 w 333375"/>
                <a:gd name="connsiteY8" fmla="*/ 529114 h 619125"/>
                <a:gd name="connsiteX9" fmla="*/ 71914 w 333375"/>
                <a:gd name="connsiteY9" fmla="*/ 450056 h 619125"/>
                <a:gd name="connsiteX10" fmla="*/ 71914 w 333375"/>
                <a:gd name="connsiteY10" fmla="*/ 212884 h 619125"/>
                <a:gd name="connsiteX11" fmla="*/ 7144 w 333375"/>
                <a:gd name="connsiteY11" fmla="*/ 212884 h 619125"/>
                <a:gd name="connsiteX12" fmla="*/ 7144 w 333375"/>
                <a:gd name="connsiteY12" fmla="*/ 155734 h 619125"/>
                <a:gd name="connsiteX13" fmla="*/ 81439 w 333375"/>
                <a:gd name="connsiteY13" fmla="*/ 110966 h 619125"/>
                <a:gd name="connsiteX14" fmla="*/ 120491 w 333375"/>
                <a:gd name="connsiteY14" fmla="*/ 7144 h 619125"/>
                <a:gd name="connsiteX15" fmla="*/ 206216 w 333375"/>
                <a:gd name="connsiteY15" fmla="*/ 7144 h 619125"/>
                <a:gd name="connsiteX16" fmla="*/ 206216 w 333375"/>
                <a:gd name="connsiteY16" fmla="*/ 111919 h 619125"/>
                <a:gd name="connsiteX17" fmla="*/ 326231 w 333375"/>
                <a:gd name="connsiteY17" fmla="*/ 111919 h 619125"/>
                <a:gd name="connsiteX18" fmla="*/ 326231 w 333375"/>
                <a:gd name="connsiteY18" fmla="*/ 212884 h 619125"/>
                <a:gd name="connsiteX19" fmla="*/ 206216 w 333375"/>
                <a:gd name="connsiteY19" fmla="*/ 212884 h 619125"/>
                <a:gd name="connsiteX20" fmla="*/ 206216 w 333375"/>
                <a:gd name="connsiteY20" fmla="*/ 450056 h 619125"/>
                <a:gd name="connsiteX21" fmla="*/ 220504 w 333375"/>
                <a:gd name="connsiteY21" fmla="*/ 491966 h 619125"/>
                <a:gd name="connsiteX22" fmla="*/ 257651 w 333375"/>
                <a:gd name="connsiteY22" fmla="*/ 507206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3375" h="619125">
                  <a:moveTo>
                    <a:pt x="257651" y="507206"/>
                  </a:moveTo>
                  <a:cubicBezTo>
                    <a:pt x="270986" y="507206"/>
                    <a:pt x="283369" y="505301"/>
                    <a:pt x="295751" y="502444"/>
                  </a:cubicBezTo>
                  <a:cubicBezTo>
                    <a:pt x="308134" y="499586"/>
                    <a:pt x="319564" y="495776"/>
                    <a:pt x="331946" y="491014"/>
                  </a:cubicBezTo>
                  <a:lnTo>
                    <a:pt x="331946" y="591026"/>
                  </a:lnTo>
                  <a:cubicBezTo>
                    <a:pt x="319564" y="597694"/>
                    <a:pt x="303371" y="602456"/>
                    <a:pt x="285274" y="607219"/>
                  </a:cubicBezTo>
                  <a:cubicBezTo>
                    <a:pt x="266224" y="611029"/>
                    <a:pt x="246221" y="613886"/>
                    <a:pt x="224314" y="613886"/>
                  </a:cubicBezTo>
                  <a:cubicBezTo>
                    <a:pt x="202406" y="613886"/>
                    <a:pt x="182404" y="611029"/>
                    <a:pt x="164306" y="606266"/>
                  </a:cubicBezTo>
                  <a:cubicBezTo>
                    <a:pt x="146209" y="601504"/>
                    <a:pt x="130016" y="592931"/>
                    <a:pt x="115729" y="579596"/>
                  </a:cubicBezTo>
                  <a:cubicBezTo>
                    <a:pt x="102394" y="567214"/>
                    <a:pt x="91916" y="550069"/>
                    <a:pt x="83344" y="529114"/>
                  </a:cubicBezTo>
                  <a:cubicBezTo>
                    <a:pt x="75724" y="508159"/>
                    <a:pt x="71914" y="481489"/>
                    <a:pt x="71914" y="450056"/>
                  </a:cubicBezTo>
                  <a:lnTo>
                    <a:pt x="71914" y="212884"/>
                  </a:lnTo>
                  <a:lnTo>
                    <a:pt x="7144" y="212884"/>
                  </a:lnTo>
                  <a:lnTo>
                    <a:pt x="7144" y="155734"/>
                  </a:lnTo>
                  <a:lnTo>
                    <a:pt x="81439" y="110966"/>
                  </a:lnTo>
                  <a:lnTo>
                    <a:pt x="120491" y="7144"/>
                  </a:lnTo>
                  <a:lnTo>
                    <a:pt x="206216" y="7144"/>
                  </a:lnTo>
                  <a:lnTo>
                    <a:pt x="206216" y="111919"/>
                  </a:lnTo>
                  <a:lnTo>
                    <a:pt x="326231" y="111919"/>
                  </a:lnTo>
                  <a:lnTo>
                    <a:pt x="326231" y="212884"/>
                  </a:lnTo>
                  <a:lnTo>
                    <a:pt x="206216" y="212884"/>
                  </a:lnTo>
                  <a:lnTo>
                    <a:pt x="206216" y="450056"/>
                  </a:lnTo>
                  <a:cubicBezTo>
                    <a:pt x="206216" y="469106"/>
                    <a:pt x="210979" y="483394"/>
                    <a:pt x="220504" y="491966"/>
                  </a:cubicBezTo>
                  <a:cubicBezTo>
                    <a:pt x="230029" y="502444"/>
                    <a:pt x="242411" y="507206"/>
                    <a:pt x="257651" y="507206"/>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0DE584D-42D5-4120-8188-0DE6F676EE54}"/>
                </a:ext>
              </a:extLst>
            </p:cNvPr>
            <p:cNvSpPr/>
            <p:nvPr/>
          </p:nvSpPr>
          <p:spPr>
            <a:xfrm>
              <a:off x="3638074" y="3138011"/>
              <a:ext cx="400050" cy="676275"/>
            </a:xfrm>
            <a:custGeom>
              <a:avLst/>
              <a:gdLst>
                <a:gd name="connsiteX0" fmla="*/ 401479 w 400050"/>
                <a:gd name="connsiteY0" fmla="*/ 480536 h 676275"/>
                <a:gd name="connsiteX1" fmla="*/ 386239 w 400050"/>
                <a:gd name="connsiteY1" fmla="*/ 558641 h 676275"/>
                <a:gd name="connsiteX2" fmla="*/ 343376 w 400050"/>
                <a:gd name="connsiteY2" fmla="*/ 617696 h 676275"/>
                <a:gd name="connsiteX3" fmla="*/ 273844 w 400050"/>
                <a:gd name="connsiteY3" fmla="*/ 655796 h 676275"/>
                <a:gd name="connsiteX4" fmla="*/ 178594 w 400050"/>
                <a:gd name="connsiteY4" fmla="*/ 669131 h 676275"/>
                <a:gd name="connsiteX5" fmla="*/ 88106 w 400050"/>
                <a:gd name="connsiteY5" fmla="*/ 659606 h 676275"/>
                <a:gd name="connsiteX6" fmla="*/ 7144 w 400050"/>
                <a:gd name="connsiteY6" fmla="*/ 630079 h 676275"/>
                <a:gd name="connsiteX7" fmla="*/ 7144 w 400050"/>
                <a:gd name="connsiteY7" fmla="*/ 503396 h 676275"/>
                <a:gd name="connsiteX8" fmla="*/ 50006 w 400050"/>
                <a:gd name="connsiteY8" fmla="*/ 523399 h 676275"/>
                <a:gd name="connsiteX9" fmla="*/ 93821 w 400050"/>
                <a:gd name="connsiteY9" fmla="*/ 540544 h 676275"/>
                <a:gd name="connsiteX10" fmla="*/ 138589 w 400050"/>
                <a:gd name="connsiteY10" fmla="*/ 551974 h 676275"/>
                <a:gd name="connsiteX11" fmla="*/ 183356 w 400050"/>
                <a:gd name="connsiteY11" fmla="*/ 556736 h 676275"/>
                <a:gd name="connsiteX12" fmla="*/ 222409 w 400050"/>
                <a:gd name="connsiteY12" fmla="*/ 551974 h 676275"/>
                <a:gd name="connsiteX13" fmla="*/ 248126 w 400050"/>
                <a:gd name="connsiteY13" fmla="*/ 537686 h 676275"/>
                <a:gd name="connsiteX14" fmla="*/ 262414 w 400050"/>
                <a:gd name="connsiteY14" fmla="*/ 515779 h 676275"/>
                <a:gd name="connsiteX15" fmla="*/ 267176 w 400050"/>
                <a:gd name="connsiteY15" fmla="*/ 488156 h 676275"/>
                <a:gd name="connsiteX16" fmla="*/ 259556 w 400050"/>
                <a:gd name="connsiteY16" fmla="*/ 455771 h 676275"/>
                <a:gd name="connsiteX17" fmla="*/ 237649 w 400050"/>
                <a:gd name="connsiteY17" fmla="*/ 430054 h 676275"/>
                <a:gd name="connsiteX18" fmla="*/ 204311 w 400050"/>
                <a:gd name="connsiteY18" fmla="*/ 406241 h 676275"/>
                <a:gd name="connsiteX19" fmla="*/ 160496 w 400050"/>
                <a:gd name="connsiteY19" fmla="*/ 382429 h 676275"/>
                <a:gd name="connsiteX20" fmla="*/ 114776 w 400050"/>
                <a:gd name="connsiteY20" fmla="*/ 356711 h 676275"/>
                <a:gd name="connsiteX21" fmla="*/ 67151 w 400050"/>
                <a:gd name="connsiteY21" fmla="*/ 319564 h 676275"/>
                <a:gd name="connsiteX22" fmla="*/ 30004 w 400050"/>
                <a:gd name="connsiteY22" fmla="*/ 266224 h 676275"/>
                <a:gd name="connsiteX23" fmla="*/ 14764 w 400050"/>
                <a:gd name="connsiteY23" fmla="*/ 190976 h 676275"/>
                <a:gd name="connsiteX24" fmla="*/ 29051 w 400050"/>
                <a:gd name="connsiteY24" fmla="*/ 113824 h 676275"/>
                <a:gd name="connsiteX25" fmla="*/ 70009 w 400050"/>
                <a:gd name="connsiteY25" fmla="*/ 55721 h 676275"/>
                <a:gd name="connsiteX26" fmla="*/ 134779 w 400050"/>
                <a:gd name="connsiteY26" fmla="*/ 19526 h 676275"/>
                <a:gd name="connsiteX27" fmla="*/ 219551 w 400050"/>
                <a:gd name="connsiteY27" fmla="*/ 7144 h 676275"/>
                <a:gd name="connsiteX28" fmla="*/ 265271 w 400050"/>
                <a:gd name="connsiteY28" fmla="*/ 10001 h 676275"/>
                <a:gd name="connsiteX29" fmla="*/ 309086 w 400050"/>
                <a:gd name="connsiteY29" fmla="*/ 18574 h 676275"/>
                <a:gd name="connsiteX30" fmla="*/ 352901 w 400050"/>
                <a:gd name="connsiteY30" fmla="*/ 32861 h 676275"/>
                <a:gd name="connsiteX31" fmla="*/ 398621 w 400050"/>
                <a:gd name="connsiteY31" fmla="*/ 51911 h 676275"/>
                <a:gd name="connsiteX32" fmla="*/ 354806 w 400050"/>
                <a:gd name="connsiteY32" fmla="*/ 157639 h 676275"/>
                <a:gd name="connsiteX33" fmla="*/ 317659 w 400050"/>
                <a:gd name="connsiteY33" fmla="*/ 141446 h 676275"/>
                <a:gd name="connsiteX34" fmla="*/ 284321 w 400050"/>
                <a:gd name="connsiteY34" fmla="*/ 130016 h 676275"/>
                <a:gd name="connsiteX35" fmla="*/ 251936 w 400050"/>
                <a:gd name="connsiteY35" fmla="*/ 122396 h 676275"/>
                <a:gd name="connsiteX36" fmla="*/ 220504 w 400050"/>
                <a:gd name="connsiteY36" fmla="*/ 119539 h 676275"/>
                <a:gd name="connsiteX37" fmla="*/ 168116 w 400050"/>
                <a:gd name="connsiteY37" fmla="*/ 137636 h 676275"/>
                <a:gd name="connsiteX38" fmla="*/ 150019 w 400050"/>
                <a:gd name="connsiteY38" fmla="*/ 186214 h 676275"/>
                <a:gd name="connsiteX39" fmla="*/ 155734 w 400050"/>
                <a:gd name="connsiteY39" fmla="*/ 214789 h 676275"/>
                <a:gd name="connsiteX40" fmla="*/ 173831 w 400050"/>
                <a:gd name="connsiteY40" fmla="*/ 238601 h 676275"/>
                <a:gd name="connsiteX41" fmla="*/ 205264 w 400050"/>
                <a:gd name="connsiteY41" fmla="*/ 261461 h 676275"/>
                <a:gd name="connsiteX42" fmla="*/ 251936 w 400050"/>
                <a:gd name="connsiteY42" fmla="*/ 287179 h 676275"/>
                <a:gd name="connsiteX43" fmla="*/ 312896 w 400050"/>
                <a:gd name="connsiteY43" fmla="*/ 323374 h 676275"/>
                <a:gd name="connsiteX44" fmla="*/ 360521 w 400050"/>
                <a:gd name="connsiteY44" fmla="*/ 364331 h 676275"/>
                <a:gd name="connsiteX45" fmla="*/ 391954 w 400050"/>
                <a:gd name="connsiteY45" fmla="*/ 414814 h 676275"/>
                <a:gd name="connsiteX46" fmla="*/ 401479 w 400050"/>
                <a:gd name="connsiteY46" fmla="*/ 480536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0050" h="676275">
                  <a:moveTo>
                    <a:pt x="401479" y="480536"/>
                  </a:moveTo>
                  <a:cubicBezTo>
                    <a:pt x="401479" y="509111"/>
                    <a:pt x="396716" y="534829"/>
                    <a:pt x="386239" y="558641"/>
                  </a:cubicBezTo>
                  <a:cubicBezTo>
                    <a:pt x="376714" y="581501"/>
                    <a:pt x="361474" y="601504"/>
                    <a:pt x="343376" y="617696"/>
                  </a:cubicBezTo>
                  <a:cubicBezTo>
                    <a:pt x="324326" y="633889"/>
                    <a:pt x="301466" y="646271"/>
                    <a:pt x="273844" y="655796"/>
                  </a:cubicBezTo>
                  <a:cubicBezTo>
                    <a:pt x="246221" y="664369"/>
                    <a:pt x="214789" y="669131"/>
                    <a:pt x="178594" y="669131"/>
                  </a:cubicBezTo>
                  <a:cubicBezTo>
                    <a:pt x="147161" y="669131"/>
                    <a:pt x="117634" y="666274"/>
                    <a:pt x="88106" y="659606"/>
                  </a:cubicBezTo>
                  <a:cubicBezTo>
                    <a:pt x="59531" y="652939"/>
                    <a:pt x="31909" y="643414"/>
                    <a:pt x="7144" y="630079"/>
                  </a:cubicBezTo>
                  <a:lnTo>
                    <a:pt x="7144" y="503396"/>
                  </a:lnTo>
                  <a:cubicBezTo>
                    <a:pt x="21431" y="510064"/>
                    <a:pt x="35719" y="516731"/>
                    <a:pt x="50006" y="523399"/>
                  </a:cubicBezTo>
                  <a:cubicBezTo>
                    <a:pt x="64294" y="530066"/>
                    <a:pt x="79534" y="535781"/>
                    <a:pt x="93821" y="540544"/>
                  </a:cubicBezTo>
                  <a:cubicBezTo>
                    <a:pt x="109061" y="545306"/>
                    <a:pt x="123349" y="549116"/>
                    <a:pt x="138589" y="551974"/>
                  </a:cubicBezTo>
                  <a:cubicBezTo>
                    <a:pt x="153829" y="554831"/>
                    <a:pt x="168116" y="556736"/>
                    <a:pt x="183356" y="556736"/>
                  </a:cubicBezTo>
                  <a:cubicBezTo>
                    <a:pt x="198596" y="556736"/>
                    <a:pt x="210979" y="554831"/>
                    <a:pt x="222409" y="551974"/>
                  </a:cubicBezTo>
                  <a:cubicBezTo>
                    <a:pt x="232886" y="548164"/>
                    <a:pt x="241459" y="544354"/>
                    <a:pt x="248126" y="537686"/>
                  </a:cubicBezTo>
                  <a:cubicBezTo>
                    <a:pt x="254794" y="531971"/>
                    <a:pt x="259556" y="524351"/>
                    <a:pt x="262414" y="515779"/>
                  </a:cubicBezTo>
                  <a:cubicBezTo>
                    <a:pt x="265271" y="507206"/>
                    <a:pt x="267176" y="498634"/>
                    <a:pt x="267176" y="488156"/>
                  </a:cubicBezTo>
                  <a:cubicBezTo>
                    <a:pt x="267176" y="475774"/>
                    <a:pt x="264319" y="465296"/>
                    <a:pt x="259556" y="455771"/>
                  </a:cubicBezTo>
                  <a:cubicBezTo>
                    <a:pt x="254794" y="446246"/>
                    <a:pt x="247174" y="437674"/>
                    <a:pt x="237649" y="430054"/>
                  </a:cubicBezTo>
                  <a:cubicBezTo>
                    <a:pt x="228124" y="422434"/>
                    <a:pt x="217646" y="413861"/>
                    <a:pt x="204311" y="406241"/>
                  </a:cubicBezTo>
                  <a:cubicBezTo>
                    <a:pt x="190976" y="398621"/>
                    <a:pt x="176689" y="391001"/>
                    <a:pt x="160496" y="382429"/>
                  </a:cubicBezTo>
                  <a:cubicBezTo>
                    <a:pt x="147161" y="375761"/>
                    <a:pt x="131921" y="367189"/>
                    <a:pt x="114776" y="356711"/>
                  </a:cubicBezTo>
                  <a:cubicBezTo>
                    <a:pt x="97631" y="347186"/>
                    <a:pt x="82391" y="333851"/>
                    <a:pt x="67151" y="319564"/>
                  </a:cubicBezTo>
                  <a:cubicBezTo>
                    <a:pt x="51911" y="304324"/>
                    <a:pt x="39529" y="287179"/>
                    <a:pt x="30004" y="266224"/>
                  </a:cubicBezTo>
                  <a:cubicBezTo>
                    <a:pt x="19526" y="245269"/>
                    <a:pt x="14764" y="220504"/>
                    <a:pt x="14764" y="190976"/>
                  </a:cubicBezTo>
                  <a:cubicBezTo>
                    <a:pt x="14764" y="162401"/>
                    <a:pt x="19526" y="136684"/>
                    <a:pt x="29051" y="113824"/>
                  </a:cubicBezTo>
                  <a:cubicBezTo>
                    <a:pt x="38576" y="90964"/>
                    <a:pt x="51911" y="71914"/>
                    <a:pt x="70009" y="55721"/>
                  </a:cubicBezTo>
                  <a:cubicBezTo>
                    <a:pt x="88106" y="40481"/>
                    <a:pt x="109061" y="28099"/>
                    <a:pt x="134779" y="19526"/>
                  </a:cubicBezTo>
                  <a:cubicBezTo>
                    <a:pt x="159544" y="10954"/>
                    <a:pt x="188119" y="7144"/>
                    <a:pt x="219551" y="7144"/>
                  </a:cubicBezTo>
                  <a:cubicBezTo>
                    <a:pt x="234791" y="7144"/>
                    <a:pt x="250031" y="8096"/>
                    <a:pt x="265271" y="10001"/>
                  </a:cubicBezTo>
                  <a:cubicBezTo>
                    <a:pt x="280511" y="11906"/>
                    <a:pt x="294799" y="14764"/>
                    <a:pt x="309086" y="18574"/>
                  </a:cubicBezTo>
                  <a:cubicBezTo>
                    <a:pt x="323374" y="22384"/>
                    <a:pt x="338614" y="27146"/>
                    <a:pt x="352901" y="32861"/>
                  </a:cubicBezTo>
                  <a:cubicBezTo>
                    <a:pt x="367189" y="38576"/>
                    <a:pt x="382429" y="45244"/>
                    <a:pt x="398621" y="51911"/>
                  </a:cubicBezTo>
                  <a:lnTo>
                    <a:pt x="354806" y="157639"/>
                  </a:lnTo>
                  <a:cubicBezTo>
                    <a:pt x="341471" y="151924"/>
                    <a:pt x="329089" y="146209"/>
                    <a:pt x="317659" y="141446"/>
                  </a:cubicBezTo>
                  <a:cubicBezTo>
                    <a:pt x="306229" y="136684"/>
                    <a:pt x="294799" y="132874"/>
                    <a:pt x="284321" y="130016"/>
                  </a:cubicBezTo>
                  <a:cubicBezTo>
                    <a:pt x="273844" y="127159"/>
                    <a:pt x="262414" y="124301"/>
                    <a:pt x="251936" y="122396"/>
                  </a:cubicBezTo>
                  <a:cubicBezTo>
                    <a:pt x="241459" y="120491"/>
                    <a:pt x="230981" y="119539"/>
                    <a:pt x="220504" y="119539"/>
                  </a:cubicBezTo>
                  <a:cubicBezTo>
                    <a:pt x="197644" y="119539"/>
                    <a:pt x="179546" y="125254"/>
                    <a:pt x="168116" y="137636"/>
                  </a:cubicBezTo>
                  <a:cubicBezTo>
                    <a:pt x="155734" y="150019"/>
                    <a:pt x="150019" y="166211"/>
                    <a:pt x="150019" y="186214"/>
                  </a:cubicBezTo>
                  <a:cubicBezTo>
                    <a:pt x="150019" y="196691"/>
                    <a:pt x="151924" y="207169"/>
                    <a:pt x="155734" y="214789"/>
                  </a:cubicBezTo>
                  <a:cubicBezTo>
                    <a:pt x="159544" y="222409"/>
                    <a:pt x="165259" y="230981"/>
                    <a:pt x="173831" y="238601"/>
                  </a:cubicBezTo>
                  <a:cubicBezTo>
                    <a:pt x="181451" y="246221"/>
                    <a:pt x="191929" y="253841"/>
                    <a:pt x="205264" y="261461"/>
                  </a:cubicBezTo>
                  <a:cubicBezTo>
                    <a:pt x="217646" y="269081"/>
                    <a:pt x="233839" y="277654"/>
                    <a:pt x="251936" y="287179"/>
                  </a:cubicBezTo>
                  <a:cubicBezTo>
                    <a:pt x="273844" y="298609"/>
                    <a:pt x="294799" y="310991"/>
                    <a:pt x="312896" y="323374"/>
                  </a:cubicBezTo>
                  <a:cubicBezTo>
                    <a:pt x="330994" y="335756"/>
                    <a:pt x="347186" y="349091"/>
                    <a:pt x="360521" y="364331"/>
                  </a:cubicBezTo>
                  <a:cubicBezTo>
                    <a:pt x="373856" y="379571"/>
                    <a:pt x="384334" y="395764"/>
                    <a:pt x="391954" y="414814"/>
                  </a:cubicBezTo>
                  <a:cubicBezTo>
                    <a:pt x="397669" y="432911"/>
                    <a:pt x="401479" y="454819"/>
                    <a:pt x="401479" y="480536"/>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6B65C84-0A5C-495B-B12F-FC2FB2545327}"/>
                </a:ext>
              </a:extLst>
            </p:cNvPr>
            <p:cNvSpPr/>
            <p:nvPr/>
          </p:nvSpPr>
          <p:spPr>
            <a:xfrm>
              <a:off x="4578191" y="3285649"/>
              <a:ext cx="314325" cy="514350"/>
            </a:xfrm>
            <a:custGeom>
              <a:avLst/>
              <a:gdLst>
                <a:gd name="connsiteX0" fmla="*/ 264319 w 314325"/>
                <a:gd name="connsiteY0" fmla="*/ 7144 h 514350"/>
                <a:gd name="connsiteX1" fmla="*/ 275749 w 314325"/>
                <a:gd name="connsiteY1" fmla="*/ 7144 h 514350"/>
                <a:gd name="connsiteX2" fmla="*/ 288131 w 314325"/>
                <a:gd name="connsiteY2" fmla="*/ 8096 h 514350"/>
                <a:gd name="connsiteX3" fmla="*/ 299561 w 314325"/>
                <a:gd name="connsiteY3" fmla="*/ 9049 h 514350"/>
                <a:gd name="connsiteX4" fmla="*/ 307181 w 314325"/>
                <a:gd name="connsiteY4" fmla="*/ 10954 h 514350"/>
                <a:gd name="connsiteX5" fmla="*/ 307181 w 314325"/>
                <a:gd name="connsiteY5" fmla="*/ 136684 h 514350"/>
                <a:gd name="connsiteX6" fmla="*/ 297656 w 314325"/>
                <a:gd name="connsiteY6" fmla="*/ 134779 h 514350"/>
                <a:gd name="connsiteX7" fmla="*/ 284321 w 314325"/>
                <a:gd name="connsiteY7" fmla="*/ 132874 h 514350"/>
                <a:gd name="connsiteX8" fmla="*/ 270986 w 314325"/>
                <a:gd name="connsiteY8" fmla="*/ 131921 h 514350"/>
                <a:gd name="connsiteX9" fmla="*/ 259556 w 314325"/>
                <a:gd name="connsiteY9" fmla="*/ 131921 h 514350"/>
                <a:gd name="connsiteX10" fmla="*/ 211931 w 314325"/>
                <a:gd name="connsiteY10" fmla="*/ 138589 h 514350"/>
                <a:gd name="connsiteX11" fmla="*/ 174784 w 314325"/>
                <a:gd name="connsiteY11" fmla="*/ 159544 h 514350"/>
                <a:gd name="connsiteX12" fmla="*/ 150019 w 314325"/>
                <a:gd name="connsiteY12" fmla="*/ 198596 h 514350"/>
                <a:gd name="connsiteX13" fmla="*/ 141446 w 314325"/>
                <a:gd name="connsiteY13" fmla="*/ 257651 h 514350"/>
                <a:gd name="connsiteX14" fmla="*/ 141446 w 314325"/>
                <a:gd name="connsiteY14" fmla="*/ 508159 h 514350"/>
                <a:gd name="connsiteX15" fmla="*/ 7144 w 314325"/>
                <a:gd name="connsiteY15" fmla="*/ 508159 h 514350"/>
                <a:gd name="connsiteX16" fmla="*/ 7144 w 314325"/>
                <a:gd name="connsiteY16" fmla="*/ 15716 h 514350"/>
                <a:gd name="connsiteX17" fmla="*/ 109061 w 314325"/>
                <a:gd name="connsiteY17" fmla="*/ 15716 h 514350"/>
                <a:gd name="connsiteX18" fmla="*/ 129064 w 314325"/>
                <a:gd name="connsiteY18" fmla="*/ 90011 h 514350"/>
                <a:gd name="connsiteX19" fmla="*/ 135731 w 314325"/>
                <a:gd name="connsiteY19" fmla="*/ 90011 h 514350"/>
                <a:gd name="connsiteX20" fmla="*/ 158591 w 314325"/>
                <a:gd name="connsiteY20" fmla="*/ 55721 h 514350"/>
                <a:gd name="connsiteX21" fmla="*/ 186214 w 314325"/>
                <a:gd name="connsiteY21" fmla="*/ 29051 h 514350"/>
                <a:gd name="connsiteX22" fmla="*/ 220504 w 314325"/>
                <a:gd name="connsiteY22" fmla="*/ 11906 h 514350"/>
                <a:gd name="connsiteX23" fmla="*/ 264319 w 314325"/>
                <a:gd name="connsiteY23" fmla="*/ 714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4325" h="514350">
                  <a:moveTo>
                    <a:pt x="264319" y="7144"/>
                  </a:moveTo>
                  <a:cubicBezTo>
                    <a:pt x="268129" y="7144"/>
                    <a:pt x="271939" y="7144"/>
                    <a:pt x="275749" y="7144"/>
                  </a:cubicBezTo>
                  <a:cubicBezTo>
                    <a:pt x="279559" y="7144"/>
                    <a:pt x="284321" y="7144"/>
                    <a:pt x="288131" y="8096"/>
                  </a:cubicBezTo>
                  <a:cubicBezTo>
                    <a:pt x="291941" y="8096"/>
                    <a:pt x="295751" y="9049"/>
                    <a:pt x="299561" y="9049"/>
                  </a:cubicBezTo>
                  <a:cubicBezTo>
                    <a:pt x="303371" y="9049"/>
                    <a:pt x="305276" y="10001"/>
                    <a:pt x="307181" y="10954"/>
                  </a:cubicBezTo>
                  <a:lnTo>
                    <a:pt x="307181" y="136684"/>
                  </a:lnTo>
                  <a:cubicBezTo>
                    <a:pt x="305276" y="135731"/>
                    <a:pt x="301466" y="135731"/>
                    <a:pt x="297656" y="134779"/>
                  </a:cubicBezTo>
                  <a:cubicBezTo>
                    <a:pt x="293846" y="133826"/>
                    <a:pt x="289084" y="133826"/>
                    <a:pt x="284321" y="132874"/>
                  </a:cubicBezTo>
                  <a:cubicBezTo>
                    <a:pt x="279559" y="132874"/>
                    <a:pt x="274796" y="131921"/>
                    <a:pt x="270986" y="131921"/>
                  </a:cubicBezTo>
                  <a:cubicBezTo>
                    <a:pt x="266224" y="131921"/>
                    <a:pt x="262414" y="131921"/>
                    <a:pt x="259556" y="131921"/>
                  </a:cubicBezTo>
                  <a:cubicBezTo>
                    <a:pt x="242411" y="131921"/>
                    <a:pt x="226219" y="133826"/>
                    <a:pt x="211931" y="138589"/>
                  </a:cubicBezTo>
                  <a:cubicBezTo>
                    <a:pt x="197644" y="143351"/>
                    <a:pt x="185261" y="150019"/>
                    <a:pt x="174784" y="159544"/>
                  </a:cubicBezTo>
                  <a:cubicBezTo>
                    <a:pt x="164306" y="169069"/>
                    <a:pt x="156686" y="182404"/>
                    <a:pt x="150019" y="198596"/>
                  </a:cubicBezTo>
                  <a:cubicBezTo>
                    <a:pt x="144304" y="214789"/>
                    <a:pt x="141446" y="233839"/>
                    <a:pt x="141446" y="257651"/>
                  </a:cubicBezTo>
                  <a:lnTo>
                    <a:pt x="141446" y="508159"/>
                  </a:lnTo>
                  <a:lnTo>
                    <a:pt x="7144" y="508159"/>
                  </a:lnTo>
                  <a:lnTo>
                    <a:pt x="7144" y="15716"/>
                  </a:lnTo>
                  <a:lnTo>
                    <a:pt x="109061" y="15716"/>
                  </a:lnTo>
                  <a:lnTo>
                    <a:pt x="129064" y="90011"/>
                  </a:lnTo>
                  <a:lnTo>
                    <a:pt x="135731" y="90011"/>
                  </a:lnTo>
                  <a:cubicBezTo>
                    <a:pt x="142399" y="77629"/>
                    <a:pt x="150019" y="66199"/>
                    <a:pt x="158591" y="55721"/>
                  </a:cubicBezTo>
                  <a:cubicBezTo>
                    <a:pt x="167164" y="45244"/>
                    <a:pt x="175736" y="36671"/>
                    <a:pt x="186214" y="29051"/>
                  </a:cubicBezTo>
                  <a:cubicBezTo>
                    <a:pt x="196691" y="21431"/>
                    <a:pt x="208121" y="16669"/>
                    <a:pt x="220504" y="11906"/>
                  </a:cubicBezTo>
                  <a:cubicBezTo>
                    <a:pt x="232886" y="9049"/>
                    <a:pt x="247174" y="7144"/>
                    <a:pt x="264319" y="7144"/>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ED66C97B-404C-4AA5-88C5-EEFFBA6C175C}"/>
                </a:ext>
              </a:extLst>
            </p:cNvPr>
            <p:cNvSpPr/>
            <p:nvPr/>
          </p:nvSpPr>
          <p:spPr>
            <a:xfrm>
              <a:off x="4915376" y="3280886"/>
              <a:ext cx="419100" cy="523875"/>
            </a:xfrm>
            <a:custGeom>
              <a:avLst/>
              <a:gdLst>
                <a:gd name="connsiteX0" fmla="*/ 326231 w 419100"/>
                <a:gd name="connsiteY0" fmla="*/ 507206 h 523875"/>
                <a:gd name="connsiteX1" fmla="*/ 300514 w 419100"/>
                <a:gd name="connsiteY1" fmla="*/ 440531 h 523875"/>
                <a:gd name="connsiteX2" fmla="*/ 296704 w 419100"/>
                <a:gd name="connsiteY2" fmla="*/ 440531 h 523875"/>
                <a:gd name="connsiteX3" fmla="*/ 267176 w 419100"/>
                <a:gd name="connsiteY3" fmla="*/ 474821 h 523875"/>
                <a:gd name="connsiteX4" fmla="*/ 235744 w 419100"/>
                <a:gd name="connsiteY4" fmla="*/ 498634 h 523875"/>
                <a:gd name="connsiteX5" fmla="*/ 196691 w 419100"/>
                <a:gd name="connsiteY5" fmla="*/ 511969 h 523875"/>
                <a:gd name="connsiteX6" fmla="*/ 147161 w 419100"/>
                <a:gd name="connsiteY6" fmla="*/ 516731 h 523875"/>
                <a:gd name="connsiteX7" fmla="*/ 91916 w 419100"/>
                <a:gd name="connsiteY7" fmla="*/ 507206 h 523875"/>
                <a:gd name="connsiteX8" fmla="*/ 47149 w 419100"/>
                <a:gd name="connsiteY8" fmla="*/ 478631 h 523875"/>
                <a:gd name="connsiteX9" fmla="*/ 17621 w 419100"/>
                <a:gd name="connsiteY9" fmla="*/ 430054 h 523875"/>
                <a:gd name="connsiteX10" fmla="*/ 7144 w 419100"/>
                <a:gd name="connsiteY10" fmla="*/ 360521 h 523875"/>
                <a:gd name="connsiteX11" fmla="*/ 57626 w 419100"/>
                <a:gd name="connsiteY11" fmla="*/ 245269 h 523875"/>
                <a:gd name="connsiteX12" fmla="*/ 208121 w 419100"/>
                <a:gd name="connsiteY12" fmla="*/ 204311 h 523875"/>
                <a:gd name="connsiteX13" fmla="*/ 287179 w 419100"/>
                <a:gd name="connsiteY13" fmla="*/ 201454 h 523875"/>
                <a:gd name="connsiteX14" fmla="*/ 287179 w 419100"/>
                <a:gd name="connsiteY14" fmla="*/ 164306 h 523875"/>
                <a:gd name="connsiteX15" fmla="*/ 269081 w 419100"/>
                <a:gd name="connsiteY15" fmla="*/ 119539 h 523875"/>
                <a:gd name="connsiteX16" fmla="*/ 219551 w 419100"/>
                <a:gd name="connsiteY16" fmla="*/ 105251 h 523875"/>
                <a:gd name="connsiteX17" fmla="*/ 157639 w 419100"/>
                <a:gd name="connsiteY17" fmla="*/ 114776 h 523875"/>
                <a:gd name="connsiteX18" fmla="*/ 96679 w 419100"/>
                <a:gd name="connsiteY18" fmla="*/ 139541 h 523875"/>
                <a:gd name="connsiteX19" fmla="*/ 52864 w 419100"/>
                <a:gd name="connsiteY19" fmla="*/ 50959 h 523875"/>
                <a:gd name="connsiteX20" fmla="*/ 134779 w 419100"/>
                <a:gd name="connsiteY20" fmla="*/ 18574 h 523875"/>
                <a:gd name="connsiteX21" fmla="*/ 229076 w 419100"/>
                <a:gd name="connsiteY21" fmla="*/ 7144 h 523875"/>
                <a:gd name="connsiteX22" fmla="*/ 370999 w 419100"/>
                <a:gd name="connsiteY22" fmla="*/ 50006 h 523875"/>
                <a:gd name="connsiteX23" fmla="*/ 420529 w 419100"/>
                <a:gd name="connsiteY23" fmla="*/ 181451 h 523875"/>
                <a:gd name="connsiteX24" fmla="*/ 420529 w 419100"/>
                <a:gd name="connsiteY24" fmla="*/ 510064 h 523875"/>
                <a:gd name="connsiteX25" fmla="*/ 326231 w 419100"/>
                <a:gd name="connsiteY25" fmla="*/ 510064 h 523875"/>
                <a:gd name="connsiteX26" fmla="*/ 286226 w 419100"/>
                <a:gd name="connsiteY26" fmla="*/ 279559 h 523875"/>
                <a:gd name="connsiteX27" fmla="*/ 241459 w 419100"/>
                <a:gd name="connsiteY27" fmla="*/ 281464 h 523875"/>
                <a:gd name="connsiteX28" fmla="*/ 195739 w 419100"/>
                <a:gd name="connsiteY28" fmla="*/ 288131 h 523875"/>
                <a:gd name="connsiteX29" fmla="*/ 166211 w 419100"/>
                <a:gd name="connsiteY29" fmla="*/ 304324 h 523875"/>
                <a:gd name="connsiteX30" fmla="*/ 150019 w 419100"/>
                <a:gd name="connsiteY30" fmla="*/ 329089 h 523875"/>
                <a:gd name="connsiteX31" fmla="*/ 145256 w 419100"/>
                <a:gd name="connsiteY31" fmla="*/ 361474 h 523875"/>
                <a:gd name="connsiteX32" fmla="*/ 160496 w 419100"/>
                <a:gd name="connsiteY32" fmla="*/ 405289 h 523875"/>
                <a:gd name="connsiteX33" fmla="*/ 199549 w 419100"/>
                <a:gd name="connsiteY33" fmla="*/ 418624 h 523875"/>
                <a:gd name="connsiteX34" fmla="*/ 233839 w 419100"/>
                <a:gd name="connsiteY34" fmla="*/ 411956 h 523875"/>
                <a:gd name="connsiteX35" fmla="*/ 261461 w 419100"/>
                <a:gd name="connsiteY35" fmla="*/ 392906 h 523875"/>
                <a:gd name="connsiteX36" fmla="*/ 279559 w 419100"/>
                <a:gd name="connsiteY36" fmla="*/ 362426 h 523875"/>
                <a:gd name="connsiteX37" fmla="*/ 286226 w 419100"/>
                <a:gd name="connsiteY37" fmla="*/ 320516 h 523875"/>
                <a:gd name="connsiteX38" fmla="*/ 286226 w 419100"/>
                <a:gd name="connsiteY38" fmla="*/ 279559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9100" h="523875">
                  <a:moveTo>
                    <a:pt x="326231" y="507206"/>
                  </a:moveTo>
                  <a:lnTo>
                    <a:pt x="300514" y="440531"/>
                  </a:lnTo>
                  <a:lnTo>
                    <a:pt x="296704" y="440531"/>
                  </a:lnTo>
                  <a:cubicBezTo>
                    <a:pt x="287179" y="453866"/>
                    <a:pt x="277654" y="465296"/>
                    <a:pt x="267176" y="474821"/>
                  </a:cubicBezTo>
                  <a:cubicBezTo>
                    <a:pt x="256699" y="484346"/>
                    <a:pt x="247174" y="491966"/>
                    <a:pt x="235744" y="498634"/>
                  </a:cubicBezTo>
                  <a:cubicBezTo>
                    <a:pt x="224314" y="505301"/>
                    <a:pt x="210979" y="509111"/>
                    <a:pt x="196691" y="511969"/>
                  </a:cubicBezTo>
                  <a:cubicBezTo>
                    <a:pt x="182404" y="514826"/>
                    <a:pt x="166211" y="516731"/>
                    <a:pt x="147161" y="516731"/>
                  </a:cubicBezTo>
                  <a:cubicBezTo>
                    <a:pt x="127159" y="516731"/>
                    <a:pt x="108109" y="513874"/>
                    <a:pt x="91916" y="507206"/>
                  </a:cubicBezTo>
                  <a:cubicBezTo>
                    <a:pt x="75724" y="500539"/>
                    <a:pt x="60484" y="491014"/>
                    <a:pt x="47149" y="478631"/>
                  </a:cubicBezTo>
                  <a:cubicBezTo>
                    <a:pt x="34766" y="466249"/>
                    <a:pt x="25241" y="450056"/>
                    <a:pt x="17621" y="430054"/>
                  </a:cubicBezTo>
                  <a:cubicBezTo>
                    <a:pt x="10954" y="411004"/>
                    <a:pt x="7144" y="387191"/>
                    <a:pt x="7144" y="360521"/>
                  </a:cubicBezTo>
                  <a:cubicBezTo>
                    <a:pt x="7144" y="308134"/>
                    <a:pt x="24289" y="270034"/>
                    <a:pt x="57626" y="245269"/>
                  </a:cubicBezTo>
                  <a:cubicBezTo>
                    <a:pt x="90964" y="220504"/>
                    <a:pt x="141446" y="207169"/>
                    <a:pt x="208121" y="204311"/>
                  </a:cubicBezTo>
                  <a:lnTo>
                    <a:pt x="287179" y="201454"/>
                  </a:lnTo>
                  <a:lnTo>
                    <a:pt x="287179" y="164306"/>
                  </a:lnTo>
                  <a:cubicBezTo>
                    <a:pt x="287179" y="144304"/>
                    <a:pt x="281464" y="129064"/>
                    <a:pt x="269081" y="119539"/>
                  </a:cubicBezTo>
                  <a:cubicBezTo>
                    <a:pt x="257651" y="110014"/>
                    <a:pt x="240506" y="105251"/>
                    <a:pt x="219551" y="105251"/>
                  </a:cubicBezTo>
                  <a:cubicBezTo>
                    <a:pt x="198596" y="105251"/>
                    <a:pt x="177641" y="108109"/>
                    <a:pt x="157639" y="114776"/>
                  </a:cubicBezTo>
                  <a:cubicBezTo>
                    <a:pt x="137636" y="121444"/>
                    <a:pt x="117634" y="129064"/>
                    <a:pt x="96679" y="139541"/>
                  </a:cubicBezTo>
                  <a:lnTo>
                    <a:pt x="52864" y="50959"/>
                  </a:lnTo>
                  <a:cubicBezTo>
                    <a:pt x="77629" y="37624"/>
                    <a:pt x="105251" y="26194"/>
                    <a:pt x="134779" y="18574"/>
                  </a:cubicBezTo>
                  <a:cubicBezTo>
                    <a:pt x="165259" y="10954"/>
                    <a:pt x="196691" y="7144"/>
                    <a:pt x="229076" y="7144"/>
                  </a:cubicBezTo>
                  <a:cubicBezTo>
                    <a:pt x="290989" y="7144"/>
                    <a:pt x="337661" y="21431"/>
                    <a:pt x="370999" y="50006"/>
                  </a:cubicBezTo>
                  <a:cubicBezTo>
                    <a:pt x="403384" y="78581"/>
                    <a:pt x="420529" y="122396"/>
                    <a:pt x="420529" y="181451"/>
                  </a:cubicBezTo>
                  <a:lnTo>
                    <a:pt x="420529" y="510064"/>
                  </a:lnTo>
                  <a:lnTo>
                    <a:pt x="326231" y="510064"/>
                  </a:lnTo>
                  <a:close/>
                  <a:moveTo>
                    <a:pt x="286226" y="279559"/>
                  </a:moveTo>
                  <a:lnTo>
                    <a:pt x="241459" y="281464"/>
                  </a:lnTo>
                  <a:cubicBezTo>
                    <a:pt x="223361" y="282416"/>
                    <a:pt x="208121" y="284321"/>
                    <a:pt x="195739" y="288131"/>
                  </a:cubicBezTo>
                  <a:cubicBezTo>
                    <a:pt x="183356" y="291941"/>
                    <a:pt x="173831" y="297656"/>
                    <a:pt x="166211" y="304324"/>
                  </a:cubicBezTo>
                  <a:cubicBezTo>
                    <a:pt x="158591" y="310991"/>
                    <a:pt x="152876" y="319564"/>
                    <a:pt x="150019" y="329089"/>
                  </a:cubicBezTo>
                  <a:cubicBezTo>
                    <a:pt x="146209" y="338614"/>
                    <a:pt x="145256" y="349091"/>
                    <a:pt x="145256" y="361474"/>
                  </a:cubicBezTo>
                  <a:cubicBezTo>
                    <a:pt x="145256" y="382429"/>
                    <a:pt x="150019" y="396716"/>
                    <a:pt x="160496" y="405289"/>
                  </a:cubicBezTo>
                  <a:cubicBezTo>
                    <a:pt x="170974" y="413861"/>
                    <a:pt x="183356" y="418624"/>
                    <a:pt x="199549" y="418624"/>
                  </a:cubicBezTo>
                  <a:cubicBezTo>
                    <a:pt x="211931" y="418624"/>
                    <a:pt x="223361" y="416719"/>
                    <a:pt x="233839" y="411956"/>
                  </a:cubicBezTo>
                  <a:cubicBezTo>
                    <a:pt x="244316" y="407194"/>
                    <a:pt x="253841" y="401479"/>
                    <a:pt x="261461" y="392906"/>
                  </a:cubicBezTo>
                  <a:cubicBezTo>
                    <a:pt x="269081" y="384334"/>
                    <a:pt x="275749" y="373856"/>
                    <a:pt x="279559" y="362426"/>
                  </a:cubicBezTo>
                  <a:cubicBezTo>
                    <a:pt x="284321" y="350044"/>
                    <a:pt x="286226" y="335756"/>
                    <a:pt x="286226" y="320516"/>
                  </a:cubicBezTo>
                  <a:lnTo>
                    <a:pt x="286226" y="279559"/>
                  </a:ln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B681F0C4-B0C4-4719-8F99-1D379F3B1E5D}"/>
                </a:ext>
              </a:extLst>
            </p:cNvPr>
            <p:cNvSpPr/>
            <p:nvPr/>
          </p:nvSpPr>
          <p:spPr>
            <a:xfrm>
              <a:off x="6153626" y="2841784"/>
              <a:ext cx="1019175" cy="962025"/>
            </a:xfrm>
            <a:custGeom>
              <a:avLst/>
              <a:gdLst>
                <a:gd name="connsiteX0" fmla="*/ 7144 w 1019175"/>
                <a:gd name="connsiteY0" fmla="*/ 7144 h 962025"/>
                <a:gd name="connsiteX1" fmla="*/ 7144 w 1019175"/>
                <a:gd name="connsiteY1" fmla="*/ 962501 h 962025"/>
                <a:gd name="connsiteX2" fmla="*/ 190976 w 1019175"/>
                <a:gd name="connsiteY2" fmla="*/ 962501 h 962025"/>
                <a:gd name="connsiteX3" fmla="*/ 190976 w 1019175"/>
                <a:gd name="connsiteY3" fmla="*/ 296704 h 962025"/>
                <a:gd name="connsiteX4" fmla="*/ 561499 w 1019175"/>
                <a:gd name="connsiteY4" fmla="*/ 296704 h 962025"/>
                <a:gd name="connsiteX5" fmla="*/ 561499 w 1019175"/>
                <a:gd name="connsiteY5" fmla="*/ 412909 h 962025"/>
                <a:gd name="connsiteX6" fmla="*/ 326231 w 1019175"/>
                <a:gd name="connsiteY6" fmla="*/ 412909 h 962025"/>
                <a:gd name="connsiteX7" fmla="*/ 326231 w 1019175"/>
                <a:gd name="connsiteY7" fmla="*/ 586264 h 962025"/>
                <a:gd name="connsiteX8" fmla="*/ 545306 w 1019175"/>
                <a:gd name="connsiteY8" fmla="*/ 586264 h 962025"/>
                <a:gd name="connsiteX9" fmla="*/ 545306 w 1019175"/>
                <a:gd name="connsiteY9" fmla="*/ 702469 h 962025"/>
                <a:gd name="connsiteX10" fmla="*/ 326231 w 1019175"/>
                <a:gd name="connsiteY10" fmla="*/ 702469 h 962025"/>
                <a:gd name="connsiteX11" fmla="*/ 326231 w 1019175"/>
                <a:gd name="connsiteY11" fmla="*/ 962501 h 962025"/>
                <a:gd name="connsiteX12" fmla="*/ 677704 w 1019175"/>
                <a:gd name="connsiteY12" fmla="*/ 962501 h 962025"/>
                <a:gd name="connsiteX13" fmla="*/ 677704 w 1019175"/>
                <a:gd name="connsiteY13" fmla="*/ 454819 h 962025"/>
                <a:gd name="connsiteX14" fmla="*/ 812959 w 1019175"/>
                <a:gd name="connsiteY14" fmla="*/ 454819 h 962025"/>
                <a:gd name="connsiteX15" fmla="*/ 812959 w 1019175"/>
                <a:gd name="connsiteY15" fmla="*/ 962501 h 962025"/>
                <a:gd name="connsiteX16" fmla="*/ 1014889 w 1019175"/>
                <a:gd name="connsiteY16" fmla="*/ 962501 h 962025"/>
                <a:gd name="connsiteX17" fmla="*/ 1014889 w 1019175"/>
                <a:gd name="connsiteY17" fmla="*/ 7144 h 962025"/>
                <a:gd name="connsiteX18" fmla="*/ 7144 w 1019175"/>
                <a:gd name="connsiteY18" fmla="*/ 7144 h 962025"/>
                <a:gd name="connsiteX19" fmla="*/ 812959 w 1019175"/>
                <a:gd name="connsiteY19" fmla="*/ 354806 h 962025"/>
                <a:gd name="connsiteX20" fmla="*/ 796767 w 1019175"/>
                <a:gd name="connsiteY20" fmla="*/ 375761 h 962025"/>
                <a:gd name="connsiteX21" fmla="*/ 773906 w 1019175"/>
                <a:gd name="connsiteY21" fmla="*/ 387191 h 962025"/>
                <a:gd name="connsiteX22" fmla="*/ 745331 w 1019175"/>
                <a:gd name="connsiteY22" fmla="*/ 391001 h 962025"/>
                <a:gd name="connsiteX23" fmla="*/ 716756 w 1019175"/>
                <a:gd name="connsiteY23" fmla="*/ 387191 h 962025"/>
                <a:gd name="connsiteX24" fmla="*/ 692944 w 1019175"/>
                <a:gd name="connsiteY24" fmla="*/ 375761 h 962025"/>
                <a:gd name="connsiteX25" fmla="*/ 677704 w 1019175"/>
                <a:gd name="connsiteY25" fmla="*/ 354806 h 962025"/>
                <a:gd name="connsiteX26" fmla="*/ 671989 w 1019175"/>
                <a:gd name="connsiteY26" fmla="*/ 322421 h 962025"/>
                <a:gd name="connsiteX27" fmla="*/ 677704 w 1019175"/>
                <a:gd name="connsiteY27" fmla="*/ 290036 h 962025"/>
                <a:gd name="connsiteX28" fmla="*/ 692944 w 1019175"/>
                <a:gd name="connsiteY28" fmla="*/ 269081 h 962025"/>
                <a:gd name="connsiteX29" fmla="*/ 716756 w 1019175"/>
                <a:gd name="connsiteY29" fmla="*/ 257651 h 962025"/>
                <a:gd name="connsiteX30" fmla="*/ 745331 w 1019175"/>
                <a:gd name="connsiteY30" fmla="*/ 254794 h 962025"/>
                <a:gd name="connsiteX31" fmla="*/ 773906 w 1019175"/>
                <a:gd name="connsiteY31" fmla="*/ 257651 h 962025"/>
                <a:gd name="connsiteX32" fmla="*/ 796767 w 1019175"/>
                <a:gd name="connsiteY32" fmla="*/ 269081 h 962025"/>
                <a:gd name="connsiteX33" fmla="*/ 812959 w 1019175"/>
                <a:gd name="connsiteY33" fmla="*/ 290036 h 962025"/>
                <a:gd name="connsiteX34" fmla="*/ 818674 w 1019175"/>
                <a:gd name="connsiteY34" fmla="*/ 322421 h 962025"/>
                <a:gd name="connsiteX35" fmla="*/ 812959 w 1019175"/>
                <a:gd name="connsiteY35" fmla="*/ 354806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19175" h="962025">
                  <a:moveTo>
                    <a:pt x="7144" y="7144"/>
                  </a:moveTo>
                  <a:lnTo>
                    <a:pt x="7144" y="962501"/>
                  </a:lnTo>
                  <a:lnTo>
                    <a:pt x="190976" y="962501"/>
                  </a:lnTo>
                  <a:lnTo>
                    <a:pt x="190976" y="296704"/>
                  </a:lnTo>
                  <a:lnTo>
                    <a:pt x="561499" y="296704"/>
                  </a:lnTo>
                  <a:lnTo>
                    <a:pt x="561499" y="412909"/>
                  </a:lnTo>
                  <a:lnTo>
                    <a:pt x="326231" y="412909"/>
                  </a:lnTo>
                  <a:lnTo>
                    <a:pt x="326231" y="586264"/>
                  </a:lnTo>
                  <a:lnTo>
                    <a:pt x="545306" y="586264"/>
                  </a:lnTo>
                  <a:lnTo>
                    <a:pt x="545306" y="702469"/>
                  </a:lnTo>
                  <a:lnTo>
                    <a:pt x="326231" y="702469"/>
                  </a:lnTo>
                  <a:lnTo>
                    <a:pt x="326231" y="962501"/>
                  </a:lnTo>
                  <a:lnTo>
                    <a:pt x="677704" y="962501"/>
                  </a:lnTo>
                  <a:lnTo>
                    <a:pt x="677704" y="454819"/>
                  </a:lnTo>
                  <a:lnTo>
                    <a:pt x="812959" y="454819"/>
                  </a:lnTo>
                  <a:lnTo>
                    <a:pt x="812959" y="962501"/>
                  </a:lnTo>
                  <a:lnTo>
                    <a:pt x="1014889" y="962501"/>
                  </a:lnTo>
                  <a:lnTo>
                    <a:pt x="1014889" y="7144"/>
                  </a:lnTo>
                  <a:lnTo>
                    <a:pt x="7144" y="7144"/>
                  </a:lnTo>
                  <a:close/>
                  <a:moveTo>
                    <a:pt x="812959" y="354806"/>
                  </a:moveTo>
                  <a:cubicBezTo>
                    <a:pt x="809149" y="363379"/>
                    <a:pt x="803434" y="370999"/>
                    <a:pt x="796767" y="375761"/>
                  </a:cubicBezTo>
                  <a:cubicBezTo>
                    <a:pt x="790099" y="381476"/>
                    <a:pt x="782479" y="385286"/>
                    <a:pt x="773906" y="387191"/>
                  </a:cubicBezTo>
                  <a:cubicBezTo>
                    <a:pt x="765334" y="389096"/>
                    <a:pt x="755809" y="391001"/>
                    <a:pt x="745331" y="391001"/>
                  </a:cubicBezTo>
                  <a:cubicBezTo>
                    <a:pt x="734854" y="391001"/>
                    <a:pt x="726281" y="390049"/>
                    <a:pt x="716756" y="387191"/>
                  </a:cubicBezTo>
                  <a:cubicBezTo>
                    <a:pt x="708184" y="385286"/>
                    <a:pt x="699611" y="381476"/>
                    <a:pt x="692944" y="375761"/>
                  </a:cubicBezTo>
                  <a:cubicBezTo>
                    <a:pt x="686276" y="370046"/>
                    <a:pt x="681514" y="363379"/>
                    <a:pt x="677704" y="354806"/>
                  </a:cubicBezTo>
                  <a:cubicBezTo>
                    <a:pt x="673894" y="346234"/>
                    <a:pt x="671989" y="334804"/>
                    <a:pt x="671989" y="322421"/>
                  </a:cubicBezTo>
                  <a:cubicBezTo>
                    <a:pt x="671989" y="309086"/>
                    <a:pt x="673894" y="298609"/>
                    <a:pt x="677704" y="290036"/>
                  </a:cubicBezTo>
                  <a:cubicBezTo>
                    <a:pt x="681514" y="281464"/>
                    <a:pt x="687229" y="273844"/>
                    <a:pt x="692944" y="269081"/>
                  </a:cubicBezTo>
                  <a:cubicBezTo>
                    <a:pt x="699611" y="263366"/>
                    <a:pt x="707231" y="259556"/>
                    <a:pt x="716756" y="257651"/>
                  </a:cubicBezTo>
                  <a:cubicBezTo>
                    <a:pt x="725329" y="255746"/>
                    <a:pt x="734854" y="254794"/>
                    <a:pt x="745331" y="254794"/>
                  </a:cubicBezTo>
                  <a:cubicBezTo>
                    <a:pt x="755809" y="254794"/>
                    <a:pt x="764381" y="255746"/>
                    <a:pt x="773906" y="257651"/>
                  </a:cubicBezTo>
                  <a:cubicBezTo>
                    <a:pt x="782479" y="259556"/>
                    <a:pt x="790099" y="263366"/>
                    <a:pt x="796767" y="269081"/>
                  </a:cubicBezTo>
                  <a:cubicBezTo>
                    <a:pt x="803434" y="274796"/>
                    <a:pt x="809149" y="281464"/>
                    <a:pt x="812959" y="290036"/>
                  </a:cubicBezTo>
                  <a:cubicBezTo>
                    <a:pt x="816769" y="298609"/>
                    <a:pt x="818674" y="310039"/>
                    <a:pt x="818674" y="322421"/>
                  </a:cubicBezTo>
                  <a:cubicBezTo>
                    <a:pt x="818674" y="334804"/>
                    <a:pt x="816769" y="346234"/>
                    <a:pt x="812959" y="354806"/>
                  </a:cubicBezTo>
                  <a:close/>
                </a:path>
              </a:pathLst>
            </a:custGeom>
            <a:grpFill/>
            <a:ln w="9525" cap="flat">
              <a:noFill/>
              <a:prstDash val="solid"/>
              <a:miter/>
            </a:ln>
          </p:spPr>
          <p:txBody>
            <a:bodyPr rtlCol="0" anchor="ctr"/>
            <a:lstStyle/>
            <a:p>
              <a:endParaRPr lang="en-US"/>
            </a:p>
          </p:txBody>
        </p:sp>
      </p:grpSp>
      <p:grpSp>
        <p:nvGrpSpPr>
          <p:cNvPr id="103" name="Group 24">
            <a:extLst>
              <a:ext uri="{FF2B5EF4-FFF2-40B4-BE49-F238E27FC236}">
                <a16:creationId xmlns:a16="http://schemas.microsoft.com/office/drawing/2014/main" id="{2E1D13C6-5670-40A9-BEB4-EB7D49872096}"/>
              </a:ext>
            </a:extLst>
          </p:cNvPr>
          <p:cNvGrpSpPr/>
          <p:nvPr/>
        </p:nvGrpSpPr>
        <p:grpSpPr>
          <a:xfrm>
            <a:off x="4993848" y="3266670"/>
            <a:ext cx="1493906" cy="823238"/>
            <a:chOff x="3638074" y="2295049"/>
            <a:chExt cx="3534727" cy="1947862"/>
          </a:xfrm>
          <a:solidFill>
            <a:schemeClr val="bg1"/>
          </a:solidFill>
        </p:grpSpPr>
        <p:sp>
          <p:nvSpPr>
            <p:cNvPr id="104" name="Freeform: Shape 103">
              <a:extLst>
                <a:ext uri="{FF2B5EF4-FFF2-40B4-BE49-F238E27FC236}">
                  <a16:creationId xmlns:a16="http://schemas.microsoft.com/office/drawing/2014/main" id="{09759BB5-05D6-4980-A490-B2EE6FC371CD}"/>
                </a:ext>
              </a:extLst>
            </p:cNvPr>
            <p:cNvSpPr/>
            <p:nvPr/>
          </p:nvSpPr>
          <p:spPr>
            <a:xfrm>
              <a:off x="6153626" y="2504599"/>
              <a:ext cx="1019175" cy="228600"/>
            </a:xfrm>
            <a:custGeom>
              <a:avLst/>
              <a:gdLst>
                <a:gd name="connsiteX0" fmla="*/ 1013936 w 1019175"/>
                <a:gd name="connsiteY0" fmla="*/ 221456 h 228600"/>
                <a:gd name="connsiteX1" fmla="*/ 7144 w 1019175"/>
                <a:gd name="connsiteY1" fmla="*/ 221456 h 228600"/>
                <a:gd name="connsiteX2" fmla="*/ 7144 w 1019175"/>
                <a:gd name="connsiteY2" fmla="*/ 7144 h 228600"/>
                <a:gd name="connsiteX3" fmla="*/ 1013936 w 1019175"/>
                <a:gd name="connsiteY3" fmla="*/ 7144 h 228600"/>
                <a:gd name="connsiteX4" fmla="*/ 1013936 w 1019175"/>
                <a:gd name="connsiteY4" fmla="*/ 221456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5" h="228600">
                  <a:moveTo>
                    <a:pt x="1013936" y="221456"/>
                  </a:moveTo>
                  <a:cubicBezTo>
                    <a:pt x="677704" y="221456"/>
                    <a:pt x="343376" y="221456"/>
                    <a:pt x="7144" y="221456"/>
                  </a:cubicBezTo>
                  <a:cubicBezTo>
                    <a:pt x="7144" y="150019"/>
                    <a:pt x="7144" y="79534"/>
                    <a:pt x="7144" y="7144"/>
                  </a:cubicBezTo>
                  <a:cubicBezTo>
                    <a:pt x="342424" y="7144"/>
                    <a:pt x="677704" y="7144"/>
                    <a:pt x="1013936" y="7144"/>
                  </a:cubicBezTo>
                  <a:cubicBezTo>
                    <a:pt x="1013936" y="78581"/>
                    <a:pt x="1013936" y="150971"/>
                    <a:pt x="1013936" y="221456"/>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C9D607AB-52F0-4F49-A63B-CD1FA0D57D05}"/>
                </a:ext>
              </a:extLst>
            </p:cNvPr>
            <p:cNvSpPr/>
            <p:nvPr/>
          </p:nvSpPr>
          <p:spPr>
            <a:xfrm>
              <a:off x="6153626" y="2295049"/>
              <a:ext cx="1019175" cy="142875"/>
            </a:xfrm>
            <a:custGeom>
              <a:avLst/>
              <a:gdLst>
                <a:gd name="connsiteX0" fmla="*/ 7144 w 1019175"/>
                <a:gd name="connsiteY0" fmla="*/ 7144 h 142875"/>
                <a:gd name="connsiteX1" fmla="*/ 1013936 w 1019175"/>
                <a:gd name="connsiteY1" fmla="*/ 7144 h 142875"/>
                <a:gd name="connsiteX2" fmla="*/ 1013936 w 1019175"/>
                <a:gd name="connsiteY2" fmla="*/ 141446 h 142875"/>
                <a:gd name="connsiteX3" fmla="*/ 7144 w 1019175"/>
                <a:gd name="connsiteY3" fmla="*/ 141446 h 142875"/>
                <a:gd name="connsiteX4" fmla="*/ 7144 w 1019175"/>
                <a:gd name="connsiteY4" fmla="*/ 7144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5" h="142875">
                  <a:moveTo>
                    <a:pt x="7144" y="7144"/>
                  </a:moveTo>
                  <a:cubicBezTo>
                    <a:pt x="343376" y="7144"/>
                    <a:pt x="677704" y="7144"/>
                    <a:pt x="1013936" y="7144"/>
                  </a:cubicBezTo>
                  <a:cubicBezTo>
                    <a:pt x="1013936" y="51911"/>
                    <a:pt x="1013936" y="95726"/>
                    <a:pt x="1013936" y="141446"/>
                  </a:cubicBezTo>
                  <a:cubicBezTo>
                    <a:pt x="678656" y="141446"/>
                    <a:pt x="343376" y="141446"/>
                    <a:pt x="7144" y="141446"/>
                  </a:cubicBezTo>
                  <a:cubicBezTo>
                    <a:pt x="7144" y="96679"/>
                    <a:pt x="7144" y="51911"/>
                    <a:pt x="7144" y="7144"/>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CDA28647-FAB1-488C-9C6D-29F2C454348B}"/>
                </a:ext>
              </a:extLst>
            </p:cNvPr>
            <p:cNvSpPr/>
            <p:nvPr/>
          </p:nvSpPr>
          <p:spPr>
            <a:xfrm>
              <a:off x="6886099" y="3953351"/>
              <a:ext cx="209550" cy="285750"/>
            </a:xfrm>
            <a:custGeom>
              <a:avLst/>
              <a:gdLst>
                <a:gd name="connsiteX0" fmla="*/ 8096 w 209550"/>
                <a:gd name="connsiteY0" fmla="*/ 7144 h 285750"/>
                <a:gd name="connsiteX1" fmla="*/ 41434 w 209550"/>
                <a:gd name="connsiteY1" fmla="*/ 7144 h 285750"/>
                <a:gd name="connsiteX2" fmla="*/ 41434 w 209550"/>
                <a:gd name="connsiteY2" fmla="*/ 122396 h 285750"/>
                <a:gd name="connsiteX3" fmla="*/ 170021 w 209550"/>
                <a:gd name="connsiteY3" fmla="*/ 122396 h 285750"/>
                <a:gd name="connsiteX4" fmla="*/ 170021 w 209550"/>
                <a:gd name="connsiteY4" fmla="*/ 8096 h 285750"/>
                <a:gd name="connsiteX5" fmla="*/ 205264 w 209550"/>
                <a:gd name="connsiteY5" fmla="*/ 8096 h 285750"/>
                <a:gd name="connsiteX6" fmla="*/ 205264 w 209550"/>
                <a:gd name="connsiteY6" fmla="*/ 283369 h 285750"/>
                <a:gd name="connsiteX7" fmla="*/ 170974 w 209550"/>
                <a:gd name="connsiteY7" fmla="*/ 283369 h 285750"/>
                <a:gd name="connsiteX8" fmla="*/ 170974 w 209550"/>
                <a:gd name="connsiteY8" fmla="*/ 157639 h 285750"/>
                <a:gd name="connsiteX9" fmla="*/ 41434 w 209550"/>
                <a:gd name="connsiteY9" fmla="*/ 157639 h 285750"/>
                <a:gd name="connsiteX10" fmla="*/ 41434 w 209550"/>
                <a:gd name="connsiteY10" fmla="*/ 283369 h 285750"/>
                <a:gd name="connsiteX11" fmla="*/ 7144 w 209550"/>
                <a:gd name="connsiteY11" fmla="*/ 283369 h 285750"/>
                <a:gd name="connsiteX12" fmla="*/ 8096 w 209550"/>
                <a:gd name="connsiteY12" fmla="*/ 714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550" h="285750">
                  <a:moveTo>
                    <a:pt x="8096" y="7144"/>
                  </a:moveTo>
                  <a:cubicBezTo>
                    <a:pt x="19526" y="7144"/>
                    <a:pt x="29051" y="7144"/>
                    <a:pt x="41434" y="7144"/>
                  </a:cubicBezTo>
                  <a:cubicBezTo>
                    <a:pt x="41434" y="45244"/>
                    <a:pt x="41434" y="83344"/>
                    <a:pt x="41434" y="122396"/>
                  </a:cubicBezTo>
                  <a:cubicBezTo>
                    <a:pt x="85249" y="122396"/>
                    <a:pt x="127159" y="122396"/>
                    <a:pt x="170021" y="122396"/>
                  </a:cubicBezTo>
                  <a:cubicBezTo>
                    <a:pt x="170021" y="84296"/>
                    <a:pt x="170021" y="47149"/>
                    <a:pt x="170021" y="8096"/>
                  </a:cubicBezTo>
                  <a:cubicBezTo>
                    <a:pt x="182404" y="8096"/>
                    <a:pt x="192881" y="8096"/>
                    <a:pt x="205264" y="8096"/>
                  </a:cubicBezTo>
                  <a:cubicBezTo>
                    <a:pt x="205264" y="99536"/>
                    <a:pt x="205264" y="190976"/>
                    <a:pt x="205264" y="283369"/>
                  </a:cubicBezTo>
                  <a:cubicBezTo>
                    <a:pt x="194786" y="283369"/>
                    <a:pt x="184309" y="283369"/>
                    <a:pt x="170974" y="283369"/>
                  </a:cubicBezTo>
                  <a:cubicBezTo>
                    <a:pt x="170974" y="242411"/>
                    <a:pt x="170974" y="200501"/>
                    <a:pt x="170974" y="157639"/>
                  </a:cubicBezTo>
                  <a:cubicBezTo>
                    <a:pt x="127159" y="157639"/>
                    <a:pt x="85249" y="157639"/>
                    <a:pt x="41434" y="157639"/>
                  </a:cubicBezTo>
                  <a:cubicBezTo>
                    <a:pt x="41434" y="199549"/>
                    <a:pt x="41434" y="241459"/>
                    <a:pt x="41434" y="283369"/>
                  </a:cubicBezTo>
                  <a:cubicBezTo>
                    <a:pt x="29051" y="283369"/>
                    <a:pt x="18574" y="283369"/>
                    <a:pt x="7144" y="283369"/>
                  </a:cubicBezTo>
                  <a:cubicBezTo>
                    <a:pt x="8096" y="190976"/>
                    <a:pt x="8096" y="99536"/>
                    <a:pt x="8096" y="7144"/>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5DD63316-8C1A-41A1-AEC7-BF83DAF06A9F}"/>
                </a:ext>
              </a:extLst>
            </p:cNvPr>
            <p:cNvSpPr/>
            <p:nvPr/>
          </p:nvSpPr>
          <p:spPr>
            <a:xfrm>
              <a:off x="3737134" y="3956209"/>
              <a:ext cx="209550" cy="285750"/>
            </a:xfrm>
            <a:custGeom>
              <a:avLst/>
              <a:gdLst>
                <a:gd name="connsiteX0" fmla="*/ 204311 w 209550"/>
                <a:gd name="connsiteY0" fmla="*/ 284321 h 285750"/>
                <a:gd name="connsiteX1" fmla="*/ 170974 w 209550"/>
                <a:gd name="connsiteY1" fmla="*/ 284321 h 285750"/>
                <a:gd name="connsiteX2" fmla="*/ 170974 w 209550"/>
                <a:gd name="connsiteY2" fmla="*/ 157639 h 285750"/>
                <a:gd name="connsiteX3" fmla="*/ 41434 w 209550"/>
                <a:gd name="connsiteY3" fmla="*/ 157639 h 285750"/>
                <a:gd name="connsiteX4" fmla="*/ 41434 w 209550"/>
                <a:gd name="connsiteY4" fmla="*/ 283369 h 285750"/>
                <a:gd name="connsiteX5" fmla="*/ 7144 w 209550"/>
                <a:gd name="connsiteY5" fmla="*/ 283369 h 285750"/>
                <a:gd name="connsiteX6" fmla="*/ 7144 w 209550"/>
                <a:gd name="connsiteY6" fmla="*/ 7144 h 285750"/>
                <a:gd name="connsiteX7" fmla="*/ 40481 w 209550"/>
                <a:gd name="connsiteY7" fmla="*/ 7144 h 285750"/>
                <a:gd name="connsiteX8" fmla="*/ 40481 w 209550"/>
                <a:gd name="connsiteY8" fmla="*/ 122396 h 285750"/>
                <a:gd name="connsiteX9" fmla="*/ 169069 w 209550"/>
                <a:gd name="connsiteY9" fmla="*/ 122396 h 285750"/>
                <a:gd name="connsiteX10" fmla="*/ 169069 w 209550"/>
                <a:gd name="connsiteY10" fmla="*/ 7144 h 285750"/>
                <a:gd name="connsiteX11" fmla="*/ 204311 w 209550"/>
                <a:gd name="connsiteY11" fmla="*/ 7144 h 285750"/>
                <a:gd name="connsiteX12" fmla="*/ 204311 w 209550"/>
                <a:gd name="connsiteY12" fmla="*/ 28432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550" h="285750">
                  <a:moveTo>
                    <a:pt x="204311" y="284321"/>
                  </a:moveTo>
                  <a:cubicBezTo>
                    <a:pt x="192881" y="284321"/>
                    <a:pt x="182404" y="284321"/>
                    <a:pt x="170974" y="284321"/>
                  </a:cubicBezTo>
                  <a:cubicBezTo>
                    <a:pt x="170974" y="242411"/>
                    <a:pt x="170974" y="200501"/>
                    <a:pt x="170974" y="157639"/>
                  </a:cubicBezTo>
                  <a:cubicBezTo>
                    <a:pt x="127159" y="157639"/>
                    <a:pt x="86201" y="157639"/>
                    <a:pt x="41434" y="157639"/>
                  </a:cubicBezTo>
                  <a:cubicBezTo>
                    <a:pt x="41434" y="199549"/>
                    <a:pt x="41434" y="241459"/>
                    <a:pt x="41434" y="283369"/>
                  </a:cubicBezTo>
                  <a:cubicBezTo>
                    <a:pt x="29051" y="283369"/>
                    <a:pt x="18574" y="283369"/>
                    <a:pt x="7144" y="283369"/>
                  </a:cubicBezTo>
                  <a:cubicBezTo>
                    <a:pt x="7144" y="190976"/>
                    <a:pt x="7144" y="99536"/>
                    <a:pt x="7144" y="7144"/>
                  </a:cubicBezTo>
                  <a:cubicBezTo>
                    <a:pt x="17621" y="7144"/>
                    <a:pt x="28099" y="7144"/>
                    <a:pt x="40481" y="7144"/>
                  </a:cubicBezTo>
                  <a:cubicBezTo>
                    <a:pt x="40481" y="45244"/>
                    <a:pt x="40481" y="83344"/>
                    <a:pt x="40481" y="122396"/>
                  </a:cubicBezTo>
                  <a:cubicBezTo>
                    <a:pt x="84296" y="122396"/>
                    <a:pt x="125254" y="122396"/>
                    <a:pt x="169069" y="122396"/>
                  </a:cubicBezTo>
                  <a:cubicBezTo>
                    <a:pt x="169069" y="84296"/>
                    <a:pt x="169069" y="46196"/>
                    <a:pt x="169069" y="7144"/>
                  </a:cubicBezTo>
                  <a:cubicBezTo>
                    <a:pt x="181451" y="7144"/>
                    <a:pt x="191929" y="7144"/>
                    <a:pt x="204311" y="7144"/>
                  </a:cubicBezTo>
                  <a:cubicBezTo>
                    <a:pt x="204311" y="99536"/>
                    <a:pt x="204311" y="190976"/>
                    <a:pt x="204311" y="28432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195BFF53-7311-4A3E-A691-35E11AD3B1E6}"/>
                </a:ext>
              </a:extLst>
            </p:cNvPr>
            <p:cNvSpPr/>
            <p:nvPr/>
          </p:nvSpPr>
          <p:spPr>
            <a:xfrm>
              <a:off x="5002054" y="3955733"/>
              <a:ext cx="247650" cy="285750"/>
            </a:xfrm>
            <a:custGeom>
              <a:avLst/>
              <a:gdLst>
                <a:gd name="connsiteX0" fmla="*/ 244316 w 247650"/>
                <a:gd name="connsiteY0" fmla="*/ 284798 h 285750"/>
                <a:gd name="connsiteX1" fmla="*/ 209074 w 247650"/>
                <a:gd name="connsiteY1" fmla="*/ 284798 h 285750"/>
                <a:gd name="connsiteX2" fmla="*/ 184309 w 247650"/>
                <a:gd name="connsiteY2" fmla="*/ 215265 h 285750"/>
                <a:gd name="connsiteX3" fmla="*/ 163354 w 247650"/>
                <a:gd name="connsiteY3" fmla="*/ 200025 h 285750"/>
                <a:gd name="connsiteX4" fmla="*/ 88106 w 247650"/>
                <a:gd name="connsiteY4" fmla="*/ 200025 h 285750"/>
                <a:gd name="connsiteX5" fmla="*/ 67151 w 247650"/>
                <a:gd name="connsiteY5" fmla="*/ 214312 h 285750"/>
                <a:gd name="connsiteX6" fmla="*/ 50006 w 247650"/>
                <a:gd name="connsiteY6" fmla="*/ 263843 h 285750"/>
                <a:gd name="connsiteX7" fmla="*/ 19526 w 247650"/>
                <a:gd name="connsiteY7" fmla="*/ 285750 h 285750"/>
                <a:gd name="connsiteX8" fmla="*/ 7144 w 247650"/>
                <a:gd name="connsiteY8" fmla="*/ 285750 h 285750"/>
                <a:gd name="connsiteX9" fmla="*/ 10001 w 247650"/>
                <a:gd name="connsiteY9" fmla="*/ 273368 h 285750"/>
                <a:gd name="connsiteX10" fmla="*/ 105251 w 247650"/>
                <a:gd name="connsiteY10" fmla="*/ 19050 h 285750"/>
                <a:gd name="connsiteX11" fmla="*/ 124301 w 247650"/>
                <a:gd name="connsiteY11" fmla="*/ 7620 h 285750"/>
                <a:gd name="connsiteX12" fmla="*/ 148114 w 247650"/>
                <a:gd name="connsiteY12" fmla="*/ 18098 h 285750"/>
                <a:gd name="connsiteX13" fmla="*/ 244316 w 247650"/>
                <a:gd name="connsiteY13" fmla="*/ 276225 h 285750"/>
                <a:gd name="connsiteX14" fmla="*/ 244316 w 247650"/>
                <a:gd name="connsiteY14" fmla="*/ 284798 h 285750"/>
                <a:gd name="connsiteX15" fmla="*/ 168116 w 247650"/>
                <a:gd name="connsiteY15" fmla="*/ 168593 h 285750"/>
                <a:gd name="connsiteX16" fmla="*/ 125254 w 247650"/>
                <a:gd name="connsiteY16" fmla="*/ 46673 h 285750"/>
                <a:gd name="connsiteX17" fmla="*/ 84296 w 247650"/>
                <a:gd name="connsiteY17" fmla="*/ 168593 h 285750"/>
                <a:gd name="connsiteX18" fmla="*/ 168116 w 247650"/>
                <a:gd name="connsiteY18" fmla="*/ 168593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7650" h="285750">
                  <a:moveTo>
                    <a:pt x="244316" y="284798"/>
                  </a:moveTo>
                  <a:cubicBezTo>
                    <a:pt x="232886" y="284798"/>
                    <a:pt x="221456" y="284798"/>
                    <a:pt x="209074" y="284798"/>
                  </a:cubicBezTo>
                  <a:cubicBezTo>
                    <a:pt x="200501" y="261937"/>
                    <a:pt x="191929" y="238125"/>
                    <a:pt x="184309" y="215265"/>
                  </a:cubicBezTo>
                  <a:cubicBezTo>
                    <a:pt x="180499" y="203835"/>
                    <a:pt x="175736" y="200025"/>
                    <a:pt x="163354" y="200025"/>
                  </a:cubicBezTo>
                  <a:cubicBezTo>
                    <a:pt x="138589" y="200977"/>
                    <a:pt x="112871" y="200977"/>
                    <a:pt x="88106" y="200025"/>
                  </a:cubicBezTo>
                  <a:cubicBezTo>
                    <a:pt x="76676" y="200025"/>
                    <a:pt x="70009" y="202883"/>
                    <a:pt x="67151" y="214312"/>
                  </a:cubicBezTo>
                  <a:cubicBezTo>
                    <a:pt x="62389" y="231458"/>
                    <a:pt x="53816" y="246698"/>
                    <a:pt x="50006" y="263843"/>
                  </a:cubicBezTo>
                  <a:cubicBezTo>
                    <a:pt x="46196" y="280987"/>
                    <a:pt x="36671" y="288608"/>
                    <a:pt x="19526" y="285750"/>
                  </a:cubicBezTo>
                  <a:cubicBezTo>
                    <a:pt x="15716" y="284798"/>
                    <a:pt x="11906" y="285750"/>
                    <a:pt x="7144" y="285750"/>
                  </a:cubicBezTo>
                  <a:cubicBezTo>
                    <a:pt x="8096" y="280987"/>
                    <a:pt x="8096" y="277177"/>
                    <a:pt x="10001" y="273368"/>
                  </a:cubicBezTo>
                  <a:cubicBezTo>
                    <a:pt x="41434" y="188595"/>
                    <a:pt x="73819" y="103823"/>
                    <a:pt x="105251" y="19050"/>
                  </a:cubicBezTo>
                  <a:cubicBezTo>
                    <a:pt x="109061" y="9525"/>
                    <a:pt x="113824" y="5715"/>
                    <a:pt x="124301" y="7620"/>
                  </a:cubicBezTo>
                  <a:cubicBezTo>
                    <a:pt x="132874" y="8573"/>
                    <a:pt x="142399" y="4763"/>
                    <a:pt x="148114" y="18098"/>
                  </a:cubicBezTo>
                  <a:cubicBezTo>
                    <a:pt x="179546" y="103823"/>
                    <a:pt x="211931" y="189548"/>
                    <a:pt x="244316" y="276225"/>
                  </a:cubicBezTo>
                  <a:cubicBezTo>
                    <a:pt x="244316" y="278130"/>
                    <a:pt x="244316" y="281940"/>
                    <a:pt x="244316" y="284798"/>
                  </a:cubicBezTo>
                  <a:close/>
                  <a:moveTo>
                    <a:pt x="168116" y="168593"/>
                  </a:moveTo>
                  <a:cubicBezTo>
                    <a:pt x="153829" y="127635"/>
                    <a:pt x="140494" y="89535"/>
                    <a:pt x="125254" y="46673"/>
                  </a:cubicBezTo>
                  <a:cubicBezTo>
                    <a:pt x="110966" y="89535"/>
                    <a:pt x="97631" y="128587"/>
                    <a:pt x="84296" y="168593"/>
                  </a:cubicBezTo>
                  <a:cubicBezTo>
                    <a:pt x="113824" y="168593"/>
                    <a:pt x="139541" y="168593"/>
                    <a:pt x="168116" y="168593"/>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9D60BD1E-8155-4BEF-84F2-5B5D8A22A7CB}"/>
                </a:ext>
              </a:extLst>
            </p:cNvPr>
            <p:cNvSpPr/>
            <p:nvPr/>
          </p:nvSpPr>
          <p:spPr>
            <a:xfrm>
              <a:off x="4420076" y="3957161"/>
              <a:ext cx="152400" cy="285750"/>
            </a:xfrm>
            <a:custGeom>
              <a:avLst/>
              <a:gdLst>
                <a:gd name="connsiteX0" fmla="*/ 7144 w 152400"/>
                <a:gd name="connsiteY0" fmla="*/ 283369 h 285750"/>
                <a:gd name="connsiteX1" fmla="*/ 7144 w 152400"/>
                <a:gd name="connsiteY1" fmla="*/ 7144 h 285750"/>
                <a:gd name="connsiteX2" fmla="*/ 151924 w 152400"/>
                <a:gd name="connsiteY2" fmla="*/ 7144 h 285750"/>
                <a:gd name="connsiteX3" fmla="*/ 151924 w 152400"/>
                <a:gd name="connsiteY3" fmla="*/ 37624 h 285750"/>
                <a:gd name="connsiteX4" fmla="*/ 42386 w 152400"/>
                <a:gd name="connsiteY4" fmla="*/ 37624 h 285750"/>
                <a:gd name="connsiteX5" fmla="*/ 42386 w 152400"/>
                <a:gd name="connsiteY5" fmla="*/ 122396 h 285750"/>
                <a:gd name="connsiteX6" fmla="*/ 145256 w 152400"/>
                <a:gd name="connsiteY6" fmla="*/ 122396 h 285750"/>
                <a:gd name="connsiteX7" fmla="*/ 145256 w 152400"/>
                <a:gd name="connsiteY7" fmla="*/ 154781 h 285750"/>
                <a:gd name="connsiteX8" fmla="*/ 42386 w 152400"/>
                <a:gd name="connsiteY8" fmla="*/ 154781 h 285750"/>
                <a:gd name="connsiteX9" fmla="*/ 42386 w 152400"/>
                <a:gd name="connsiteY9" fmla="*/ 251936 h 285750"/>
                <a:gd name="connsiteX10" fmla="*/ 151924 w 152400"/>
                <a:gd name="connsiteY10" fmla="*/ 251936 h 285750"/>
                <a:gd name="connsiteX11" fmla="*/ 151924 w 152400"/>
                <a:gd name="connsiteY11" fmla="*/ 282416 h 285750"/>
                <a:gd name="connsiteX12" fmla="*/ 7144 w 152400"/>
                <a:gd name="connsiteY12" fmla="*/ 2833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400" h="285750">
                  <a:moveTo>
                    <a:pt x="7144" y="283369"/>
                  </a:moveTo>
                  <a:cubicBezTo>
                    <a:pt x="7144" y="190976"/>
                    <a:pt x="7144" y="99536"/>
                    <a:pt x="7144" y="7144"/>
                  </a:cubicBezTo>
                  <a:cubicBezTo>
                    <a:pt x="55721" y="7144"/>
                    <a:pt x="103346" y="7144"/>
                    <a:pt x="151924" y="7144"/>
                  </a:cubicBezTo>
                  <a:cubicBezTo>
                    <a:pt x="151924" y="16669"/>
                    <a:pt x="151924" y="26194"/>
                    <a:pt x="151924" y="37624"/>
                  </a:cubicBezTo>
                  <a:cubicBezTo>
                    <a:pt x="115729" y="37624"/>
                    <a:pt x="79534" y="37624"/>
                    <a:pt x="42386" y="37624"/>
                  </a:cubicBezTo>
                  <a:cubicBezTo>
                    <a:pt x="42386" y="66199"/>
                    <a:pt x="42386" y="92869"/>
                    <a:pt x="42386" y="122396"/>
                  </a:cubicBezTo>
                  <a:cubicBezTo>
                    <a:pt x="76676" y="122396"/>
                    <a:pt x="110014" y="122396"/>
                    <a:pt x="145256" y="122396"/>
                  </a:cubicBezTo>
                  <a:cubicBezTo>
                    <a:pt x="145256" y="133826"/>
                    <a:pt x="145256" y="143351"/>
                    <a:pt x="145256" y="154781"/>
                  </a:cubicBezTo>
                  <a:cubicBezTo>
                    <a:pt x="110966" y="154781"/>
                    <a:pt x="77629" y="154781"/>
                    <a:pt x="42386" y="154781"/>
                  </a:cubicBezTo>
                  <a:cubicBezTo>
                    <a:pt x="42386" y="187166"/>
                    <a:pt x="42386" y="218599"/>
                    <a:pt x="42386" y="251936"/>
                  </a:cubicBezTo>
                  <a:cubicBezTo>
                    <a:pt x="78581" y="251936"/>
                    <a:pt x="114776" y="251936"/>
                    <a:pt x="151924" y="251936"/>
                  </a:cubicBezTo>
                  <a:cubicBezTo>
                    <a:pt x="151924" y="263366"/>
                    <a:pt x="151924" y="271939"/>
                    <a:pt x="151924" y="282416"/>
                  </a:cubicBezTo>
                  <a:cubicBezTo>
                    <a:pt x="104299" y="283369"/>
                    <a:pt x="55721" y="283369"/>
                    <a:pt x="7144" y="283369"/>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FF0D733A-7825-4BCF-B656-489CE70DF645}"/>
                </a:ext>
              </a:extLst>
            </p:cNvPr>
            <p:cNvSpPr/>
            <p:nvPr/>
          </p:nvSpPr>
          <p:spPr>
            <a:xfrm>
              <a:off x="6243161" y="3953351"/>
              <a:ext cx="209550" cy="285750"/>
            </a:xfrm>
            <a:custGeom>
              <a:avLst/>
              <a:gdLst>
                <a:gd name="connsiteX0" fmla="*/ 203359 w 209550"/>
                <a:gd name="connsiteY0" fmla="*/ 7144 h 285750"/>
                <a:gd name="connsiteX1" fmla="*/ 203359 w 209550"/>
                <a:gd name="connsiteY1" fmla="*/ 37624 h 285750"/>
                <a:gd name="connsiteX2" fmla="*/ 123349 w 209550"/>
                <a:gd name="connsiteY2" fmla="*/ 37624 h 285750"/>
                <a:gd name="connsiteX3" fmla="*/ 123349 w 209550"/>
                <a:gd name="connsiteY3" fmla="*/ 282416 h 285750"/>
                <a:gd name="connsiteX4" fmla="*/ 87154 w 209550"/>
                <a:gd name="connsiteY4" fmla="*/ 282416 h 285750"/>
                <a:gd name="connsiteX5" fmla="*/ 87154 w 209550"/>
                <a:gd name="connsiteY5" fmla="*/ 38576 h 285750"/>
                <a:gd name="connsiteX6" fmla="*/ 7144 w 209550"/>
                <a:gd name="connsiteY6" fmla="*/ 38576 h 285750"/>
                <a:gd name="connsiteX7" fmla="*/ 7144 w 209550"/>
                <a:gd name="connsiteY7" fmla="*/ 7144 h 285750"/>
                <a:gd name="connsiteX8" fmla="*/ 203359 w 209550"/>
                <a:gd name="connsiteY8" fmla="*/ 714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285750">
                  <a:moveTo>
                    <a:pt x="203359" y="7144"/>
                  </a:moveTo>
                  <a:cubicBezTo>
                    <a:pt x="203359" y="17621"/>
                    <a:pt x="203359" y="27146"/>
                    <a:pt x="203359" y="37624"/>
                  </a:cubicBezTo>
                  <a:cubicBezTo>
                    <a:pt x="176689" y="37624"/>
                    <a:pt x="150971" y="37624"/>
                    <a:pt x="123349" y="37624"/>
                  </a:cubicBezTo>
                  <a:cubicBezTo>
                    <a:pt x="123349" y="120491"/>
                    <a:pt x="123349" y="200501"/>
                    <a:pt x="123349" y="282416"/>
                  </a:cubicBezTo>
                  <a:cubicBezTo>
                    <a:pt x="110966" y="282416"/>
                    <a:pt x="99536" y="282416"/>
                    <a:pt x="87154" y="282416"/>
                  </a:cubicBezTo>
                  <a:cubicBezTo>
                    <a:pt x="87154" y="201454"/>
                    <a:pt x="87154" y="121444"/>
                    <a:pt x="87154" y="38576"/>
                  </a:cubicBezTo>
                  <a:cubicBezTo>
                    <a:pt x="60484" y="38576"/>
                    <a:pt x="33814" y="38576"/>
                    <a:pt x="7144" y="38576"/>
                  </a:cubicBezTo>
                  <a:cubicBezTo>
                    <a:pt x="7144" y="27146"/>
                    <a:pt x="7144" y="17621"/>
                    <a:pt x="7144" y="7144"/>
                  </a:cubicBezTo>
                  <a:cubicBezTo>
                    <a:pt x="71914" y="7144"/>
                    <a:pt x="136684" y="7144"/>
                    <a:pt x="203359" y="7144"/>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B7C8280D-6D83-44B8-8839-E44BE464F76A}"/>
                </a:ext>
              </a:extLst>
            </p:cNvPr>
            <p:cNvSpPr/>
            <p:nvPr/>
          </p:nvSpPr>
          <p:spPr>
            <a:xfrm>
              <a:off x="5694521" y="3953351"/>
              <a:ext cx="152400" cy="285750"/>
            </a:xfrm>
            <a:custGeom>
              <a:avLst/>
              <a:gdLst>
                <a:gd name="connsiteX0" fmla="*/ 151924 w 152400"/>
                <a:gd name="connsiteY0" fmla="*/ 251936 h 285750"/>
                <a:gd name="connsiteX1" fmla="*/ 151924 w 152400"/>
                <a:gd name="connsiteY1" fmla="*/ 283369 h 285750"/>
                <a:gd name="connsiteX2" fmla="*/ 7144 w 152400"/>
                <a:gd name="connsiteY2" fmla="*/ 283369 h 285750"/>
                <a:gd name="connsiteX3" fmla="*/ 7144 w 152400"/>
                <a:gd name="connsiteY3" fmla="*/ 7144 h 285750"/>
                <a:gd name="connsiteX4" fmla="*/ 39529 w 152400"/>
                <a:gd name="connsiteY4" fmla="*/ 7144 h 285750"/>
                <a:gd name="connsiteX5" fmla="*/ 39529 w 152400"/>
                <a:gd name="connsiteY5" fmla="*/ 251936 h 285750"/>
                <a:gd name="connsiteX6" fmla="*/ 151924 w 152400"/>
                <a:gd name="connsiteY6" fmla="*/ 25193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285750">
                  <a:moveTo>
                    <a:pt x="151924" y="251936"/>
                  </a:moveTo>
                  <a:cubicBezTo>
                    <a:pt x="151924" y="265271"/>
                    <a:pt x="151924" y="273844"/>
                    <a:pt x="151924" y="283369"/>
                  </a:cubicBezTo>
                  <a:cubicBezTo>
                    <a:pt x="103346" y="283369"/>
                    <a:pt x="56674" y="283369"/>
                    <a:pt x="7144" y="283369"/>
                  </a:cubicBezTo>
                  <a:cubicBezTo>
                    <a:pt x="7144" y="191929"/>
                    <a:pt x="7144" y="99536"/>
                    <a:pt x="7144" y="7144"/>
                  </a:cubicBezTo>
                  <a:cubicBezTo>
                    <a:pt x="18574" y="7144"/>
                    <a:pt x="28099" y="7144"/>
                    <a:pt x="39529" y="7144"/>
                  </a:cubicBezTo>
                  <a:cubicBezTo>
                    <a:pt x="39529" y="88106"/>
                    <a:pt x="39529" y="169069"/>
                    <a:pt x="39529" y="251936"/>
                  </a:cubicBezTo>
                  <a:cubicBezTo>
                    <a:pt x="77629" y="251936"/>
                    <a:pt x="113824" y="251936"/>
                    <a:pt x="151924" y="251936"/>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BDAA7888-ACC3-4D90-87F3-1D16DEFBB9F9}"/>
                </a:ext>
              </a:extLst>
            </p:cNvPr>
            <p:cNvSpPr/>
            <p:nvPr/>
          </p:nvSpPr>
          <p:spPr>
            <a:xfrm>
              <a:off x="5385911" y="3190399"/>
              <a:ext cx="333375" cy="619125"/>
            </a:xfrm>
            <a:custGeom>
              <a:avLst/>
              <a:gdLst>
                <a:gd name="connsiteX0" fmla="*/ 257651 w 333375"/>
                <a:gd name="connsiteY0" fmla="*/ 506254 h 619125"/>
                <a:gd name="connsiteX1" fmla="*/ 295751 w 333375"/>
                <a:gd name="connsiteY1" fmla="*/ 501491 h 619125"/>
                <a:gd name="connsiteX2" fmla="*/ 331946 w 333375"/>
                <a:gd name="connsiteY2" fmla="*/ 490061 h 619125"/>
                <a:gd name="connsiteX3" fmla="*/ 331946 w 333375"/>
                <a:gd name="connsiteY3" fmla="*/ 591026 h 619125"/>
                <a:gd name="connsiteX4" fmla="*/ 285274 w 333375"/>
                <a:gd name="connsiteY4" fmla="*/ 607219 h 619125"/>
                <a:gd name="connsiteX5" fmla="*/ 224314 w 333375"/>
                <a:gd name="connsiteY5" fmla="*/ 613886 h 619125"/>
                <a:gd name="connsiteX6" fmla="*/ 164306 w 333375"/>
                <a:gd name="connsiteY6" fmla="*/ 606266 h 619125"/>
                <a:gd name="connsiteX7" fmla="*/ 115729 w 333375"/>
                <a:gd name="connsiteY7" fmla="*/ 579596 h 619125"/>
                <a:gd name="connsiteX8" fmla="*/ 83344 w 333375"/>
                <a:gd name="connsiteY8" fmla="*/ 529114 h 619125"/>
                <a:gd name="connsiteX9" fmla="*/ 71914 w 333375"/>
                <a:gd name="connsiteY9" fmla="*/ 450056 h 619125"/>
                <a:gd name="connsiteX10" fmla="*/ 71914 w 333375"/>
                <a:gd name="connsiteY10" fmla="*/ 212884 h 619125"/>
                <a:gd name="connsiteX11" fmla="*/ 7144 w 333375"/>
                <a:gd name="connsiteY11" fmla="*/ 212884 h 619125"/>
                <a:gd name="connsiteX12" fmla="*/ 7144 w 333375"/>
                <a:gd name="connsiteY12" fmla="*/ 155734 h 619125"/>
                <a:gd name="connsiteX13" fmla="*/ 81439 w 333375"/>
                <a:gd name="connsiteY13" fmla="*/ 110966 h 619125"/>
                <a:gd name="connsiteX14" fmla="*/ 120491 w 333375"/>
                <a:gd name="connsiteY14" fmla="*/ 7144 h 619125"/>
                <a:gd name="connsiteX15" fmla="*/ 206216 w 333375"/>
                <a:gd name="connsiteY15" fmla="*/ 7144 h 619125"/>
                <a:gd name="connsiteX16" fmla="*/ 206216 w 333375"/>
                <a:gd name="connsiteY16" fmla="*/ 111919 h 619125"/>
                <a:gd name="connsiteX17" fmla="*/ 326231 w 333375"/>
                <a:gd name="connsiteY17" fmla="*/ 111919 h 619125"/>
                <a:gd name="connsiteX18" fmla="*/ 326231 w 333375"/>
                <a:gd name="connsiteY18" fmla="*/ 212884 h 619125"/>
                <a:gd name="connsiteX19" fmla="*/ 206216 w 333375"/>
                <a:gd name="connsiteY19" fmla="*/ 212884 h 619125"/>
                <a:gd name="connsiteX20" fmla="*/ 206216 w 333375"/>
                <a:gd name="connsiteY20" fmla="*/ 450056 h 619125"/>
                <a:gd name="connsiteX21" fmla="*/ 220504 w 333375"/>
                <a:gd name="connsiteY21" fmla="*/ 491966 h 619125"/>
                <a:gd name="connsiteX22" fmla="*/ 257651 w 333375"/>
                <a:gd name="connsiteY22" fmla="*/ 506254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3375" h="619125">
                  <a:moveTo>
                    <a:pt x="257651" y="506254"/>
                  </a:moveTo>
                  <a:cubicBezTo>
                    <a:pt x="270986" y="506254"/>
                    <a:pt x="283369" y="504349"/>
                    <a:pt x="295751" y="501491"/>
                  </a:cubicBezTo>
                  <a:cubicBezTo>
                    <a:pt x="308134" y="498634"/>
                    <a:pt x="319564" y="494824"/>
                    <a:pt x="331946" y="490061"/>
                  </a:cubicBezTo>
                  <a:lnTo>
                    <a:pt x="331946" y="591026"/>
                  </a:lnTo>
                  <a:cubicBezTo>
                    <a:pt x="319564" y="597694"/>
                    <a:pt x="303371" y="602456"/>
                    <a:pt x="285274" y="607219"/>
                  </a:cubicBezTo>
                  <a:cubicBezTo>
                    <a:pt x="266224" y="611029"/>
                    <a:pt x="246221" y="613886"/>
                    <a:pt x="224314" y="613886"/>
                  </a:cubicBezTo>
                  <a:cubicBezTo>
                    <a:pt x="202406" y="613886"/>
                    <a:pt x="182404" y="611029"/>
                    <a:pt x="164306" y="606266"/>
                  </a:cubicBezTo>
                  <a:cubicBezTo>
                    <a:pt x="146209" y="601504"/>
                    <a:pt x="130016" y="592931"/>
                    <a:pt x="115729" y="579596"/>
                  </a:cubicBezTo>
                  <a:cubicBezTo>
                    <a:pt x="102394" y="567214"/>
                    <a:pt x="91916" y="550069"/>
                    <a:pt x="83344" y="529114"/>
                  </a:cubicBezTo>
                  <a:cubicBezTo>
                    <a:pt x="75724" y="508159"/>
                    <a:pt x="71914" y="481489"/>
                    <a:pt x="71914" y="450056"/>
                  </a:cubicBezTo>
                  <a:lnTo>
                    <a:pt x="71914" y="212884"/>
                  </a:lnTo>
                  <a:lnTo>
                    <a:pt x="7144" y="212884"/>
                  </a:lnTo>
                  <a:lnTo>
                    <a:pt x="7144" y="155734"/>
                  </a:lnTo>
                  <a:lnTo>
                    <a:pt x="81439" y="110966"/>
                  </a:lnTo>
                  <a:lnTo>
                    <a:pt x="120491" y="7144"/>
                  </a:lnTo>
                  <a:lnTo>
                    <a:pt x="206216" y="7144"/>
                  </a:lnTo>
                  <a:lnTo>
                    <a:pt x="206216" y="111919"/>
                  </a:lnTo>
                  <a:lnTo>
                    <a:pt x="326231" y="111919"/>
                  </a:lnTo>
                  <a:lnTo>
                    <a:pt x="326231" y="212884"/>
                  </a:lnTo>
                  <a:lnTo>
                    <a:pt x="206216" y="212884"/>
                  </a:lnTo>
                  <a:lnTo>
                    <a:pt x="206216" y="450056"/>
                  </a:lnTo>
                  <a:cubicBezTo>
                    <a:pt x="206216" y="469106"/>
                    <a:pt x="210979" y="483394"/>
                    <a:pt x="220504" y="491966"/>
                  </a:cubicBezTo>
                  <a:cubicBezTo>
                    <a:pt x="230029" y="501491"/>
                    <a:pt x="242411" y="506254"/>
                    <a:pt x="257651" y="506254"/>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DAEA4598-EEA6-4AF9-B988-0FA438071E29}"/>
                </a:ext>
              </a:extLst>
            </p:cNvPr>
            <p:cNvSpPr/>
            <p:nvPr/>
          </p:nvSpPr>
          <p:spPr>
            <a:xfrm>
              <a:off x="5878354" y="3112294"/>
              <a:ext cx="152400" cy="695325"/>
            </a:xfrm>
            <a:custGeom>
              <a:avLst/>
              <a:gdLst>
                <a:gd name="connsiteX0" fmla="*/ 7144 w 152400"/>
                <a:gd name="connsiteY0" fmla="*/ 71914 h 695325"/>
                <a:gd name="connsiteX1" fmla="*/ 12859 w 152400"/>
                <a:gd name="connsiteY1" fmla="*/ 40481 h 695325"/>
                <a:gd name="connsiteX2" fmla="*/ 28099 w 152400"/>
                <a:gd name="connsiteY2" fmla="*/ 20479 h 695325"/>
                <a:gd name="connsiteX3" fmla="*/ 51911 w 152400"/>
                <a:gd name="connsiteY3" fmla="*/ 10001 h 695325"/>
                <a:gd name="connsiteX4" fmla="*/ 80486 w 152400"/>
                <a:gd name="connsiteY4" fmla="*/ 7144 h 695325"/>
                <a:gd name="connsiteX5" fmla="*/ 109061 w 152400"/>
                <a:gd name="connsiteY5" fmla="*/ 10001 h 695325"/>
                <a:gd name="connsiteX6" fmla="*/ 131921 w 152400"/>
                <a:gd name="connsiteY6" fmla="*/ 20479 h 695325"/>
                <a:gd name="connsiteX7" fmla="*/ 148114 w 152400"/>
                <a:gd name="connsiteY7" fmla="*/ 40481 h 695325"/>
                <a:gd name="connsiteX8" fmla="*/ 153829 w 152400"/>
                <a:gd name="connsiteY8" fmla="*/ 71914 h 695325"/>
                <a:gd name="connsiteX9" fmla="*/ 148114 w 152400"/>
                <a:gd name="connsiteY9" fmla="*/ 103346 h 695325"/>
                <a:gd name="connsiteX10" fmla="*/ 131921 w 152400"/>
                <a:gd name="connsiteY10" fmla="*/ 124301 h 695325"/>
                <a:gd name="connsiteX11" fmla="*/ 109061 w 152400"/>
                <a:gd name="connsiteY11" fmla="*/ 135731 h 695325"/>
                <a:gd name="connsiteX12" fmla="*/ 80486 w 152400"/>
                <a:gd name="connsiteY12" fmla="*/ 138589 h 695325"/>
                <a:gd name="connsiteX13" fmla="*/ 51911 w 152400"/>
                <a:gd name="connsiteY13" fmla="*/ 135731 h 695325"/>
                <a:gd name="connsiteX14" fmla="*/ 28099 w 152400"/>
                <a:gd name="connsiteY14" fmla="*/ 124301 h 695325"/>
                <a:gd name="connsiteX15" fmla="*/ 12859 w 152400"/>
                <a:gd name="connsiteY15" fmla="*/ 103346 h 695325"/>
                <a:gd name="connsiteX16" fmla="*/ 7144 w 152400"/>
                <a:gd name="connsiteY16" fmla="*/ 71914 h 695325"/>
                <a:gd name="connsiteX17" fmla="*/ 147161 w 152400"/>
                <a:gd name="connsiteY17" fmla="*/ 691991 h 695325"/>
                <a:gd name="connsiteX18" fmla="*/ 12859 w 152400"/>
                <a:gd name="connsiteY18" fmla="*/ 691991 h 695325"/>
                <a:gd name="connsiteX19" fmla="*/ 12859 w 152400"/>
                <a:gd name="connsiteY19" fmla="*/ 199549 h 695325"/>
                <a:gd name="connsiteX20" fmla="*/ 147161 w 152400"/>
                <a:gd name="connsiteY20" fmla="*/ 199549 h 695325"/>
                <a:gd name="connsiteX21" fmla="*/ 147161 w 152400"/>
                <a:gd name="connsiteY21" fmla="*/ 69199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2400" h="695325">
                  <a:moveTo>
                    <a:pt x="7144" y="71914"/>
                  </a:moveTo>
                  <a:cubicBezTo>
                    <a:pt x="7144" y="59531"/>
                    <a:pt x="9049" y="49054"/>
                    <a:pt x="12859" y="40481"/>
                  </a:cubicBezTo>
                  <a:cubicBezTo>
                    <a:pt x="16669" y="31909"/>
                    <a:pt x="22384" y="25241"/>
                    <a:pt x="28099" y="20479"/>
                  </a:cubicBezTo>
                  <a:cubicBezTo>
                    <a:pt x="34766" y="15716"/>
                    <a:pt x="42386" y="11906"/>
                    <a:pt x="51911" y="10001"/>
                  </a:cubicBezTo>
                  <a:cubicBezTo>
                    <a:pt x="61436" y="8096"/>
                    <a:pt x="70009" y="7144"/>
                    <a:pt x="80486" y="7144"/>
                  </a:cubicBezTo>
                  <a:cubicBezTo>
                    <a:pt x="90964" y="7144"/>
                    <a:pt x="99536" y="8096"/>
                    <a:pt x="109061" y="10001"/>
                  </a:cubicBezTo>
                  <a:cubicBezTo>
                    <a:pt x="118586" y="11906"/>
                    <a:pt x="125254" y="15716"/>
                    <a:pt x="131921" y="20479"/>
                  </a:cubicBezTo>
                  <a:cubicBezTo>
                    <a:pt x="138589" y="25241"/>
                    <a:pt x="144304" y="31909"/>
                    <a:pt x="148114" y="40481"/>
                  </a:cubicBezTo>
                  <a:cubicBezTo>
                    <a:pt x="151924" y="49054"/>
                    <a:pt x="153829" y="59531"/>
                    <a:pt x="153829" y="71914"/>
                  </a:cubicBezTo>
                  <a:cubicBezTo>
                    <a:pt x="153829" y="84296"/>
                    <a:pt x="151924" y="94774"/>
                    <a:pt x="148114" y="103346"/>
                  </a:cubicBezTo>
                  <a:cubicBezTo>
                    <a:pt x="144304" y="111919"/>
                    <a:pt x="138589" y="118586"/>
                    <a:pt x="131921" y="124301"/>
                  </a:cubicBezTo>
                  <a:cubicBezTo>
                    <a:pt x="125254" y="129064"/>
                    <a:pt x="117634" y="132874"/>
                    <a:pt x="109061" y="135731"/>
                  </a:cubicBezTo>
                  <a:cubicBezTo>
                    <a:pt x="100489" y="138589"/>
                    <a:pt x="90964" y="138589"/>
                    <a:pt x="80486" y="138589"/>
                  </a:cubicBezTo>
                  <a:cubicBezTo>
                    <a:pt x="70009" y="138589"/>
                    <a:pt x="61436" y="137636"/>
                    <a:pt x="51911" y="135731"/>
                  </a:cubicBezTo>
                  <a:cubicBezTo>
                    <a:pt x="42386" y="133826"/>
                    <a:pt x="34766" y="130016"/>
                    <a:pt x="28099" y="124301"/>
                  </a:cubicBezTo>
                  <a:cubicBezTo>
                    <a:pt x="21431" y="119539"/>
                    <a:pt x="16669" y="111919"/>
                    <a:pt x="12859" y="103346"/>
                  </a:cubicBezTo>
                  <a:cubicBezTo>
                    <a:pt x="9049" y="94774"/>
                    <a:pt x="7144" y="84296"/>
                    <a:pt x="7144" y="71914"/>
                  </a:cubicBezTo>
                  <a:close/>
                  <a:moveTo>
                    <a:pt x="147161" y="691991"/>
                  </a:moveTo>
                  <a:lnTo>
                    <a:pt x="12859" y="691991"/>
                  </a:lnTo>
                  <a:lnTo>
                    <a:pt x="12859" y="199549"/>
                  </a:lnTo>
                  <a:lnTo>
                    <a:pt x="147161" y="199549"/>
                  </a:lnTo>
                  <a:lnTo>
                    <a:pt x="147161" y="691991"/>
                  </a:ln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E540DF3C-C00B-4552-A1BF-6C7F6FB8B34A}"/>
                </a:ext>
              </a:extLst>
            </p:cNvPr>
            <p:cNvSpPr/>
            <p:nvPr/>
          </p:nvSpPr>
          <p:spPr>
            <a:xfrm>
              <a:off x="4131469" y="3182779"/>
              <a:ext cx="333375" cy="619125"/>
            </a:xfrm>
            <a:custGeom>
              <a:avLst/>
              <a:gdLst>
                <a:gd name="connsiteX0" fmla="*/ 257651 w 333375"/>
                <a:gd name="connsiteY0" fmla="*/ 507206 h 619125"/>
                <a:gd name="connsiteX1" fmla="*/ 295751 w 333375"/>
                <a:gd name="connsiteY1" fmla="*/ 502444 h 619125"/>
                <a:gd name="connsiteX2" fmla="*/ 331946 w 333375"/>
                <a:gd name="connsiteY2" fmla="*/ 491014 h 619125"/>
                <a:gd name="connsiteX3" fmla="*/ 331946 w 333375"/>
                <a:gd name="connsiteY3" fmla="*/ 591026 h 619125"/>
                <a:gd name="connsiteX4" fmla="*/ 285274 w 333375"/>
                <a:gd name="connsiteY4" fmla="*/ 607219 h 619125"/>
                <a:gd name="connsiteX5" fmla="*/ 224314 w 333375"/>
                <a:gd name="connsiteY5" fmla="*/ 613886 h 619125"/>
                <a:gd name="connsiteX6" fmla="*/ 164306 w 333375"/>
                <a:gd name="connsiteY6" fmla="*/ 606266 h 619125"/>
                <a:gd name="connsiteX7" fmla="*/ 115729 w 333375"/>
                <a:gd name="connsiteY7" fmla="*/ 579596 h 619125"/>
                <a:gd name="connsiteX8" fmla="*/ 83344 w 333375"/>
                <a:gd name="connsiteY8" fmla="*/ 529114 h 619125"/>
                <a:gd name="connsiteX9" fmla="*/ 71914 w 333375"/>
                <a:gd name="connsiteY9" fmla="*/ 450056 h 619125"/>
                <a:gd name="connsiteX10" fmla="*/ 71914 w 333375"/>
                <a:gd name="connsiteY10" fmla="*/ 212884 h 619125"/>
                <a:gd name="connsiteX11" fmla="*/ 7144 w 333375"/>
                <a:gd name="connsiteY11" fmla="*/ 212884 h 619125"/>
                <a:gd name="connsiteX12" fmla="*/ 7144 w 333375"/>
                <a:gd name="connsiteY12" fmla="*/ 155734 h 619125"/>
                <a:gd name="connsiteX13" fmla="*/ 81439 w 333375"/>
                <a:gd name="connsiteY13" fmla="*/ 110966 h 619125"/>
                <a:gd name="connsiteX14" fmla="*/ 120491 w 333375"/>
                <a:gd name="connsiteY14" fmla="*/ 7144 h 619125"/>
                <a:gd name="connsiteX15" fmla="*/ 206216 w 333375"/>
                <a:gd name="connsiteY15" fmla="*/ 7144 h 619125"/>
                <a:gd name="connsiteX16" fmla="*/ 206216 w 333375"/>
                <a:gd name="connsiteY16" fmla="*/ 111919 h 619125"/>
                <a:gd name="connsiteX17" fmla="*/ 326231 w 333375"/>
                <a:gd name="connsiteY17" fmla="*/ 111919 h 619125"/>
                <a:gd name="connsiteX18" fmla="*/ 326231 w 333375"/>
                <a:gd name="connsiteY18" fmla="*/ 212884 h 619125"/>
                <a:gd name="connsiteX19" fmla="*/ 206216 w 333375"/>
                <a:gd name="connsiteY19" fmla="*/ 212884 h 619125"/>
                <a:gd name="connsiteX20" fmla="*/ 206216 w 333375"/>
                <a:gd name="connsiteY20" fmla="*/ 450056 h 619125"/>
                <a:gd name="connsiteX21" fmla="*/ 220504 w 333375"/>
                <a:gd name="connsiteY21" fmla="*/ 491966 h 619125"/>
                <a:gd name="connsiteX22" fmla="*/ 257651 w 333375"/>
                <a:gd name="connsiteY22" fmla="*/ 507206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3375" h="619125">
                  <a:moveTo>
                    <a:pt x="257651" y="507206"/>
                  </a:moveTo>
                  <a:cubicBezTo>
                    <a:pt x="270986" y="507206"/>
                    <a:pt x="283369" y="505301"/>
                    <a:pt x="295751" y="502444"/>
                  </a:cubicBezTo>
                  <a:cubicBezTo>
                    <a:pt x="308134" y="499586"/>
                    <a:pt x="319564" y="495776"/>
                    <a:pt x="331946" y="491014"/>
                  </a:cubicBezTo>
                  <a:lnTo>
                    <a:pt x="331946" y="591026"/>
                  </a:lnTo>
                  <a:cubicBezTo>
                    <a:pt x="319564" y="597694"/>
                    <a:pt x="303371" y="602456"/>
                    <a:pt x="285274" y="607219"/>
                  </a:cubicBezTo>
                  <a:cubicBezTo>
                    <a:pt x="266224" y="611029"/>
                    <a:pt x="246221" y="613886"/>
                    <a:pt x="224314" y="613886"/>
                  </a:cubicBezTo>
                  <a:cubicBezTo>
                    <a:pt x="202406" y="613886"/>
                    <a:pt x="182404" y="611029"/>
                    <a:pt x="164306" y="606266"/>
                  </a:cubicBezTo>
                  <a:cubicBezTo>
                    <a:pt x="146209" y="601504"/>
                    <a:pt x="130016" y="592931"/>
                    <a:pt x="115729" y="579596"/>
                  </a:cubicBezTo>
                  <a:cubicBezTo>
                    <a:pt x="102394" y="567214"/>
                    <a:pt x="91916" y="550069"/>
                    <a:pt x="83344" y="529114"/>
                  </a:cubicBezTo>
                  <a:cubicBezTo>
                    <a:pt x="75724" y="508159"/>
                    <a:pt x="71914" y="481489"/>
                    <a:pt x="71914" y="450056"/>
                  </a:cubicBezTo>
                  <a:lnTo>
                    <a:pt x="71914" y="212884"/>
                  </a:lnTo>
                  <a:lnTo>
                    <a:pt x="7144" y="212884"/>
                  </a:lnTo>
                  <a:lnTo>
                    <a:pt x="7144" y="155734"/>
                  </a:lnTo>
                  <a:lnTo>
                    <a:pt x="81439" y="110966"/>
                  </a:lnTo>
                  <a:lnTo>
                    <a:pt x="120491" y="7144"/>
                  </a:lnTo>
                  <a:lnTo>
                    <a:pt x="206216" y="7144"/>
                  </a:lnTo>
                  <a:lnTo>
                    <a:pt x="206216" y="111919"/>
                  </a:lnTo>
                  <a:lnTo>
                    <a:pt x="326231" y="111919"/>
                  </a:lnTo>
                  <a:lnTo>
                    <a:pt x="326231" y="212884"/>
                  </a:lnTo>
                  <a:lnTo>
                    <a:pt x="206216" y="212884"/>
                  </a:lnTo>
                  <a:lnTo>
                    <a:pt x="206216" y="450056"/>
                  </a:lnTo>
                  <a:cubicBezTo>
                    <a:pt x="206216" y="469106"/>
                    <a:pt x="210979" y="483394"/>
                    <a:pt x="220504" y="491966"/>
                  </a:cubicBezTo>
                  <a:cubicBezTo>
                    <a:pt x="230029" y="502444"/>
                    <a:pt x="242411" y="507206"/>
                    <a:pt x="257651" y="507206"/>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85DEAF9D-B2E1-42D7-BE81-16FA4F137A97}"/>
                </a:ext>
              </a:extLst>
            </p:cNvPr>
            <p:cNvSpPr/>
            <p:nvPr/>
          </p:nvSpPr>
          <p:spPr>
            <a:xfrm>
              <a:off x="3638074" y="3138011"/>
              <a:ext cx="400050" cy="676275"/>
            </a:xfrm>
            <a:custGeom>
              <a:avLst/>
              <a:gdLst>
                <a:gd name="connsiteX0" fmla="*/ 401479 w 400050"/>
                <a:gd name="connsiteY0" fmla="*/ 480536 h 676275"/>
                <a:gd name="connsiteX1" fmla="*/ 386239 w 400050"/>
                <a:gd name="connsiteY1" fmla="*/ 558641 h 676275"/>
                <a:gd name="connsiteX2" fmla="*/ 343376 w 400050"/>
                <a:gd name="connsiteY2" fmla="*/ 617696 h 676275"/>
                <a:gd name="connsiteX3" fmla="*/ 273844 w 400050"/>
                <a:gd name="connsiteY3" fmla="*/ 655796 h 676275"/>
                <a:gd name="connsiteX4" fmla="*/ 178594 w 400050"/>
                <a:gd name="connsiteY4" fmla="*/ 669131 h 676275"/>
                <a:gd name="connsiteX5" fmla="*/ 88106 w 400050"/>
                <a:gd name="connsiteY5" fmla="*/ 659606 h 676275"/>
                <a:gd name="connsiteX6" fmla="*/ 7144 w 400050"/>
                <a:gd name="connsiteY6" fmla="*/ 630079 h 676275"/>
                <a:gd name="connsiteX7" fmla="*/ 7144 w 400050"/>
                <a:gd name="connsiteY7" fmla="*/ 503396 h 676275"/>
                <a:gd name="connsiteX8" fmla="*/ 50006 w 400050"/>
                <a:gd name="connsiteY8" fmla="*/ 523399 h 676275"/>
                <a:gd name="connsiteX9" fmla="*/ 93821 w 400050"/>
                <a:gd name="connsiteY9" fmla="*/ 540544 h 676275"/>
                <a:gd name="connsiteX10" fmla="*/ 138589 w 400050"/>
                <a:gd name="connsiteY10" fmla="*/ 551974 h 676275"/>
                <a:gd name="connsiteX11" fmla="*/ 183356 w 400050"/>
                <a:gd name="connsiteY11" fmla="*/ 556736 h 676275"/>
                <a:gd name="connsiteX12" fmla="*/ 222409 w 400050"/>
                <a:gd name="connsiteY12" fmla="*/ 551974 h 676275"/>
                <a:gd name="connsiteX13" fmla="*/ 248126 w 400050"/>
                <a:gd name="connsiteY13" fmla="*/ 537686 h 676275"/>
                <a:gd name="connsiteX14" fmla="*/ 262414 w 400050"/>
                <a:gd name="connsiteY14" fmla="*/ 515779 h 676275"/>
                <a:gd name="connsiteX15" fmla="*/ 267176 w 400050"/>
                <a:gd name="connsiteY15" fmla="*/ 488156 h 676275"/>
                <a:gd name="connsiteX16" fmla="*/ 259556 w 400050"/>
                <a:gd name="connsiteY16" fmla="*/ 455771 h 676275"/>
                <a:gd name="connsiteX17" fmla="*/ 237649 w 400050"/>
                <a:gd name="connsiteY17" fmla="*/ 430054 h 676275"/>
                <a:gd name="connsiteX18" fmla="*/ 204311 w 400050"/>
                <a:gd name="connsiteY18" fmla="*/ 406241 h 676275"/>
                <a:gd name="connsiteX19" fmla="*/ 160496 w 400050"/>
                <a:gd name="connsiteY19" fmla="*/ 382429 h 676275"/>
                <a:gd name="connsiteX20" fmla="*/ 114776 w 400050"/>
                <a:gd name="connsiteY20" fmla="*/ 356711 h 676275"/>
                <a:gd name="connsiteX21" fmla="*/ 67151 w 400050"/>
                <a:gd name="connsiteY21" fmla="*/ 319564 h 676275"/>
                <a:gd name="connsiteX22" fmla="*/ 30004 w 400050"/>
                <a:gd name="connsiteY22" fmla="*/ 266224 h 676275"/>
                <a:gd name="connsiteX23" fmla="*/ 14764 w 400050"/>
                <a:gd name="connsiteY23" fmla="*/ 190976 h 676275"/>
                <a:gd name="connsiteX24" fmla="*/ 29051 w 400050"/>
                <a:gd name="connsiteY24" fmla="*/ 113824 h 676275"/>
                <a:gd name="connsiteX25" fmla="*/ 70009 w 400050"/>
                <a:gd name="connsiteY25" fmla="*/ 55721 h 676275"/>
                <a:gd name="connsiteX26" fmla="*/ 134779 w 400050"/>
                <a:gd name="connsiteY26" fmla="*/ 19526 h 676275"/>
                <a:gd name="connsiteX27" fmla="*/ 219551 w 400050"/>
                <a:gd name="connsiteY27" fmla="*/ 7144 h 676275"/>
                <a:gd name="connsiteX28" fmla="*/ 265271 w 400050"/>
                <a:gd name="connsiteY28" fmla="*/ 10001 h 676275"/>
                <a:gd name="connsiteX29" fmla="*/ 309086 w 400050"/>
                <a:gd name="connsiteY29" fmla="*/ 18574 h 676275"/>
                <a:gd name="connsiteX30" fmla="*/ 352901 w 400050"/>
                <a:gd name="connsiteY30" fmla="*/ 32861 h 676275"/>
                <a:gd name="connsiteX31" fmla="*/ 398621 w 400050"/>
                <a:gd name="connsiteY31" fmla="*/ 51911 h 676275"/>
                <a:gd name="connsiteX32" fmla="*/ 354806 w 400050"/>
                <a:gd name="connsiteY32" fmla="*/ 157639 h 676275"/>
                <a:gd name="connsiteX33" fmla="*/ 317659 w 400050"/>
                <a:gd name="connsiteY33" fmla="*/ 141446 h 676275"/>
                <a:gd name="connsiteX34" fmla="*/ 284321 w 400050"/>
                <a:gd name="connsiteY34" fmla="*/ 130016 h 676275"/>
                <a:gd name="connsiteX35" fmla="*/ 251936 w 400050"/>
                <a:gd name="connsiteY35" fmla="*/ 122396 h 676275"/>
                <a:gd name="connsiteX36" fmla="*/ 220504 w 400050"/>
                <a:gd name="connsiteY36" fmla="*/ 119539 h 676275"/>
                <a:gd name="connsiteX37" fmla="*/ 168116 w 400050"/>
                <a:gd name="connsiteY37" fmla="*/ 137636 h 676275"/>
                <a:gd name="connsiteX38" fmla="*/ 150019 w 400050"/>
                <a:gd name="connsiteY38" fmla="*/ 186214 h 676275"/>
                <a:gd name="connsiteX39" fmla="*/ 155734 w 400050"/>
                <a:gd name="connsiteY39" fmla="*/ 214789 h 676275"/>
                <a:gd name="connsiteX40" fmla="*/ 173831 w 400050"/>
                <a:gd name="connsiteY40" fmla="*/ 238601 h 676275"/>
                <a:gd name="connsiteX41" fmla="*/ 205264 w 400050"/>
                <a:gd name="connsiteY41" fmla="*/ 261461 h 676275"/>
                <a:gd name="connsiteX42" fmla="*/ 251936 w 400050"/>
                <a:gd name="connsiteY42" fmla="*/ 287179 h 676275"/>
                <a:gd name="connsiteX43" fmla="*/ 312896 w 400050"/>
                <a:gd name="connsiteY43" fmla="*/ 323374 h 676275"/>
                <a:gd name="connsiteX44" fmla="*/ 360521 w 400050"/>
                <a:gd name="connsiteY44" fmla="*/ 364331 h 676275"/>
                <a:gd name="connsiteX45" fmla="*/ 391954 w 400050"/>
                <a:gd name="connsiteY45" fmla="*/ 414814 h 676275"/>
                <a:gd name="connsiteX46" fmla="*/ 401479 w 400050"/>
                <a:gd name="connsiteY46" fmla="*/ 480536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0050" h="676275">
                  <a:moveTo>
                    <a:pt x="401479" y="480536"/>
                  </a:moveTo>
                  <a:cubicBezTo>
                    <a:pt x="401479" y="509111"/>
                    <a:pt x="396716" y="534829"/>
                    <a:pt x="386239" y="558641"/>
                  </a:cubicBezTo>
                  <a:cubicBezTo>
                    <a:pt x="376714" y="581501"/>
                    <a:pt x="361474" y="601504"/>
                    <a:pt x="343376" y="617696"/>
                  </a:cubicBezTo>
                  <a:cubicBezTo>
                    <a:pt x="324326" y="633889"/>
                    <a:pt x="301466" y="646271"/>
                    <a:pt x="273844" y="655796"/>
                  </a:cubicBezTo>
                  <a:cubicBezTo>
                    <a:pt x="246221" y="664369"/>
                    <a:pt x="214789" y="669131"/>
                    <a:pt x="178594" y="669131"/>
                  </a:cubicBezTo>
                  <a:cubicBezTo>
                    <a:pt x="147161" y="669131"/>
                    <a:pt x="117634" y="666274"/>
                    <a:pt x="88106" y="659606"/>
                  </a:cubicBezTo>
                  <a:cubicBezTo>
                    <a:pt x="59531" y="652939"/>
                    <a:pt x="31909" y="643414"/>
                    <a:pt x="7144" y="630079"/>
                  </a:cubicBezTo>
                  <a:lnTo>
                    <a:pt x="7144" y="503396"/>
                  </a:lnTo>
                  <a:cubicBezTo>
                    <a:pt x="21431" y="510064"/>
                    <a:pt x="35719" y="516731"/>
                    <a:pt x="50006" y="523399"/>
                  </a:cubicBezTo>
                  <a:cubicBezTo>
                    <a:pt x="64294" y="530066"/>
                    <a:pt x="79534" y="535781"/>
                    <a:pt x="93821" y="540544"/>
                  </a:cubicBezTo>
                  <a:cubicBezTo>
                    <a:pt x="109061" y="545306"/>
                    <a:pt x="123349" y="549116"/>
                    <a:pt x="138589" y="551974"/>
                  </a:cubicBezTo>
                  <a:cubicBezTo>
                    <a:pt x="153829" y="554831"/>
                    <a:pt x="168116" y="556736"/>
                    <a:pt x="183356" y="556736"/>
                  </a:cubicBezTo>
                  <a:cubicBezTo>
                    <a:pt x="198596" y="556736"/>
                    <a:pt x="210979" y="554831"/>
                    <a:pt x="222409" y="551974"/>
                  </a:cubicBezTo>
                  <a:cubicBezTo>
                    <a:pt x="232886" y="548164"/>
                    <a:pt x="241459" y="544354"/>
                    <a:pt x="248126" y="537686"/>
                  </a:cubicBezTo>
                  <a:cubicBezTo>
                    <a:pt x="254794" y="531971"/>
                    <a:pt x="259556" y="524351"/>
                    <a:pt x="262414" y="515779"/>
                  </a:cubicBezTo>
                  <a:cubicBezTo>
                    <a:pt x="265271" y="507206"/>
                    <a:pt x="267176" y="498634"/>
                    <a:pt x="267176" y="488156"/>
                  </a:cubicBezTo>
                  <a:cubicBezTo>
                    <a:pt x="267176" y="475774"/>
                    <a:pt x="264319" y="465296"/>
                    <a:pt x="259556" y="455771"/>
                  </a:cubicBezTo>
                  <a:cubicBezTo>
                    <a:pt x="254794" y="446246"/>
                    <a:pt x="247174" y="437674"/>
                    <a:pt x="237649" y="430054"/>
                  </a:cubicBezTo>
                  <a:cubicBezTo>
                    <a:pt x="228124" y="422434"/>
                    <a:pt x="217646" y="413861"/>
                    <a:pt x="204311" y="406241"/>
                  </a:cubicBezTo>
                  <a:cubicBezTo>
                    <a:pt x="190976" y="398621"/>
                    <a:pt x="176689" y="391001"/>
                    <a:pt x="160496" y="382429"/>
                  </a:cubicBezTo>
                  <a:cubicBezTo>
                    <a:pt x="147161" y="375761"/>
                    <a:pt x="131921" y="367189"/>
                    <a:pt x="114776" y="356711"/>
                  </a:cubicBezTo>
                  <a:cubicBezTo>
                    <a:pt x="97631" y="347186"/>
                    <a:pt x="82391" y="333851"/>
                    <a:pt x="67151" y="319564"/>
                  </a:cubicBezTo>
                  <a:cubicBezTo>
                    <a:pt x="51911" y="304324"/>
                    <a:pt x="39529" y="287179"/>
                    <a:pt x="30004" y="266224"/>
                  </a:cubicBezTo>
                  <a:cubicBezTo>
                    <a:pt x="19526" y="245269"/>
                    <a:pt x="14764" y="220504"/>
                    <a:pt x="14764" y="190976"/>
                  </a:cubicBezTo>
                  <a:cubicBezTo>
                    <a:pt x="14764" y="162401"/>
                    <a:pt x="19526" y="136684"/>
                    <a:pt x="29051" y="113824"/>
                  </a:cubicBezTo>
                  <a:cubicBezTo>
                    <a:pt x="38576" y="90964"/>
                    <a:pt x="51911" y="71914"/>
                    <a:pt x="70009" y="55721"/>
                  </a:cubicBezTo>
                  <a:cubicBezTo>
                    <a:pt x="88106" y="40481"/>
                    <a:pt x="109061" y="28099"/>
                    <a:pt x="134779" y="19526"/>
                  </a:cubicBezTo>
                  <a:cubicBezTo>
                    <a:pt x="159544" y="10954"/>
                    <a:pt x="188119" y="7144"/>
                    <a:pt x="219551" y="7144"/>
                  </a:cubicBezTo>
                  <a:cubicBezTo>
                    <a:pt x="234791" y="7144"/>
                    <a:pt x="250031" y="8096"/>
                    <a:pt x="265271" y="10001"/>
                  </a:cubicBezTo>
                  <a:cubicBezTo>
                    <a:pt x="280511" y="11906"/>
                    <a:pt x="294799" y="14764"/>
                    <a:pt x="309086" y="18574"/>
                  </a:cubicBezTo>
                  <a:cubicBezTo>
                    <a:pt x="323374" y="22384"/>
                    <a:pt x="338614" y="27146"/>
                    <a:pt x="352901" y="32861"/>
                  </a:cubicBezTo>
                  <a:cubicBezTo>
                    <a:pt x="367189" y="38576"/>
                    <a:pt x="382429" y="45244"/>
                    <a:pt x="398621" y="51911"/>
                  </a:cubicBezTo>
                  <a:lnTo>
                    <a:pt x="354806" y="157639"/>
                  </a:lnTo>
                  <a:cubicBezTo>
                    <a:pt x="341471" y="151924"/>
                    <a:pt x="329089" y="146209"/>
                    <a:pt x="317659" y="141446"/>
                  </a:cubicBezTo>
                  <a:cubicBezTo>
                    <a:pt x="306229" y="136684"/>
                    <a:pt x="294799" y="132874"/>
                    <a:pt x="284321" y="130016"/>
                  </a:cubicBezTo>
                  <a:cubicBezTo>
                    <a:pt x="273844" y="127159"/>
                    <a:pt x="262414" y="124301"/>
                    <a:pt x="251936" y="122396"/>
                  </a:cubicBezTo>
                  <a:cubicBezTo>
                    <a:pt x="241459" y="120491"/>
                    <a:pt x="230981" y="119539"/>
                    <a:pt x="220504" y="119539"/>
                  </a:cubicBezTo>
                  <a:cubicBezTo>
                    <a:pt x="197644" y="119539"/>
                    <a:pt x="179546" y="125254"/>
                    <a:pt x="168116" y="137636"/>
                  </a:cubicBezTo>
                  <a:cubicBezTo>
                    <a:pt x="155734" y="150019"/>
                    <a:pt x="150019" y="166211"/>
                    <a:pt x="150019" y="186214"/>
                  </a:cubicBezTo>
                  <a:cubicBezTo>
                    <a:pt x="150019" y="196691"/>
                    <a:pt x="151924" y="207169"/>
                    <a:pt x="155734" y="214789"/>
                  </a:cubicBezTo>
                  <a:cubicBezTo>
                    <a:pt x="159544" y="222409"/>
                    <a:pt x="165259" y="230981"/>
                    <a:pt x="173831" y="238601"/>
                  </a:cubicBezTo>
                  <a:cubicBezTo>
                    <a:pt x="181451" y="246221"/>
                    <a:pt x="191929" y="253841"/>
                    <a:pt x="205264" y="261461"/>
                  </a:cubicBezTo>
                  <a:cubicBezTo>
                    <a:pt x="217646" y="269081"/>
                    <a:pt x="233839" y="277654"/>
                    <a:pt x="251936" y="287179"/>
                  </a:cubicBezTo>
                  <a:cubicBezTo>
                    <a:pt x="273844" y="298609"/>
                    <a:pt x="294799" y="310991"/>
                    <a:pt x="312896" y="323374"/>
                  </a:cubicBezTo>
                  <a:cubicBezTo>
                    <a:pt x="330994" y="335756"/>
                    <a:pt x="347186" y="349091"/>
                    <a:pt x="360521" y="364331"/>
                  </a:cubicBezTo>
                  <a:cubicBezTo>
                    <a:pt x="373856" y="379571"/>
                    <a:pt x="384334" y="395764"/>
                    <a:pt x="391954" y="414814"/>
                  </a:cubicBezTo>
                  <a:cubicBezTo>
                    <a:pt x="397669" y="432911"/>
                    <a:pt x="401479" y="454819"/>
                    <a:pt x="401479" y="480536"/>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21F63DC0-95EE-497E-80C4-658F966328FF}"/>
                </a:ext>
              </a:extLst>
            </p:cNvPr>
            <p:cNvSpPr/>
            <p:nvPr/>
          </p:nvSpPr>
          <p:spPr>
            <a:xfrm>
              <a:off x="4578191" y="3285649"/>
              <a:ext cx="314325" cy="514350"/>
            </a:xfrm>
            <a:custGeom>
              <a:avLst/>
              <a:gdLst>
                <a:gd name="connsiteX0" fmla="*/ 264319 w 314325"/>
                <a:gd name="connsiteY0" fmla="*/ 7144 h 514350"/>
                <a:gd name="connsiteX1" fmla="*/ 275749 w 314325"/>
                <a:gd name="connsiteY1" fmla="*/ 7144 h 514350"/>
                <a:gd name="connsiteX2" fmla="*/ 288131 w 314325"/>
                <a:gd name="connsiteY2" fmla="*/ 8096 h 514350"/>
                <a:gd name="connsiteX3" fmla="*/ 299561 w 314325"/>
                <a:gd name="connsiteY3" fmla="*/ 9049 h 514350"/>
                <a:gd name="connsiteX4" fmla="*/ 307181 w 314325"/>
                <a:gd name="connsiteY4" fmla="*/ 10954 h 514350"/>
                <a:gd name="connsiteX5" fmla="*/ 307181 w 314325"/>
                <a:gd name="connsiteY5" fmla="*/ 136684 h 514350"/>
                <a:gd name="connsiteX6" fmla="*/ 297656 w 314325"/>
                <a:gd name="connsiteY6" fmla="*/ 134779 h 514350"/>
                <a:gd name="connsiteX7" fmla="*/ 284321 w 314325"/>
                <a:gd name="connsiteY7" fmla="*/ 132874 h 514350"/>
                <a:gd name="connsiteX8" fmla="*/ 270986 w 314325"/>
                <a:gd name="connsiteY8" fmla="*/ 131921 h 514350"/>
                <a:gd name="connsiteX9" fmla="*/ 259556 w 314325"/>
                <a:gd name="connsiteY9" fmla="*/ 131921 h 514350"/>
                <a:gd name="connsiteX10" fmla="*/ 211931 w 314325"/>
                <a:gd name="connsiteY10" fmla="*/ 138589 h 514350"/>
                <a:gd name="connsiteX11" fmla="*/ 174784 w 314325"/>
                <a:gd name="connsiteY11" fmla="*/ 159544 h 514350"/>
                <a:gd name="connsiteX12" fmla="*/ 150019 w 314325"/>
                <a:gd name="connsiteY12" fmla="*/ 198596 h 514350"/>
                <a:gd name="connsiteX13" fmla="*/ 141446 w 314325"/>
                <a:gd name="connsiteY13" fmla="*/ 257651 h 514350"/>
                <a:gd name="connsiteX14" fmla="*/ 141446 w 314325"/>
                <a:gd name="connsiteY14" fmla="*/ 508159 h 514350"/>
                <a:gd name="connsiteX15" fmla="*/ 7144 w 314325"/>
                <a:gd name="connsiteY15" fmla="*/ 508159 h 514350"/>
                <a:gd name="connsiteX16" fmla="*/ 7144 w 314325"/>
                <a:gd name="connsiteY16" fmla="*/ 15716 h 514350"/>
                <a:gd name="connsiteX17" fmla="*/ 109061 w 314325"/>
                <a:gd name="connsiteY17" fmla="*/ 15716 h 514350"/>
                <a:gd name="connsiteX18" fmla="*/ 129064 w 314325"/>
                <a:gd name="connsiteY18" fmla="*/ 90011 h 514350"/>
                <a:gd name="connsiteX19" fmla="*/ 135731 w 314325"/>
                <a:gd name="connsiteY19" fmla="*/ 90011 h 514350"/>
                <a:gd name="connsiteX20" fmla="*/ 158591 w 314325"/>
                <a:gd name="connsiteY20" fmla="*/ 55721 h 514350"/>
                <a:gd name="connsiteX21" fmla="*/ 186214 w 314325"/>
                <a:gd name="connsiteY21" fmla="*/ 29051 h 514350"/>
                <a:gd name="connsiteX22" fmla="*/ 220504 w 314325"/>
                <a:gd name="connsiteY22" fmla="*/ 11906 h 514350"/>
                <a:gd name="connsiteX23" fmla="*/ 264319 w 314325"/>
                <a:gd name="connsiteY23" fmla="*/ 714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4325" h="514350">
                  <a:moveTo>
                    <a:pt x="264319" y="7144"/>
                  </a:moveTo>
                  <a:cubicBezTo>
                    <a:pt x="268129" y="7144"/>
                    <a:pt x="271939" y="7144"/>
                    <a:pt x="275749" y="7144"/>
                  </a:cubicBezTo>
                  <a:cubicBezTo>
                    <a:pt x="279559" y="7144"/>
                    <a:pt x="284321" y="7144"/>
                    <a:pt x="288131" y="8096"/>
                  </a:cubicBezTo>
                  <a:cubicBezTo>
                    <a:pt x="291941" y="8096"/>
                    <a:pt x="295751" y="9049"/>
                    <a:pt x="299561" y="9049"/>
                  </a:cubicBezTo>
                  <a:cubicBezTo>
                    <a:pt x="303371" y="9049"/>
                    <a:pt x="305276" y="10001"/>
                    <a:pt x="307181" y="10954"/>
                  </a:cubicBezTo>
                  <a:lnTo>
                    <a:pt x="307181" y="136684"/>
                  </a:lnTo>
                  <a:cubicBezTo>
                    <a:pt x="305276" y="135731"/>
                    <a:pt x="301466" y="135731"/>
                    <a:pt x="297656" y="134779"/>
                  </a:cubicBezTo>
                  <a:cubicBezTo>
                    <a:pt x="293846" y="133826"/>
                    <a:pt x="289084" y="133826"/>
                    <a:pt x="284321" y="132874"/>
                  </a:cubicBezTo>
                  <a:cubicBezTo>
                    <a:pt x="279559" y="132874"/>
                    <a:pt x="274796" y="131921"/>
                    <a:pt x="270986" y="131921"/>
                  </a:cubicBezTo>
                  <a:cubicBezTo>
                    <a:pt x="266224" y="131921"/>
                    <a:pt x="262414" y="131921"/>
                    <a:pt x="259556" y="131921"/>
                  </a:cubicBezTo>
                  <a:cubicBezTo>
                    <a:pt x="242411" y="131921"/>
                    <a:pt x="226219" y="133826"/>
                    <a:pt x="211931" y="138589"/>
                  </a:cubicBezTo>
                  <a:cubicBezTo>
                    <a:pt x="197644" y="143351"/>
                    <a:pt x="185261" y="150019"/>
                    <a:pt x="174784" y="159544"/>
                  </a:cubicBezTo>
                  <a:cubicBezTo>
                    <a:pt x="164306" y="169069"/>
                    <a:pt x="156686" y="182404"/>
                    <a:pt x="150019" y="198596"/>
                  </a:cubicBezTo>
                  <a:cubicBezTo>
                    <a:pt x="144304" y="214789"/>
                    <a:pt x="141446" y="233839"/>
                    <a:pt x="141446" y="257651"/>
                  </a:cubicBezTo>
                  <a:lnTo>
                    <a:pt x="141446" y="508159"/>
                  </a:lnTo>
                  <a:lnTo>
                    <a:pt x="7144" y="508159"/>
                  </a:lnTo>
                  <a:lnTo>
                    <a:pt x="7144" y="15716"/>
                  </a:lnTo>
                  <a:lnTo>
                    <a:pt x="109061" y="15716"/>
                  </a:lnTo>
                  <a:lnTo>
                    <a:pt x="129064" y="90011"/>
                  </a:lnTo>
                  <a:lnTo>
                    <a:pt x="135731" y="90011"/>
                  </a:lnTo>
                  <a:cubicBezTo>
                    <a:pt x="142399" y="77629"/>
                    <a:pt x="150019" y="66199"/>
                    <a:pt x="158591" y="55721"/>
                  </a:cubicBezTo>
                  <a:cubicBezTo>
                    <a:pt x="167164" y="45244"/>
                    <a:pt x="175736" y="36671"/>
                    <a:pt x="186214" y="29051"/>
                  </a:cubicBezTo>
                  <a:cubicBezTo>
                    <a:pt x="196691" y="21431"/>
                    <a:pt x="208121" y="16669"/>
                    <a:pt x="220504" y="11906"/>
                  </a:cubicBezTo>
                  <a:cubicBezTo>
                    <a:pt x="232886" y="9049"/>
                    <a:pt x="247174" y="7144"/>
                    <a:pt x="264319" y="7144"/>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DA8DF652-468B-474A-BF1B-C01343C9A858}"/>
                </a:ext>
              </a:extLst>
            </p:cNvPr>
            <p:cNvSpPr/>
            <p:nvPr/>
          </p:nvSpPr>
          <p:spPr>
            <a:xfrm>
              <a:off x="4915376" y="3280886"/>
              <a:ext cx="419100" cy="523875"/>
            </a:xfrm>
            <a:custGeom>
              <a:avLst/>
              <a:gdLst>
                <a:gd name="connsiteX0" fmla="*/ 326231 w 419100"/>
                <a:gd name="connsiteY0" fmla="*/ 507206 h 523875"/>
                <a:gd name="connsiteX1" fmla="*/ 300514 w 419100"/>
                <a:gd name="connsiteY1" fmla="*/ 440531 h 523875"/>
                <a:gd name="connsiteX2" fmla="*/ 296704 w 419100"/>
                <a:gd name="connsiteY2" fmla="*/ 440531 h 523875"/>
                <a:gd name="connsiteX3" fmla="*/ 267176 w 419100"/>
                <a:gd name="connsiteY3" fmla="*/ 474821 h 523875"/>
                <a:gd name="connsiteX4" fmla="*/ 235744 w 419100"/>
                <a:gd name="connsiteY4" fmla="*/ 498634 h 523875"/>
                <a:gd name="connsiteX5" fmla="*/ 196691 w 419100"/>
                <a:gd name="connsiteY5" fmla="*/ 511969 h 523875"/>
                <a:gd name="connsiteX6" fmla="*/ 147161 w 419100"/>
                <a:gd name="connsiteY6" fmla="*/ 516731 h 523875"/>
                <a:gd name="connsiteX7" fmla="*/ 91916 w 419100"/>
                <a:gd name="connsiteY7" fmla="*/ 507206 h 523875"/>
                <a:gd name="connsiteX8" fmla="*/ 47149 w 419100"/>
                <a:gd name="connsiteY8" fmla="*/ 478631 h 523875"/>
                <a:gd name="connsiteX9" fmla="*/ 17621 w 419100"/>
                <a:gd name="connsiteY9" fmla="*/ 430054 h 523875"/>
                <a:gd name="connsiteX10" fmla="*/ 7144 w 419100"/>
                <a:gd name="connsiteY10" fmla="*/ 360521 h 523875"/>
                <a:gd name="connsiteX11" fmla="*/ 57626 w 419100"/>
                <a:gd name="connsiteY11" fmla="*/ 245269 h 523875"/>
                <a:gd name="connsiteX12" fmla="*/ 208121 w 419100"/>
                <a:gd name="connsiteY12" fmla="*/ 204311 h 523875"/>
                <a:gd name="connsiteX13" fmla="*/ 287179 w 419100"/>
                <a:gd name="connsiteY13" fmla="*/ 201454 h 523875"/>
                <a:gd name="connsiteX14" fmla="*/ 287179 w 419100"/>
                <a:gd name="connsiteY14" fmla="*/ 164306 h 523875"/>
                <a:gd name="connsiteX15" fmla="*/ 269081 w 419100"/>
                <a:gd name="connsiteY15" fmla="*/ 119539 h 523875"/>
                <a:gd name="connsiteX16" fmla="*/ 219551 w 419100"/>
                <a:gd name="connsiteY16" fmla="*/ 105251 h 523875"/>
                <a:gd name="connsiteX17" fmla="*/ 157639 w 419100"/>
                <a:gd name="connsiteY17" fmla="*/ 114776 h 523875"/>
                <a:gd name="connsiteX18" fmla="*/ 96679 w 419100"/>
                <a:gd name="connsiteY18" fmla="*/ 139541 h 523875"/>
                <a:gd name="connsiteX19" fmla="*/ 52864 w 419100"/>
                <a:gd name="connsiteY19" fmla="*/ 50959 h 523875"/>
                <a:gd name="connsiteX20" fmla="*/ 134779 w 419100"/>
                <a:gd name="connsiteY20" fmla="*/ 18574 h 523875"/>
                <a:gd name="connsiteX21" fmla="*/ 229076 w 419100"/>
                <a:gd name="connsiteY21" fmla="*/ 7144 h 523875"/>
                <a:gd name="connsiteX22" fmla="*/ 370999 w 419100"/>
                <a:gd name="connsiteY22" fmla="*/ 50006 h 523875"/>
                <a:gd name="connsiteX23" fmla="*/ 420529 w 419100"/>
                <a:gd name="connsiteY23" fmla="*/ 181451 h 523875"/>
                <a:gd name="connsiteX24" fmla="*/ 420529 w 419100"/>
                <a:gd name="connsiteY24" fmla="*/ 510064 h 523875"/>
                <a:gd name="connsiteX25" fmla="*/ 326231 w 419100"/>
                <a:gd name="connsiteY25" fmla="*/ 510064 h 523875"/>
                <a:gd name="connsiteX26" fmla="*/ 286226 w 419100"/>
                <a:gd name="connsiteY26" fmla="*/ 279559 h 523875"/>
                <a:gd name="connsiteX27" fmla="*/ 241459 w 419100"/>
                <a:gd name="connsiteY27" fmla="*/ 281464 h 523875"/>
                <a:gd name="connsiteX28" fmla="*/ 195739 w 419100"/>
                <a:gd name="connsiteY28" fmla="*/ 288131 h 523875"/>
                <a:gd name="connsiteX29" fmla="*/ 166211 w 419100"/>
                <a:gd name="connsiteY29" fmla="*/ 304324 h 523875"/>
                <a:gd name="connsiteX30" fmla="*/ 150019 w 419100"/>
                <a:gd name="connsiteY30" fmla="*/ 329089 h 523875"/>
                <a:gd name="connsiteX31" fmla="*/ 145256 w 419100"/>
                <a:gd name="connsiteY31" fmla="*/ 361474 h 523875"/>
                <a:gd name="connsiteX32" fmla="*/ 160496 w 419100"/>
                <a:gd name="connsiteY32" fmla="*/ 405289 h 523875"/>
                <a:gd name="connsiteX33" fmla="*/ 199549 w 419100"/>
                <a:gd name="connsiteY33" fmla="*/ 418624 h 523875"/>
                <a:gd name="connsiteX34" fmla="*/ 233839 w 419100"/>
                <a:gd name="connsiteY34" fmla="*/ 411956 h 523875"/>
                <a:gd name="connsiteX35" fmla="*/ 261461 w 419100"/>
                <a:gd name="connsiteY35" fmla="*/ 392906 h 523875"/>
                <a:gd name="connsiteX36" fmla="*/ 279559 w 419100"/>
                <a:gd name="connsiteY36" fmla="*/ 362426 h 523875"/>
                <a:gd name="connsiteX37" fmla="*/ 286226 w 419100"/>
                <a:gd name="connsiteY37" fmla="*/ 320516 h 523875"/>
                <a:gd name="connsiteX38" fmla="*/ 286226 w 419100"/>
                <a:gd name="connsiteY38" fmla="*/ 279559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9100" h="523875">
                  <a:moveTo>
                    <a:pt x="326231" y="507206"/>
                  </a:moveTo>
                  <a:lnTo>
                    <a:pt x="300514" y="440531"/>
                  </a:lnTo>
                  <a:lnTo>
                    <a:pt x="296704" y="440531"/>
                  </a:lnTo>
                  <a:cubicBezTo>
                    <a:pt x="287179" y="453866"/>
                    <a:pt x="277654" y="465296"/>
                    <a:pt x="267176" y="474821"/>
                  </a:cubicBezTo>
                  <a:cubicBezTo>
                    <a:pt x="256699" y="484346"/>
                    <a:pt x="247174" y="491966"/>
                    <a:pt x="235744" y="498634"/>
                  </a:cubicBezTo>
                  <a:cubicBezTo>
                    <a:pt x="224314" y="505301"/>
                    <a:pt x="210979" y="509111"/>
                    <a:pt x="196691" y="511969"/>
                  </a:cubicBezTo>
                  <a:cubicBezTo>
                    <a:pt x="182404" y="514826"/>
                    <a:pt x="166211" y="516731"/>
                    <a:pt x="147161" y="516731"/>
                  </a:cubicBezTo>
                  <a:cubicBezTo>
                    <a:pt x="127159" y="516731"/>
                    <a:pt x="108109" y="513874"/>
                    <a:pt x="91916" y="507206"/>
                  </a:cubicBezTo>
                  <a:cubicBezTo>
                    <a:pt x="75724" y="500539"/>
                    <a:pt x="60484" y="491014"/>
                    <a:pt x="47149" y="478631"/>
                  </a:cubicBezTo>
                  <a:cubicBezTo>
                    <a:pt x="34766" y="466249"/>
                    <a:pt x="25241" y="450056"/>
                    <a:pt x="17621" y="430054"/>
                  </a:cubicBezTo>
                  <a:cubicBezTo>
                    <a:pt x="10954" y="411004"/>
                    <a:pt x="7144" y="387191"/>
                    <a:pt x="7144" y="360521"/>
                  </a:cubicBezTo>
                  <a:cubicBezTo>
                    <a:pt x="7144" y="308134"/>
                    <a:pt x="24289" y="270034"/>
                    <a:pt x="57626" y="245269"/>
                  </a:cubicBezTo>
                  <a:cubicBezTo>
                    <a:pt x="90964" y="220504"/>
                    <a:pt x="141446" y="207169"/>
                    <a:pt x="208121" y="204311"/>
                  </a:cubicBezTo>
                  <a:lnTo>
                    <a:pt x="287179" y="201454"/>
                  </a:lnTo>
                  <a:lnTo>
                    <a:pt x="287179" y="164306"/>
                  </a:lnTo>
                  <a:cubicBezTo>
                    <a:pt x="287179" y="144304"/>
                    <a:pt x="281464" y="129064"/>
                    <a:pt x="269081" y="119539"/>
                  </a:cubicBezTo>
                  <a:cubicBezTo>
                    <a:pt x="257651" y="110014"/>
                    <a:pt x="240506" y="105251"/>
                    <a:pt x="219551" y="105251"/>
                  </a:cubicBezTo>
                  <a:cubicBezTo>
                    <a:pt x="198596" y="105251"/>
                    <a:pt x="177641" y="108109"/>
                    <a:pt x="157639" y="114776"/>
                  </a:cubicBezTo>
                  <a:cubicBezTo>
                    <a:pt x="137636" y="121444"/>
                    <a:pt x="117634" y="129064"/>
                    <a:pt x="96679" y="139541"/>
                  </a:cubicBezTo>
                  <a:lnTo>
                    <a:pt x="52864" y="50959"/>
                  </a:lnTo>
                  <a:cubicBezTo>
                    <a:pt x="77629" y="37624"/>
                    <a:pt x="105251" y="26194"/>
                    <a:pt x="134779" y="18574"/>
                  </a:cubicBezTo>
                  <a:cubicBezTo>
                    <a:pt x="165259" y="10954"/>
                    <a:pt x="196691" y="7144"/>
                    <a:pt x="229076" y="7144"/>
                  </a:cubicBezTo>
                  <a:cubicBezTo>
                    <a:pt x="290989" y="7144"/>
                    <a:pt x="337661" y="21431"/>
                    <a:pt x="370999" y="50006"/>
                  </a:cubicBezTo>
                  <a:cubicBezTo>
                    <a:pt x="403384" y="78581"/>
                    <a:pt x="420529" y="122396"/>
                    <a:pt x="420529" y="181451"/>
                  </a:cubicBezTo>
                  <a:lnTo>
                    <a:pt x="420529" y="510064"/>
                  </a:lnTo>
                  <a:lnTo>
                    <a:pt x="326231" y="510064"/>
                  </a:lnTo>
                  <a:close/>
                  <a:moveTo>
                    <a:pt x="286226" y="279559"/>
                  </a:moveTo>
                  <a:lnTo>
                    <a:pt x="241459" y="281464"/>
                  </a:lnTo>
                  <a:cubicBezTo>
                    <a:pt x="223361" y="282416"/>
                    <a:pt x="208121" y="284321"/>
                    <a:pt x="195739" y="288131"/>
                  </a:cubicBezTo>
                  <a:cubicBezTo>
                    <a:pt x="183356" y="291941"/>
                    <a:pt x="173831" y="297656"/>
                    <a:pt x="166211" y="304324"/>
                  </a:cubicBezTo>
                  <a:cubicBezTo>
                    <a:pt x="158591" y="310991"/>
                    <a:pt x="152876" y="319564"/>
                    <a:pt x="150019" y="329089"/>
                  </a:cubicBezTo>
                  <a:cubicBezTo>
                    <a:pt x="146209" y="338614"/>
                    <a:pt x="145256" y="349091"/>
                    <a:pt x="145256" y="361474"/>
                  </a:cubicBezTo>
                  <a:cubicBezTo>
                    <a:pt x="145256" y="382429"/>
                    <a:pt x="150019" y="396716"/>
                    <a:pt x="160496" y="405289"/>
                  </a:cubicBezTo>
                  <a:cubicBezTo>
                    <a:pt x="170974" y="413861"/>
                    <a:pt x="183356" y="418624"/>
                    <a:pt x="199549" y="418624"/>
                  </a:cubicBezTo>
                  <a:cubicBezTo>
                    <a:pt x="211931" y="418624"/>
                    <a:pt x="223361" y="416719"/>
                    <a:pt x="233839" y="411956"/>
                  </a:cubicBezTo>
                  <a:cubicBezTo>
                    <a:pt x="244316" y="407194"/>
                    <a:pt x="253841" y="401479"/>
                    <a:pt x="261461" y="392906"/>
                  </a:cubicBezTo>
                  <a:cubicBezTo>
                    <a:pt x="269081" y="384334"/>
                    <a:pt x="275749" y="373856"/>
                    <a:pt x="279559" y="362426"/>
                  </a:cubicBezTo>
                  <a:cubicBezTo>
                    <a:pt x="284321" y="350044"/>
                    <a:pt x="286226" y="335756"/>
                    <a:pt x="286226" y="320516"/>
                  </a:cubicBezTo>
                  <a:lnTo>
                    <a:pt x="286226" y="279559"/>
                  </a:ln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59A5D3E-3E84-4917-802D-FD581DE79735}"/>
                </a:ext>
              </a:extLst>
            </p:cNvPr>
            <p:cNvSpPr/>
            <p:nvPr/>
          </p:nvSpPr>
          <p:spPr>
            <a:xfrm>
              <a:off x="6153626" y="2841784"/>
              <a:ext cx="1019175" cy="962025"/>
            </a:xfrm>
            <a:custGeom>
              <a:avLst/>
              <a:gdLst>
                <a:gd name="connsiteX0" fmla="*/ 7144 w 1019175"/>
                <a:gd name="connsiteY0" fmla="*/ 7144 h 962025"/>
                <a:gd name="connsiteX1" fmla="*/ 7144 w 1019175"/>
                <a:gd name="connsiteY1" fmla="*/ 962501 h 962025"/>
                <a:gd name="connsiteX2" fmla="*/ 190976 w 1019175"/>
                <a:gd name="connsiteY2" fmla="*/ 962501 h 962025"/>
                <a:gd name="connsiteX3" fmla="*/ 190976 w 1019175"/>
                <a:gd name="connsiteY3" fmla="*/ 296704 h 962025"/>
                <a:gd name="connsiteX4" fmla="*/ 561499 w 1019175"/>
                <a:gd name="connsiteY4" fmla="*/ 296704 h 962025"/>
                <a:gd name="connsiteX5" fmla="*/ 561499 w 1019175"/>
                <a:gd name="connsiteY5" fmla="*/ 412909 h 962025"/>
                <a:gd name="connsiteX6" fmla="*/ 326231 w 1019175"/>
                <a:gd name="connsiteY6" fmla="*/ 412909 h 962025"/>
                <a:gd name="connsiteX7" fmla="*/ 326231 w 1019175"/>
                <a:gd name="connsiteY7" fmla="*/ 586264 h 962025"/>
                <a:gd name="connsiteX8" fmla="*/ 545306 w 1019175"/>
                <a:gd name="connsiteY8" fmla="*/ 586264 h 962025"/>
                <a:gd name="connsiteX9" fmla="*/ 545306 w 1019175"/>
                <a:gd name="connsiteY9" fmla="*/ 702469 h 962025"/>
                <a:gd name="connsiteX10" fmla="*/ 326231 w 1019175"/>
                <a:gd name="connsiteY10" fmla="*/ 702469 h 962025"/>
                <a:gd name="connsiteX11" fmla="*/ 326231 w 1019175"/>
                <a:gd name="connsiteY11" fmla="*/ 962501 h 962025"/>
                <a:gd name="connsiteX12" fmla="*/ 677704 w 1019175"/>
                <a:gd name="connsiteY12" fmla="*/ 962501 h 962025"/>
                <a:gd name="connsiteX13" fmla="*/ 677704 w 1019175"/>
                <a:gd name="connsiteY13" fmla="*/ 454819 h 962025"/>
                <a:gd name="connsiteX14" fmla="*/ 812959 w 1019175"/>
                <a:gd name="connsiteY14" fmla="*/ 454819 h 962025"/>
                <a:gd name="connsiteX15" fmla="*/ 812959 w 1019175"/>
                <a:gd name="connsiteY15" fmla="*/ 962501 h 962025"/>
                <a:gd name="connsiteX16" fmla="*/ 1014889 w 1019175"/>
                <a:gd name="connsiteY16" fmla="*/ 962501 h 962025"/>
                <a:gd name="connsiteX17" fmla="*/ 1014889 w 1019175"/>
                <a:gd name="connsiteY17" fmla="*/ 7144 h 962025"/>
                <a:gd name="connsiteX18" fmla="*/ 7144 w 1019175"/>
                <a:gd name="connsiteY18" fmla="*/ 7144 h 962025"/>
                <a:gd name="connsiteX19" fmla="*/ 812959 w 1019175"/>
                <a:gd name="connsiteY19" fmla="*/ 354806 h 962025"/>
                <a:gd name="connsiteX20" fmla="*/ 796767 w 1019175"/>
                <a:gd name="connsiteY20" fmla="*/ 375761 h 962025"/>
                <a:gd name="connsiteX21" fmla="*/ 773906 w 1019175"/>
                <a:gd name="connsiteY21" fmla="*/ 387191 h 962025"/>
                <a:gd name="connsiteX22" fmla="*/ 745331 w 1019175"/>
                <a:gd name="connsiteY22" fmla="*/ 391001 h 962025"/>
                <a:gd name="connsiteX23" fmla="*/ 716756 w 1019175"/>
                <a:gd name="connsiteY23" fmla="*/ 387191 h 962025"/>
                <a:gd name="connsiteX24" fmla="*/ 692944 w 1019175"/>
                <a:gd name="connsiteY24" fmla="*/ 375761 h 962025"/>
                <a:gd name="connsiteX25" fmla="*/ 677704 w 1019175"/>
                <a:gd name="connsiteY25" fmla="*/ 354806 h 962025"/>
                <a:gd name="connsiteX26" fmla="*/ 671989 w 1019175"/>
                <a:gd name="connsiteY26" fmla="*/ 322421 h 962025"/>
                <a:gd name="connsiteX27" fmla="*/ 677704 w 1019175"/>
                <a:gd name="connsiteY27" fmla="*/ 290036 h 962025"/>
                <a:gd name="connsiteX28" fmla="*/ 692944 w 1019175"/>
                <a:gd name="connsiteY28" fmla="*/ 269081 h 962025"/>
                <a:gd name="connsiteX29" fmla="*/ 716756 w 1019175"/>
                <a:gd name="connsiteY29" fmla="*/ 257651 h 962025"/>
                <a:gd name="connsiteX30" fmla="*/ 745331 w 1019175"/>
                <a:gd name="connsiteY30" fmla="*/ 254794 h 962025"/>
                <a:gd name="connsiteX31" fmla="*/ 773906 w 1019175"/>
                <a:gd name="connsiteY31" fmla="*/ 257651 h 962025"/>
                <a:gd name="connsiteX32" fmla="*/ 796767 w 1019175"/>
                <a:gd name="connsiteY32" fmla="*/ 269081 h 962025"/>
                <a:gd name="connsiteX33" fmla="*/ 812959 w 1019175"/>
                <a:gd name="connsiteY33" fmla="*/ 290036 h 962025"/>
                <a:gd name="connsiteX34" fmla="*/ 818674 w 1019175"/>
                <a:gd name="connsiteY34" fmla="*/ 322421 h 962025"/>
                <a:gd name="connsiteX35" fmla="*/ 812959 w 1019175"/>
                <a:gd name="connsiteY35" fmla="*/ 354806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19175" h="962025">
                  <a:moveTo>
                    <a:pt x="7144" y="7144"/>
                  </a:moveTo>
                  <a:lnTo>
                    <a:pt x="7144" y="962501"/>
                  </a:lnTo>
                  <a:lnTo>
                    <a:pt x="190976" y="962501"/>
                  </a:lnTo>
                  <a:lnTo>
                    <a:pt x="190976" y="296704"/>
                  </a:lnTo>
                  <a:lnTo>
                    <a:pt x="561499" y="296704"/>
                  </a:lnTo>
                  <a:lnTo>
                    <a:pt x="561499" y="412909"/>
                  </a:lnTo>
                  <a:lnTo>
                    <a:pt x="326231" y="412909"/>
                  </a:lnTo>
                  <a:lnTo>
                    <a:pt x="326231" y="586264"/>
                  </a:lnTo>
                  <a:lnTo>
                    <a:pt x="545306" y="586264"/>
                  </a:lnTo>
                  <a:lnTo>
                    <a:pt x="545306" y="702469"/>
                  </a:lnTo>
                  <a:lnTo>
                    <a:pt x="326231" y="702469"/>
                  </a:lnTo>
                  <a:lnTo>
                    <a:pt x="326231" y="962501"/>
                  </a:lnTo>
                  <a:lnTo>
                    <a:pt x="677704" y="962501"/>
                  </a:lnTo>
                  <a:lnTo>
                    <a:pt x="677704" y="454819"/>
                  </a:lnTo>
                  <a:lnTo>
                    <a:pt x="812959" y="454819"/>
                  </a:lnTo>
                  <a:lnTo>
                    <a:pt x="812959" y="962501"/>
                  </a:lnTo>
                  <a:lnTo>
                    <a:pt x="1014889" y="962501"/>
                  </a:lnTo>
                  <a:lnTo>
                    <a:pt x="1014889" y="7144"/>
                  </a:lnTo>
                  <a:lnTo>
                    <a:pt x="7144" y="7144"/>
                  </a:lnTo>
                  <a:close/>
                  <a:moveTo>
                    <a:pt x="812959" y="354806"/>
                  </a:moveTo>
                  <a:cubicBezTo>
                    <a:pt x="809149" y="363379"/>
                    <a:pt x="803434" y="370999"/>
                    <a:pt x="796767" y="375761"/>
                  </a:cubicBezTo>
                  <a:cubicBezTo>
                    <a:pt x="790099" y="381476"/>
                    <a:pt x="782479" y="385286"/>
                    <a:pt x="773906" y="387191"/>
                  </a:cubicBezTo>
                  <a:cubicBezTo>
                    <a:pt x="765334" y="389096"/>
                    <a:pt x="755809" y="391001"/>
                    <a:pt x="745331" y="391001"/>
                  </a:cubicBezTo>
                  <a:cubicBezTo>
                    <a:pt x="734854" y="391001"/>
                    <a:pt x="726281" y="390049"/>
                    <a:pt x="716756" y="387191"/>
                  </a:cubicBezTo>
                  <a:cubicBezTo>
                    <a:pt x="708184" y="385286"/>
                    <a:pt x="699611" y="381476"/>
                    <a:pt x="692944" y="375761"/>
                  </a:cubicBezTo>
                  <a:cubicBezTo>
                    <a:pt x="686276" y="370046"/>
                    <a:pt x="681514" y="363379"/>
                    <a:pt x="677704" y="354806"/>
                  </a:cubicBezTo>
                  <a:cubicBezTo>
                    <a:pt x="673894" y="346234"/>
                    <a:pt x="671989" y="334804"/>
                    <a:pt x="671989" y="322421"/>
                  </a:cubicBezTo>
                  <a:cubicBezTo>
                    <a:pt x="671989" y="309086"/>
                    <a:pt x="673894" y="298609"/>
                    <a:pt x="677704" y="290036"/>
                  </a:cubicBezTo>
                  <a:cubicBezTo>
                    <a:pt x="681514" y="281464"/>
                    <a:pt x="687229" y="273844"/>
                    <a:pt x="692944" y="269081"/>
                  </a:cubicBezTo>
                  <a:cubicBezTo>
                    <a:pt x="699611" y="263366"/>
                    <a:pt x="707231" y="259556"/>
                    <a:pt x="716756" y="257651"/>
                  </a:cubicBezTo>
                  <a:cubicBezTo>
                    <a:pt x="725329" y="255746"/>
                    <a:pt x="734854" y="254794"/>
                    <a:pt x="745331" y="254794"/>
                  </a:cubicBezTo>
                  <a:cubicBezTo>
                    <a:pt x="755809" y="254794"/>
                    <a:pt x="764381" y="255746"/>
                    <a:pt x="773906" y="257651"/>
                  </a:cubicBezTo>
                  <a:cubicBezTo>
                    <a:pt x="782479" y="259556"/>
                    <a:pt x="790099" y="263366"/>
                    <a:pt x="796767" y="269081"/>
                  </a:cubicBezTo>
                  <a:cubicBezTo>
                    <a:pt x="803434" y="274796"/>
                    <a:pt x="809149" y="281464"/>
                    <a:pt x="812959" y="290036"/>
                  </a:cubicBezTo>
                  <a:cubicBezTo>
                    <a:pt x="816769" y="298609"/>
                    <a:pt x="818674" y="310039"/>
                    <a:pt x="818674" y="322421"/>
                  </a:cubicBezTo>
                  <a:cubicBezTo>
                    <a:pt x="818674" y="334804"/>
                    <a:pt x="816769" y="346234"/>
                    <a:pt x="812959" y="354806"/>
                  </a:cubicBezTo>
                  <a:close/>
                </a:path>
              </a:pathLst>
            </a:custGeom>
            <a:grpFill/>
            <a:ln w="9525" cap="flat">
              <a:noFill/>
              <a:prstDash val="solid"/>
              <a:miter/>
            </a:ln>
          </p:spPr>
          <p:txBody>
            <a:bodyPr rtlCol="0" anchor="ctr"/>
            <a:lstStyle/>
            <a:p>
              <a:endParaRPr lang="en-US"/>
            </a:p>
          </p:txBody>
        </p:sp>
      </p:grpSp>
      <p:sp>
        <p:nvSpPr>
          <p:cNvPr id="176" name="Rectangle 47">
            <a:extLst>
              <a:ext uri="{FF2B5EF4-FFF2-40B4-BE49-F238E27FC236}">
                <a16:creationId xmlns:a16="http://schemas.microsoft.com/office/drawing/2014/main" id="{2A51926C-FD1F-4659-826D-29A1037ABDED}"/>
              </a:ext>
            </a:extLst>
          </p:cNvPr>
          <p:cNvSpPr/>
          <p:nvPr/>
        </p:nvSpPr>
        <p:spPr>
          <a:xfrm>
            <a:off x="7015937" y="3127145"/>
            <a:ext cx="1917849" cy="1111601"/>
          </a:xfrm>
          <a:prstGeom prst="rect">
            <a:avLst/>
          </a:prstGeom>
          <a:solidFill>
            <a:srgbClr val="364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6" name="Group 48">
            <a:extLst>
              <a:ext uri="{FF2B5EF4-FFF2-40B4-BE49-F238E27FC236}">
                <a16:creationId xmlns:a16="http://schemas.microsoft.com/office/drawing/2014/main" id="{5EB1FD45-F03C-48EF-BA4F-E0549AE9349F}"/>
              </a:ext>
            </a:extLst>
          </p:cNvPr>
          <p:cNvGrpSpPr/>
          <p:nvPr/>
        </p:nvGrpSpPr>
        <p:grpSpPr>
          <a:xfrm>
            <a:off x="7190187" y="3250410"/>
            <a:ext cx="1520119" cy="837685"/>
            <a:chOff x="3638074" y="2295049"/>
            <a:chExt cx="3534727" cy="1947862"/>
          </a:xfrm>
        </p:grpSpPr>
        <p:sp>
          <p:nvSpPr>
            <p:cNvPr id="229" name="Freeform: Shape 228">
              <a:extLst>
                <a:ext uri="{FF2B5EF4-FFF2-40B4-BE49-F238E27FC236}">
                  <a16:creationId xmlns:a16="http://schemas.microsoft.com/office/drawing/2014/main" id="{DE1BABC7-3A27-45C9-A9A2-8E82C5873136}"/>
                </a:ext>
              </a:extLst>
            </p:cNvPr>
            <p:cNvSpPr/>
            <p:nvPr/>
          </p:nvSpPr>
          <p:spPr>
            <a:xfrm>
              <a:off x="6153626" y="2504599"/>
              <a:ext cx="1019175" cy="228600"/>
            </a:xfrm>
            <a:custGeom>
              <a:avLst/>
              <a:gdLst>
                <a:gd name="connsiteX0" fmla="*/ 1013936 w 1019175"/>
                <a:gd name="connsiteY0" fmla="*/ 221456 h 228600"/>
                <a:gd name="connsiteX1" fmla="*/ 7144 w 1019175"/>
                <a:gd name="connsiteY1" fmla="*/ 221456 h 228600"/>
                <a:gd name="connsiteX2" fmla="*/ 7144 w 1019175"/>
                <a:gd name="connsiteY2" fmla="*/ 7144 h 228600"/>
                <a:gd name="connsiteX3" fmla="*/ 1013936 w 1019175"/>
                <a:gd name="connsiteY3" fmla="*/ 7144 h 228600"/>
                <a:gd name="connsiteX4" fmla="*/ 1013936 w 1019175"/>
                <a:gd name="connsiteY4" fmla="*/ 221456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5" h="228600">
                  <a:moveTo>
                    <a:pt x="1013936" y="221456"/>
                  </a:moveTo>
                  <a:cubicBezTo>
                    <a:pt x="677704" y="221456"/>
                    <a:pt x="343376" y="221456"/>
                    <a:pt x="7144" y="221456"/>
                  </a:cubicBezTo>
                  <a:cubicBezTo>
                    <a:pt x="7144" y="150019"/>
                    <a:pt x="7144" y="79534"/>
                    <a:pt x="7144" y="7144"/>
                  </a:cubicBezTo>
                  <a:cubicBezTo>
                    <a:pt x="342424" y="7144"/>
                    <a:pt x="677704" y="7144"/>
                    <a:pt x="1013936" y="7144"/>
                  </a:cubicBezTo>
                  <a:cubicBezTo>
                    <a:pt x="1013936" y="78581"/>
                    <a:pt x="1013936" y="150971"/>
                    <a:pt x="1013936" y="221456"/>
                  </a:cubicBezTo>
                  <a:close/>
                </a:path>
              </a:pathLst>
            </a:custGeom>
            <a:solidFill>
              <a:srgbClr val="23B1A5"/>
            </a:solid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7E72AA29-127B-4C52-AA43-0114310D0365}"/>
                </a:ext>
              </a:extLst>
            </p:cNvPr>
            <p:cNvSpPr/>
            <p:nvPr/>
          </p:nvSpPr>
          <p:spPr>
            <a:xfrm>
              <a:off x="6153626" y="2295049"/>
              <a:ext cx="1019175" cy="142875"/>
            </a:xfrm>
            <a:custGeom>
              <a:avLst/>
              <a:gdLst>
                <a:gd name="connsiteX0" fmla="*/ 7144 w 1019175"/>
                <a:gd name="connsiteY0" fmla="*/ 7144 h 142875"/>
                <a:gd name="connsiteX1" fmla="*/ 1013936 w 1019175"/>
                <a:gd name="connsiteY1" fmla="*/ 7144 h 142875"/>
                <a:gd name="connsiteX2" fmla="*/ 1013936 w 1019175"/>
                <a:gd name="connsiteY2" fmla="*/ 141446 h 142875"/>
                <a:gd name="connsiteX3" fmla="*/ 7144 w 1019175"/>
                <a:gd name="connsiteY3" fmla="*/ 141446 h 142875"/>
                <a:gd name="connsiteX4" fmla="*/ 7144 w 1019175"/>
                <a:gd name="connsiteY4" fmla="*/ 7144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5" h="142875">
                  <a:moveTo>
                    <a:pt x="7144" y="7144"/>
                  </a:moveTo>
                  <a:cubicBezTo>
                    <a:pt x="343376" y="7144"/>
                    <a:pt x="677704" y="7144"/>
                    <a:pt x="1013936" y="7144"/>
                  </a:cubicBezTo>
                  <a:cubicBezTo>
                    <a:pt x="1013936" y="51911"/>
                    <a:pt x="1013936" y="95726"/>
                    <a:pt x="1013936" y="141446"/>
                  </a:cubicBezTo>
                  <a:cubicBezTo>
                    <a:pt x="678656" y="141446"/>
                    <a:pt x="343376" y="141446"/>
                    <a:pt x="7144" y="141446"/>
                  </a:cubicBezTo>
                  <a:cubicBezTo>
                    <a:pt x="7144" y="96679"/>
                    <a:pt x="7144" y="51911"/>
                    <a:pt x="7144" y="7144"/>
                  </a:cubicBezTo>
                  <a:close/>
                </a:path>
              </a:pathLst>
            </a:custGeom>
            <a:solidFill>
              <a:srgbClr val="C1D72D"/>
            </a:solid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5900113B-C192-4AAC-B001-173D0CE4A14A}"/>
                </a:ext>
              </a:extLst>
            </p:cNvPr>
            <p:cNvSpPr/>
            <p:nvPr/>
          </p:nvSpPr>
          <p:spPr>
            <a:xfrm>
              <a:off x="6886099" y="3953351"/>
              <a:ext cx="209550" cy="285750"/>
            </a:xfrm>
            <a:custGeom>
              <a:avLst/>
              <a:gdLst>
                <a:gd name="connsiteX0" fmla="*/ 8096 w 209550"/>
                <a:gd name="connsiteY0" fmla="*/ 7144 h 285750"/>
                <a:gd name="connsiteX1" fmla="*/ 41434 w 209550"/>
                <a:gd name="connsiteY1" fmla="*/ 7144 h 285750"/>
                <a:gd name="connsiteX2" fmla="*/ 41434 w 209550"/>
                <a:gd name="connsiteY2" fmla="*/ 122396 h 285750"/>
                <a:gd name="connsiteX3" fmla="*/ 170021 w 209550"/>
                <a:gd name="connsiteY3" fmla="*/ 122396 h 285750"/>
                <a:gd name="connsiteX4" fmla="*/ 170021 w 209550"/>
                <a:gd name="connsiteY4" fmla="*/ 8096 h 285750"/>
                <a:gd name="connsiteX5" fmla="*/ 205264 w 209550"/>
                <a:gd name="connsiteY5" fmla="*/ 8096 h 285750"/>
                <a:gd name="connsiteX6" fmla="*/ 205264 w 209550"/>
                <a:gd name="connsiteY6" fmla="*/ 283369 h 285750"/>
                <a:gd name="connsiteX7" fmla="*/ 170974 w 209550"/>
                <a:gd name="connsiteY7" fmla="*/ 283369 h 285750"/>
                <a:gd name="connsiteX8" fmla="*/ 170974 w 209550"/>
                <a:gd name="connsiteY8" fmla="*/ 157639 h 285750"/>
                <a:gd name="connsiteX9" fmla="*/ 41434 w 209550"/>
                <a:gd name="connsiteY9" fmla="*/ 157639 h 285750"/>
                <a:gd name="connsiteX10" fmla="*/ 41434 w 209550"/>
                <a:gd name="connsiteY10" fmla="*/ 283369 h 285750"/>
                <a:gd name="connsiteX11" fmla="*/ 7144 w 209550"/>
                <a:gd name="connsiteY11" fmla="*/ 283369 h 285750"/>
                <a:gd name="connsiteX12" fmla="*/ 8096 w 209550"/>
                <a:gd name="connsiteY12" fmla="*/ 714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550" h="285750">
                  <a:moveTo>
                    <a:pt x="8096" y="7144"/>
                  </a:moveTo>
                  <a:cubicBezTo>
                    <a:pt x="19526" y="7144"/>
                    <a:pt x="29051" y="7144"/>
                    <a:pt x="41434" y="7144"/>
                  </a:cubicBezTo>
                  <a:cubicBezTo>
                    <a:pt x="41434" y="45244"/>
                    <a:pt x="41434" y="83344"/>
                    <a:pt x="41434" y="122396"/>
                  </a:cubicBezTo>
                  <a:cubicBezTo>
                    <a:pt x="85249" y="122396"/>
                    <a:pt x="127159" y="122396"/>
                    <a:pt x="170021" y="122396"/>
                  </a:cubicBezTo>
                  <a:cubicBezTo>
                    <a:pt x="170021" y="84296"/>
                    <a:pt x="170021" y="47149"/>
                    <a:pt x="170021" y="8096"/>
                  </a:cubicBezTo>
                  <a:cubicBezTo>
                    <a:pt x="182404" y="8096"/>
                    <a:pt x="192881" y="8096"/>
                    <a:pt x="205264" y="8096"/>
                  </a:cubicBezTo>
                  <a:cubicBezTo>
                    <a:pt x="205264" y="99536"/>
                    <a:pt x="205264" y="190976"/>
                    <a:pt x="205264" y="283369"/>
                  </a:cubicBezTo>
                  <a:cubicBezTo>
                    <a:pt x="194786" y="283369"/>
                    <a:pt x="184309" y="283369"/>
                    <a:pt x="170974" y="283369"/>
                  </a:cubicBezTo>
                  <a:cubicBezTo>
                    <a:pt x="170974" y="242411"/>
                    <a:pt x="170974" y="200501"/>
                    <a:pt x="170974" y="157639"/>
                  </a:cubicBezTo>
                  <a:cubicBezTo>
                    <a:pt x="127159" y="157639"/>
                    <a:pt x="85249" y="157639"/>
                    <a:pt x="41434" y="157639"/>
                  </a:cubicBezTo>
                  <a:cubicBezTo>
                    <a:pt x="41434" y="199549"/>
                    <a:pt x="41434" y="241459"/>
                    <a:pt x="41434" y="283369"/>
                  </a:cubicBezTo>
                  <a:cubicBezTo>
                    <a:pt x="29051" y="283369"/>
                    <a:pt x="18574" y="283369"/>
                    <a:pt x="7144" y="283369"/>
                  </a:cubicBezTo>
                  <a:cubicBezTo>
                    <a:pt x="8096" y="190976"/>
                    <a:pt x="8096" y="99536"/>
                    <a:pt x="8096" y="7144"/>
                  </a:cubicBezTo>
                  <a:close/>
                </a:path>
              </a:pathLst>
            </a:custGeom>
            <a:solidFill>
              <a:srgbClr val="FFFFFF"/>
            </a:solid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0A5E3D42-1FD8-4571-A465-8189CEF54EB0}"/>
                </a:ext>
              </a:extLst>
            </p:cNvPr>
            <p:cNvSpPr/>
            <p:nvPr/>
          </p:nvSpPr>
          <p:spPr>
            <a:xfrm>
              <a:off x="3737134" y="3956209"/>
              <a:ext cx="209550" cy="285750"/>
            </a:xfrm>
            <a:custGeom>
              <a:avLst/>
              <a:gdLst>
                <a:gd name="connsiteX0" fmla="*/ 204311 w 209550"/>
                <a:gd name="connsiteY0" fmla="*/ 284321 h 285750"/>
                <a:gd name="connsiteX1" fmla="*/ 170974 w 209550"/>
                <a:gd name="connsiteY1" fmla="*/ 284321 h 285750"/>
                <a:gd name="connsiteX2" fmla="*/ 170974 w 209550"/>
                <a:gd name="connsiteY2" fmla="*/ 157639 h 285750"/>
                <a:gd name="connsiteX3" fmla="*/ 41434 w 209550"/>
                <a:gd name="connsiteY3" fmla="*/ 157639 h 285750"/>
                <a:gd name="connsiteX4" fmla="*/ 41434 w 209550"/>
                <a:gd name="connsiteY4" fmla="*/ 283369 h 285750"/>
                <a:gd name="connsiteX5" fmla="*/ 7144 w 209550"/>
                <a:gd name="connsiteY5" fmla="*/ 283369 h 285750"/>
                <a:gd name="connsiteX6" fmla="*/ 7144 w 209550"/>
                <a:gd name="connsiteY6" fmla="*/ 7144 h 285750"/>
                <a:gd name="connsiteX7" fmla="*/ 40481 w 209550"/>
                <a:gd name="connsiteY7" fmla="*/ 7144 h 285750"/>
                <a:gd name="connsiteX8" fmla="*/ 40481 w 209550"/>
                <a:gd name="connsiteY8" fmla="*/ 122396 h 285750"/>
                <a:gd name="connsiteX9" fmla="*/ 169069 w 209550"/>
                <a:gd name="connsiteY9" fmla="*/ 122396 h 285750"/>
                <a:gd name="connsiteX10" fmla="*/ 169069 w 209550"/>
                <a:gd name="connsiteY10" fmla="*/ 7144 h 285750"/>
                <a:gd name="connsiteX11" fmla="*/ 204311 w 209550"/>
                <a:gd name="connsiteY11" fmla="*/ 7144 h 285750"/>
                <a:gd name="connsiteX12" fmla="*/ 204311 w 209550"/>
                <a:gd name="connsiteY12" fmla="*/ 28432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550" h="285750">
                  <a:moveTo>
                    <a:pt x="204311" y="284321"/>
                  </a:moveTo>
                  <a:cubicBezTo>
                    <a:pt x="192881" y="284321"/>
                    <a:pt x="182404" y="284321"/>
                    <a:pt x="170974" y="284321"/>
                  </a:cubicBezTo>
                  <a:cubicBezTo>
                    <a:pt x="170974" y="242411"/>
                    <a:pt x="170974" y="200501"/>
                    <a:pt x="170974" y="157639"/>
                  </a:cubicBezTo>
                  <a:cubicBezTo>
                    <a:pt x="127159" y="157639"/>
                    <a:pt x="86201" y="157639"/>
                    <a:pt x="41434" y="157639"/>
                  </a:cubicBezTo>
                  <a:cubicBezTo>
                    <a:pt x="41434" y="199549"/>
                    <a:pt x="41434" y="241459"/>
                    <a:pt x="41434" y="283369"/>
                  </a:cubicBezTo>
                  <a:cubicBezTo>
                    <a:pt x="29051" y="283369"/>
                    <a:pt x="18574" y="283369"/>
                    <a:pt x="7144" y="283369"/>
                  </a:cubicBezTo>
                  <a:cubicBezTo>
                    <a:pt x="7144" y="190976"/>
                    <a:pt x="7144" y="99536"/>
                    <a:pt x="7144" y="7144"/>
                  </a:cubicBezTo>
                  <a:cubicBezTo>
                    <a:pt x="17621" y="7144"/>
                    <a:pt x="28099" y="7144"/>
                    <a:pt x="40481" y="7144"/>
                  </a:cubicBezTo>
                  <a:cubicBezTo>
                    <a:pt x="40481" y="45244"/>
                    <a:pt x="40481" y="83344"/>
                    <a:pt x="40481" y="122396"/>
                  </a:cubicBezTo>
                  <a:cubicBezTo>
                    <a:pt x="84296" y="122396"/>
                    <a:pt x="125254" y="122396"/>
                    <a:pt x="169069" y="122396"/>
                  </a:cubicBezTo>
                  <a:cubicBezTo>
                    <a:pt x="169069" y="84296"/>
                    <a:pt x="169069" y="46196"/>
                    <a:pt x="169069" y="7144"/>
                  </a:cubicBezTo>
                  <a:cubicBezTo>
                    <a:pt x="181451" y="7144"/>
                    <a:pt x="191929" y="7144"/>
                    <a:pt x="204311" y="7144"/>
                  </a:cubicBezTo>
                  <a:cubicBezTo>
                    <a:pt x="204311" y="99536"/>
                    <a:pt x="204311" y="190976"/>
                    <a:pt x="204311" y="284321"/>
                  </a:cubicBezTo>
                  <a:close/>
                </a:path>
              </a:pathLst>
            </a:custGeom>
            <a:solidFill>
              <a:srgbClr val="FFFFFF"/>
            </a:solid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7BD88E8F-B34A-41DC-AE0E-55EF6A88707B}"/>
                </a:ext>
              </a:extLst>
            </p:cNvPr>
            <p:cNvSpPr/>
            <p:nvPr/>
          </p:nvSpPr>
          <p:spPr>
            <a:xfrm>
              <a:off x="5002054" y="3955733"/>
              <a:ext cx="247650" cy="285750"/>
            </a:xfrm>
            <a:custGeom>
              <a:avLst/>
              <a:gdLst>
                <a:gd name="connsiteX0" fmla="*/ 244316 w 247650"/>
                <a:gd name="connsiteY0" fmla="*/ 284798 h 285750"/>
                <a:gd name="connsiteX1" fmla="*/ 209074 w 247650"/>
                <a:gd name="connsiteY1" fmla="*/ 284798 h 285750"/>
                <a:gd name="connsiteX2" fmla="*/ 184309 w 247650"/>
                <a:gd name="connsiteY2" fmla="*/ 215265 h 285750"/>
                <a:gd name="connsiteX3" fmla="*/ 163354 w 247650"/>
                <a:gd name="connsiteY3" fmla="*/ 200025 h 285750"/>
                <a:gd name="connsiteX4" fmla="*/ 88106 w 247650"/>
                <a:gd name="connsiteY4" fmla="*/ 200025 h 285750"/>
                <a:gd name="connsiteX5" fmla="*/ 67151 w 247650"/>
                <a:gd name="connsiteY5" fmla="*/ 214312 h 285750"/>
                <a:gd name="connsiteX6" fmla="*/ 50006 w 247650"/>
                <a:gd name="connsiteY6" fmla="*/ 263843 h 285750"/>
                <a:gd name="connsiteX7" fmla="*/ 19526 w 247650"/>
                <a:gd name="connsiteY7" fmla="*/ 285750 h 285750"/>
                <a:gd name="connsiteX8" fmla="*/ 7144 w 247650"/>
                <a:gd name="connsiteY8" fmla="*/ 285750 h 285750"/>
                <a:gd name="connsiteX9" fmla="*/ 10001 w 247650"/>
                <a:gd name="connsiteY9" fmla="*/ 273368 h 285750"/>
                <a:gd name="connsiteX10" fmla="*/ 105251 w 247650"/>
                <a:gd name="connsiteY10" fmla="*/ 19050 h 285750"/>
                <a:gd name="connsiteX11" fmla="*/ 124301 w 247650"/>
                <a:gd name="connsiteY11" fmla="*/ 7620 h 285750"/>
                <a:gd name="connsiteX12" fmla="*/ 148114 w 247650"/>
                <a:gd name="connsiteY12" fmla="*/ 18098 h 285750"/>
                <a:gd name="connsiteX13" fmla="*/ 244316 w 247650"/>
                <a:gd name="connsiteY13" fmla="*/ 276225 h 285750"/>
                <a:gd name="connsiteX14" fmla="*/ 244316 w 247650"/>
                <a:gd name="connsiteY14" fmla="*/ 284798 h 285750"/>
                <a:gd name="connsiteX15" fmla="*/ 168116 w 247650"/>
                <a:gd name="connsiteY15" fmla="*/ 168593 h 285750"/>
                <a:gd name="connsiteX16" fmla="*/ 125254 w 247650"/>
                <a:gd name="connsiteY16" fmla="*/ 46673 h 285750"/>
                <a:gd name="connsiteX17" fmla="*/ 84296 w 247650"/>
                <a:gd name="connsiteY17" fmla="*/ 168593 h 285750"/>
                <a:gd name="connsiteX18" fmla="*/ 168116 w 247650"/>
                <a:gd name="connsiteY18" fmla="*/ 168593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7650" h="285750">
                  <a:moveTo>
                    <a:pt x="244316" y="284798"/>
                  </a:moveTo>
                  <a:cubicBezTo>
                    <a:pt x="232886" y="284798"/>
                    <a:pt x="221456" y="284798"/>
                    <a:pt x="209074" y="284798"/>
                  </a:cubicBezTo>
                  <a:cubicBezTo>
                    <a:pt x="200501" y="261937"/>
                    <a:pt x="191929" y="238125"/>
                    <a:pt x="184309" y="215265"/>
                  </a:cubicBezTo>
                  <a:cubicBezTo>
                    <a:pt x="180499" y="203835"/>
                    <a:pt x="175736" y="200025"/>
                    <a:pt x="163354" y="200025"/>
                  </a:cubicBezTo>
                  <a:cubicBezTo>
                    <a:pt x="138589" y="200977"/>
                    <a:pt x="112871" y="200977"/>
                    <a:pt x="88106" y="200025"/>
                  </a:cubicBezTo>
                  <a:cubicBezTo>
                    <a:pt x="76676" y="200025"/>
                    <a:pt x="70009" y="202883"/>
                    <a:pt x="67151" y="214312"/>
                  </a:cubicBezTo>
                  <a:cubicBezTo>
                    <a:pt x="62389" y="231458"/>
                    <a:pt x="53816" y="246698"/>
                    <a:pt x="50006" y="263843"/>
                  </a:cubicBezTo>
                  <a:cubicBezTo>
                    <a:pt x="46196" y="280987"/>
                    <a:pt x="36671" y="288608"/>
                    <a:pt x="19526" y="285750"/>
                  </a:cubicBezTo>
                  <a:cubicBezTo>
                    <a:pt x="15716" y="284798"/>
                    <a:pt x="11906" y="285750"/>
                    <a:pt x="7144" y="285750"/>
                  </a:cubicBezTo>
                  <a:cubicBezTo>
                    <a:pt x="8096" y="280987"/>
                    <a:pt x="8096" y="277177"/>
                    <a:pt x="10001" y="273368"/>
                  </a:cubicBezTo>
                  <a:cubicBezTo>
                    <a:pt x="41434" y="188595"/>
                    <a:pt x="73819" y="103823"/>
                    <a:pt x="105251" y="19050"/>
                  </a:cubicBezTo>
                  <a:cubicBezTo>
                    <a:pt x="109061" y="9525"/>
                    <a:pt x="113824" y="5715"/>
                    <a:pt x="124301" y="7620"/>
                  </a:cubicBezTo>
                  <a:cubicBezTo>
                    <a:pt x="132874" y="8573"/>
                    <a:pt x="142399" y="4763"/>
                    <a:pt x="148114" y="18098"/>
                  </a:cubicBezTo>
                  <a:cubicBezTo>
                    <a:pt x="179546" y="103823"/>
                    <a:pt x="211931" y="189548"/>
                    <a:pt x="244316" y="276225"/>
                  </a:cubicBezTo>
                  <a:cubicBezTo>
                    <a:pt x="244316" y="278130"/>
                    <a:pt x="244316" y="281940"/>
                    <a:pt x="244316" y="284798"/>
                  </a:cubicBezTo>
                  <a:close/>
                  <a:moveTo>
                    <a:pt x="168116" y="168593"/>
                  </a:moveTo>
                  <a:cubicBezTo>
                    <a:pt x="153829" y="127635"/>
                    <a:pt x="140494" y="89535"/>
                    <a:pt x="125254" y="46673"/>
                  </a:cubicBezTo>
                  <a:cubicBezTo>
                    <a:pt x="110966" y="89535"/>
                    <a:pt x="97631" y="128587"/>
                    <a:pt x="84296" y="168593"/>
                  </a:cubicBezTo>
                  <a:cubicBezTo>
                    <a:pt x="113824" y="168593"/>
                    <a:pt x="139541" y="168593"/>
                    <a:pt x="168116" y="168593"/>
                  </a:cubicBezTo>
                  <a:close/>
                </a:path>
              </a:pathLst>
            </a:custGeom>
            <a:solidFill>
              <a:srgbClr val="FFFFFF"/>
            </a:solid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EAAB931B-39D3-49CD-BCD5-DE141F4B1CCF}"/>
                </a:ext>
              </a:extLst>
            </p:cNvPr>
            <p:cNvSpPr/>
            <p:nvPr/>
          </p:nvSpPr>
          <p:spPr>
            <a:xfrm>
              <a:off x="4420076" y="3957161"/>
              <a:ext cx="152400" cy="285750"/>
            </a:xfrm>
            <a:custGeom>
              <a:avLst/>
              <a:gdLst>
                <a:gd name="connsiteX0" fmla="*/ 7144 w 152400"/>
                <a:gd name="connsiteY0" fmla="*/ 283369 h 285750"/>
                <a:gd name="connsiteX1" fmla="*/ 7144 w 152400"/>
                <a:gd name="connsiteY1" fmla="*/ 7144 h 285750"/>
                <a:gd name="connsiteX2" fmla="*/ 151924 w 152400"/>
                <a:gd name="connsiteY2" fmla="*/ 7144 h 285750"/>
                <a:gd name="connsiteX3" fmla="*/ 151924 w 152400"/>
                <a:gd name="connsiteY3" fmla="*/ 37624 h 285750"/>
                <a:gd name="connsiteX4" fmla="*/ 42386 w 152400"/>
                <a:gd name="connsiteY4" fmla="*/ 37624 h 285750"/>
                <a:gd name="connsiteX5" fmla="*/ 42386 w 152400"/>
                <a:gd name="connsiteY5" fmla="*/ 122396 h 285750"/>
                <a:gd name="connsiteX6" fmla="*/ 145256 w 152400"/>
                <a:gd name="connsiteY6" fmla="*/ 122396 h 285750"/>
                <a:gd name="connsiteX7" fmla="*/ 145256 w 152400"/>
                <a:gd name="connsiteY7" fmla="*/ 154781 h 285750"/>
                <a:gd name="connsiteX8" fmla="*/ 42386 w 152400"/>
                <a:gd name="connsiteY8" fmla="*/ 154781 h 285750"/>
                <a:gd name="connsiteX9" fmla="*/ 42386 w 152400"/>
                <a:gd name="connsiteY9" fmla="*/ 251936 h 285750"/>
                <a:gd name="connsiteX10" fmla="*/ 151924 w 152400"/>
                <a:gd name="connsiteY10" fmla="*/ 251936 h 285750"/>
                <a:gd name="connsiteX11" fmla="*/ 151924 w 152400"/>
                <a:gd name="connsiteY11" fmla="*/ 282416 h 285750"/>
                <a:gd name="connsiteX12" fmla="*/ 7144 w 152400"/>
                <a:gd name="connsiteY12" fmla="*/ 2833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400" h="285750">
                  <a:moveTo>
                    <a:pt x="7144" y="283369"/>
                  </a:moveTo>
                  <a:cubicBezTo>
                    <a:pt x="7144" y="190976"/>
                    <a:pt x="7144" y="99536"/>
                    <a:pt x="7144" y="7144"/>
                  </a:cubicBezTo>
                  <a:cubicBezTo>
                    <a:pt x="55721" y="7144"/>
                    <a:pt x="103346" y="7144"/>
                    <a:pt x="151924" y="7144"/>
                  </a:cubicBezTo>
                  <a:cubicBezTo>
                    <a:pt x="151924" y="16669"/>
                    <a:pt x="151924" y="26194"/>
                    <a:pt x="151924" y="37624"/>
                  </a:cubicBezTo>
                  <a:cubicBezTo>
                    <a:pt x="115729" y="37624"/>
                    <a:pt x="79534" y="37624"/>
                    <a:pt x="42386" y="37624"/>
                  </a:cubicBezTo>
                  <a:cubicBezTo>
                    <a:pt x="42386" y="66199"/>
                    <a:pt x="42386" y="92869"/>
                    <a:pt x="42386" y="122396"/>
                  </a:cubicBezTo>
                  <a:cubicBezTo>
                    <a:pt x="76676" y="122396"/>
                    <a:pt x="110014" y="122396"/>
                    <a:pt x="145256" y="122396"/>
                  </a:cubicBezTo>
                  <a:cubicBezTo>
                    <a:pt x="145256" y="133826"/>
                    <a:pt x="145256" y="143351"/>
                    <a:pt x="145256" y="154781"/>
                  </a:cubicBezTo>
                  <a:cubicBezTo>
                    <a:pt x="110966" y="154781"/>
                    <a:pt x="77629" y="154781"/>
                    <a:pt x="42386" y="154781"/>
                  </a:cubicBezTo>
                  <a:cubicBezTo>
                    <a:pt x="42386" y="187166"/>
                    <a:pt x="42386" y="218599"/>
                    <a:pt x="42386" y="251936"/>
                  </a:cubicBezTo>
                  <a:cubicBezTo>
                    <a:pt x="78581" y="251936"/>
                    <a:pt x="114776" y="251936"/>
                    <a:pt x="151924" y="251936"/>
                  </a:cubicBezTo>
                  <a:cubicBezTo>
                    <a:pt x="151924" y="263366"/>
                    <a:pt x="151924" y="271939"/>
                    <a:pt x="151924" y="282416"/>
                  </a:cubicBezTo>
                  <a:cubicBezTo>
                    <a:pt x="104299" y="283369"/>
                    <a:pt x="55721" y="283369"/>
                    <a:pt x="7144" y="283369"/>
                  </a:cubicBezTo>
                  <a:close/>
                </a:path>
              </a:pathLst>
            </a:custGeom>
            <a:solidFill>
              <a:srgbClr val="FFFFFF"/>
            </a:solid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1EA1B755-6A48-4DFB-85FB-9962039F4218}"/>
                </a:ext>
              </a:extLst>
            </p:cNvPr>
            <p:cNvSpPr/>
            <p:nvPr/>
          </p:nvSpPr>
          <p:spPr>
            <a:xfrm>
              <a:off x="6243161" y="3953351"/>
              <a:ext cx="209550" cy="285750"/>
            </a:xfrm>
            <a:custGeom>
              <a:avLst/>
              <a:gdLst>
                <a:gd name="connsiteX0" fmla="*/ 203359 w 209550"/>
                <a:gd name="connsiteY0" fmla="*/ 7144 h 285750"/>
                <a:gd name="connsiteX1" fmla="*/ 203359 w 209550"/>
                <a:gd name="connsiteY1" fmla="*/ 37624 h 285750"/>
                <a:gd name="connsiteX2" fmla="*/ 123349 w 209550"/>
                <a:gd name="connsiteY2" fmla="*/ 37624 h 285750"/>
                <a:gd name="connsiteX3" fmla="*/ 123349 w 209550"/>
                <a:gd name="connsiteY3" fmla="*/ 282416 h 285750"/>
                <a:gd name="connsiteX4" fmla="*/ 87154 w 209550"/>
                <a:gd name="connsiteY4" fmla="*/ 282416 h 285750"/>
                <a:gd name="connsiteX5" fmla="*/ 87154 w 209550"/>
                <a:gd name="connsiteY5" fmla="*/ 38576 h 285750"/>
                <a:gd name="connsiteX6" fmla="*/ 7144 w 209550"/>
                <a:gd name="connsiteY6" fmla="*/ 38576 h 285750"/>
                <a:gd name="connsiteX7" fmla="*/ 7144 w 209550"/>
                <a:gd name="connsiteY7" fmla="*/ 7144 h 285750"/>
                <a:gd name="connsiteX8" fmla="*/ 203359 w 209550"/>
                <a:gd name="connsiteY8" fmla="*/ 714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285750">
                  <a:moveTo>
                    <a:pt x="203359" y="7144"/>
                  </a:moveTo>
                  <a:cubicBezTo>
                    <a:pt x="203359" y="17621"/>
                    <a:pt x="203359" y="27146"/>
                    <a:pt x="203359" y="37624"/>
                  </a:cubicBezTo>
                  <a:cubicBezTo>
                    <a:pt x="176689" y="37624"/>
                    <a:pt x="150971" y="37624"/>
                    <a:pt x="123349" y="37624"/>
                  </a:cubicBezTo>
                  <a:cubicBezTo>
                    <a:pt x="123349" y="120491"/>
                    <a:pt x="123349" y="200501"/>
                    <a:pt x="123349" y="282416"/>
                  </a:cubicBezTo>
                  <a:cubicBezTo>
                    <a:pt x="110966" y="282416"/>
                    <a:pt x="99536" y="282416"/>
                    <a:pt x="87154" y="282416"/>
                  </a:cubicBezTo>
                  <a:cubicBezTo>
                    <a:pt x="87154" y="201454"/>
                    <a:pt x="87154" y="121444"/>
                    <a:pt x="87154" y="38576"/>
                  </a:cubicBezTo>
                  <a:cubicBezTo>
                    <a:pt x="60484" y="38576"/>
                    <a:pt x="33814" y="38576"/>
                    <a:pt x="7144" y="38576"/>
                  </a:cubicBezTo>
                  <a:cubicBezTo>
                    <a:pt x="7144" y="27146"/>
                    <a:pt x="7144" y="17621"/>
                    <a:pt x="7144" y="7144"/>
                  </a:cubicBezTo>
                  <a:cubicBezTo>
                    <a:pt x="71914" y="7144"/>
                    <a:pt x="136684" y="7144"/>
                    <a:pt x="203359" y="7144"/>
                  </a:cubicBezTo>
                  <a:close/>
                </a:path>
              </a:pathLst>
            </a:custGeom>
            <a:solidFill>
              <a:srgbClr val="FFFFFF"/>
            </a:solid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FA4B6DB5-31E6-4605-8E28-4B6B88AE103A}"/>
                </a:ext>
              </a:extLst>
            </p:cNvPr>
            <p:cNvSpPr/>
            <p:nvPr/>
          </p:nvSpPr>
          <p:spPr>
            <a:xfrm>
              <a:off x="5694521" y="3953351"/>
              <a:ext cx="152400" cy="285750"/>
            </a:xfrm>
            <a:custGeom>
              <a:avLst/>
              <a:gdLst>
                <a:gd name="connsiteX0" fmla="*/ 151924 w 152400"/>
                <a:gd name="connsiteY0" fmla="*/ 251936 h 285750"/>
                <a:gd name="connsiteX1" fmla="*/ 151924 w 152400"/>
                <a:gd name="connsiteY1" fmla="*/ 283369 h 285750"/>
                <a:gd name="connsiteX2" fmla="*/ 7144 w 152400"/>
                <a:gd name="connsiteY2" fmla="*/ 283369 h 285750"/>
                <a:gd name="connsiteX3" fmla="*/ 7144 w 152400"/>
                <a:gd name="connsiteY3" fmla="*/ 7144 h 285750"/>
                <a:gd name="connsiteX4" fmla="*/ 39529 w 152400"/>
                <a:gd name="connsiteY4" fmla="*/ 7144 h 285750"/>
                <a:gd name="connsiteX5" fmla="*/ 39529 w 152400"/>
                <a:gd name="connsiteY5" fmla="*/ 251936 h 285750"/>
                <a:gd name="connsiteX6" fmla="*/ 151924 w 152400"/>
                <a:gd name="connsiteY6" fmla="*/ 25193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285750">
                  <a:moveTo>
                    <a:pt x="151924" y="251936"/>
                  </a:moveTo>
                  <a:cubicBezTo>
                    <a:pt x="151924" y="265271"/>
                    <a:pt x="151924" y="273844"/>
                    <a:pt x="151924" y="283369"/>
                  </a:cubicBezTo>
                  <a:cubicBezTo>
                    <a:pt x="103346" y="283369"/>
                    <a:pt x="56674" y="283369"/>
                    <a:pt x="7144" y="283369"/>
                  </a:cubicBezTo>
                  <a:cubicBezTo>
                    <a:pt x="7144" y="191929"/>
                    <a:pt x="7144" y="99536"/>
                    <a:pt x="7144" y="7144"/>
                  </a:cubicBezTo>
                  <a:cubicBezTo>
                    <a:pt x="18574" y="7144"/>
                    <a:pt x="28099" y="7144"/>
                    <a:pt x="39529" y="7144"/>
                  </a:cubicBezTo>
                  <a:cubicBezTo>
                    <a:pt x="39529" y="88106"/>
                    <a:pt x="39529" y="169069"/>
                    <a:pt x="39529" y="251936"/>
                  </a:cubicBezTo>
                  <a:cubicBezTo>
                    <a:pt x="77629" y="251936"/>
                    <a:pt x="113824" y="251936"/>
                    <a:pt x="151924" y="251936"/>
                  </a:cubicBezTo>
                  <a:close/>
                </a:path>
              </a:pathLst>
            </a:custGeom>
            <a:solidFill>
              <a:srgbClr val="FFFFFF"/>
            </a:solid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F1D6CD4E-BEFE-45EA-811E-09CF3371912C}"/>
                </a:ext>
              </a:extLst>
            </p:cNvPr>
            <p:cNvSpPr/>
            <p:nvPr/>
          </p:nvSpPr>
          <p:spPr>
            <a:xfrm>
              <a:off x="5385911" y="3190399"/>
              <a:ext cx="333375" cy="619125"/>
            </a:xfrm>
            <a:custGeom>
              <a:avLst/>
              <a:gdLst>
                <a:gd name="connsiteX0" fmla="*/ 257651 w 333375"/>
                <a:gd name="connsiteY0" fmla="*/ 506254 h 619125"/>
                <a:gd name="connsiteX1" fmla="*/ 295751 w 333375"/>
                <a:gd name="connsiteY1" fmla="*/ 501491 h 619125"/>
                <a:gd name="connsiteX2" fmla="*/ 331946 w 333375"/>
                <a:gd name="connsiteY2" fmla="*/ 490061 h 619125"/>
                <a:gd name="connsiteX3" fmla="*/ 331946 w 333375"/>
                <a:gd name="connsiteY3" fmla="*/ 591026 h 619125"/>
                <a:gd name="connsiteX4" fmla="*/ 285274 w 333375"/>
                <a:gd name="connsiteY4" fmla="*/ 607219 h 619125"/>
                <a:gd name="connsiteX5" fmla="*/ 224314 w 333375"/>
                <a:gd name="connsiteY5" fmla="*/ 613886 h 619125"/>
                <a:gd name="connsiteX6" fmla="*/ 164306 w 333375"/>
                <a:gd name="connsiteY6" fmla="*/ 606266 h 619125"/>
                <a:gd name="connsiteX7" fmla="*/ 115729 w 333375"/>
                <a:gd name="connsiteY7" fmla="*/ 579596 h 619125"/>
                <a:gd name="connsiteX8" fmla="*/ 83344 w 333375"/>
                <a:gd name="connsiteY8" fmla="*/ 529114 h 619125"/>
                <a:gd name="connsiteX9" fmla="*/ 71914 w 333375"/>
                <a:gd name="connsiteY9" fmla="*/ 450056 h 619125"/>
                <a:gd name="connsiteX10" fmla="*/ 71914 w 333375"/>
                <a:gd name="connsiteY10" fmla="*/ 212884 h 619125"/>
                <a:gd name="connsiteX11" fmla="*/ 7144 w 333375"/>
                <a:gd name="connsiteY11" fmla="*/ 212884 h 619125"/>
                <a:gd name="connsiteX12" fmla="*/ 7144 w 333375"/>
                <a:gd name="connsiteY12" fmla="*/ 155734 h 619125"/>
                <a:gd name="connsiteX13" fmla="*/ 81439 w 333375"/>
                <a:gd name="connsiteY13" fmla="*/ 110966 h 619125"/>
                <a:gd name="connsiteX14" fmla="*/ 120491 w 333375"/>
                <a:gd name="connsiteY14" fmla="*/ 7144 h 619125"/>
                <a:gd name="connsiteX15" fmla="*/ 206216 w 333375"/>
                <a:gd name="connsiteY15" fmla="*/ 7144 h 619125"/>
                <a:gd name="connsiteX16" fmla="*/ 206216 w 333375"/>
                <a:gd name="connsiteY16" fmla="*/ 111919 h 619125"/>
                <a:gd name="connsiteX17" fmla="*/ 326231 w 333375"/>
                <a:gd name="connsiteY17" fmla="*/ 111919 h 619125"/>
                <a:gd name="connsiteX18" fmla="*/ 326231 w 333375"/>
                <a:gd name="connsiteY18" fmla="*/ 212884 h 619125"/>
                <a:gd name="connsiteX19" fmla="*/ 206216 w 333375"/>
                <a:gd name="connsiteY19" fmla="*/ 212884 h 619125"/>
                <a:gd name="connsiteX20" fmla="*/ 206216 w 333375"/>
                <a:gd name="connsiteY20" fmla="*/ 450056 h 619125"/>
                <a:gd name="connsiteX21" fmla="*/ 220504 w 333375"/>
                <a:gd name="connsiteY21" fmla="*/ 491966 h 619125"/>
                <a:gd name="connsiteX22" fmla="*/ 257651 w 333375"/>
                <a:gd name="connsiteY22" fmla="*/ 506254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3375" h="619125">
                  <a:moveTo>
                    <a:pt x="257651" y="506254"/>
                  </a:moveTo>
                  <a:cubicBezTo>
                    <a:pt x="270986" y="506254"/>
                    <a:pt x="283369" y="504349"/>
                    <a:pt x="295751" y="501491"/>
                  </a:cubicBezTo>
                  <a:cubicBezTo>
                    <a:pt x="308134" y="498634"/>
                    <a:pt x="319564" y="494824"/>
                    <a:pt x="331946" y="490061"/>
                  </a:cubicBezTo>
                  <a:lnTo>
                    <a:pt x="331946" y="591026"/>
                  </a:lnTo>
                  <a:cubicBezTo>
                    <a:pt x="319564" y="597694"/>
                    <a:pt x="303371" y="602456"/>
                    <a:pt x="285274" y="607219"/>
                  </a:cubicBezTo>
                  <a:cubicBezTo>
                    <a:pt x="266224" y="611029"/>
                    <a:pt x="246221" y="613886"/>
                    <a:pt x="224314" y="613886"/>
                  </a:cubicBezTo>
                  <a:cubicBezTo>
                    <a:pt x="202406" y="613886"/>
                    <a:pt x="182404" y="611029"/>
                    <a:pt x="164306" y="606266"/>
                  </a:cubicBezTo>
                  <a:cubicBezTo>
                    <a:pt x="146209" y="601504"/>
                    <a:pt x="130016" y="592931"/>
                    <a:pt x="115729" y="579596"/>
                  </a:cubicBezTo>
                  <a:cubicBezTo>
                    <a:pt x="102394" y="567214"/>
                    <a:pt x="91916" y="550069"/>
                    <a:pt x="83344" y="529114"/>
                  </a:cubicBezTo>
                  <a:cubicBezTo>
                    <a:pt x="75724" y="508159"/>
                    <a:pt x="71914" y="481489"/>
                    <a:pt x="71914" y="450056"/>
                  </a:cubicBezTo>
                  <a:lnTo>
                    <a:pt x="71914" y="212884"/>
                  </a:lnTo>
                  <a:lnTo>
                    <a:pt x="7144" y="212884"/>
                  </a:lnTo>
                  <a:lnTo>
                    <a:pt x="7144" y="155734"/>
                  </a:lnTo>
                  <a:lnTo>
                    <a:pt x="81439" y="110966"/>
                  </a:lnTo>
                  <a:lnTo>
                    <a:pt x="120491" y="7144"/>
                  </a:lnTo>
                  <a:lnTo>
                    <a:pt x="206216" y="7144"/>
                  </a:lnTo>
                  <a:lnTo>
                    <a:pt x="206216" y="111919"/>
                  </a:lnTo>
                  <a:lnTo>
                    <a:pt x="326231" y="111919"/>
                  </a:lnTo>
                  <a:lnTo>
                    <a:pt x="326231" y="212884"/>
                  </a:lnTo>
                  <a:lnTo>
                    <a:pt x="206216" y="212884"/>
                  </a:lnTo>
                  <a:lnTo>
                    <a:pt x="206216" y="450056"/>
                  </a:lnTo>
                  <a:cubicBezTo>
                    <a:pt x="206216" y="469106"/>
                    <a:pt x="210979" y="483394"/>
                    <a:pt x="220504" y="491966"/>
                  </a:cubicBezTo>
                  <a:cubicBezTo>
                    <a:pt x="230029" y="501491"/>
                    <a:pt x="242411" y="506254"/>
                    <a:pt x="257651" y="506254"/>
                  </a:cubicBezTo>
                  <a:close/>
                </a:path>
              </a:pathLst>
            </a:custGeom>
            <a:solidFill>
              <a:srgbClr val="FFFFFF"/>
            </a:solid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27426A1D-4DB0-4061-9486-0218861FF34F}"/>
                </a:ext>
              </a:extLst>
            </p:cNvPr>
            <p:cNvSpPr/>
            <p:nvPr/>
          </p:nvSpPr>
          <p:spPr>
            <a:xfrm>
              <a:off x="5878354" y="3112294"/>
              <a:ext cx="152400" cy="695325"/>
            </a:xfrm>
            <a:custGeom>
              <a:avLst/>
              <a:gdLst>
                <a:gd name="connsiteX0" fmla="*/ 7144 w 152400"/>
                <a:gd name="connsiteY0" fmla="*/ 71914 h 695325"/>
                <a:gd name="connsiteX1" fmla="*/ 12859 w 152400"/>
                <a:gd name="connsiteY1" fmla="*/ 40481 h 695325"/>
                <a:gd name="connsiteX2" fmla="*/ 28099 w 152400"/>
                <a:gd name="connsiteY2" fmla="*/ 20479 h 695325"/>
                <a:gd name="connsiteX3" fmla="*/ 51911 w 152400"/>
                <a:gd name="connsiteY3" fmla="*/ 10001 h 695325"/>
                <a:gd name="connsiteX4" fmla="*/ 80486 w 152400"/>
                <a:gd name="connsiteY4" fmla="*/ 7144 h 695325"/>
                <a:gd name="connsiteX5" fmla="*/ 109061 w 152400"/>
                <a:gd name="connsiteY5" fmla="*/ 10001 h 695325"/>
                <a:gd name="connsiteX6" fmla="*/ 131921 w 152400"/>
                <a:gd name="connsiteY6" fmla="*/ 20479 h 695325"/>
                <a:gd name="connsiteX7" fmla="*/ 148114 w 152400"/>
                <a:gd name="connsiteY7" fmla="*/ 40481 h 695325"/>
                <a:gd name="connsiteX8" fmla="*/ 153829 w 152400"/>
                <a:gd name="connsiteY8" fmla="*/ 71914 h 695325"/>
                <a:gd name="connsiteX9" fmla="*/ 148114 w 152400"/>
                <a:gd name="connsiteY9" fmla="*/ 103346 h 695325"/>
                <a:gd name="connsiteX10" fmla="*/ 131921 w 152400"/>
                <a:gd name="connsiteY10" fmla="*/ 124301 h 695325"/>
                <a:gd name="connsiteX11" fmla="*/ 109061 w 152400"/>
                <a:gd name="connsiteY11" fmla="*/ 135731 h 695325"/>
                <a:gd name="connsiteX12" fmla="*/ 80486 w 152400"/>
                <a:gd name="connsiteY12" fmla="*/ 138589 h 695325"/>
                <a:gd name="connsiteX13" fmla="*/ 51911 w 152400"/>
                <a:gd name="connsiteY13" fmla="*/ 135731 h 695325"/>
                <a:gd name="connsiteX14" fmla="*/ 28099 w 152400"/>
                <a:gd name="connsiteY14" fmla="*/ 124301 h 695325"/>
                <a:gd name="connsiteX15" fmla="*/ 12859 w 152400"/>
                <a:gd name="connsiteY15" fmla="*/ 103346 h 695325"/>
                <a:gd name="connsiteX16" fmla="*/ 7144 w 152400"/>
                <a:gd name="connsiteY16" fmla="*/ 71914 h 695325"/>
                <a:gd name="connsiteX17" fmla="*/ 147161 w 152400"/>
                <a:gd name="connsiteY17" fmla="*/ 691991 h 695325"/>
                <a:gd name="connsiteX18" fmla="*/ 12859 w 152400"/>
                <a:gd name="connsiteY18" fmla="*/ 691991 h 695325"/>
                <a:gd name="connsiteX19" fmla="*/ 12859 w 152400"/>
                <a:gd name="connsiteY19" fmla="*/ 199549 h 695325"/>
                <a:gd name="connsiteX20" fmla="*/ 147161 w 152400"/>
                <a:gd name="connsiteY20" fmla="*/ 199549 h 695325"/>
                <a:gd name="connsiteX21" fmla="*/ 147161 w 152400"/>
                <a:gd name="connsiteY21" fmla="*/ 69199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2400" h="695325">
                  <a:moveTo>
                    <a:pt x="7144" y="71914"/>
                  </a:moveTo>
                  <a:cubicBezTo>
                    <a:pt x="7144" y="59531"/>
                    <a:pt x="9049" y="49054"/>
                    <a:pt x="12859" y="40481"/>
                  </a:cubicBezTo>
                  <a:cubicBezTo>
                    <a:pt x="16669" y="31909"/>
                    <a:pt x="22384" y="25241"/>
                    <a:pt x="28099" y="20479"/>
                  </a:cubicBezTo>
                  <a:cubicBezTo>
                    <a:pt x="34766" y="15716"/>
                    <a:pt x="42386" y="11906"/>
                    <a:pt x="51911" y="10001"/>
                  </a:cubicBezTo>
                  <a:cubicBezTo>
                    <a:pt x="61436" y="8096"/>
                    <a:pt x="70009" y="7144"/>
                    <a:pt x="80486" y="7144"/>
                  </a:cubicBezTo>
                  <a:cubicBezTo>
                    <a:pt x="90964" y="7144"/>
                    <a:pt x="99536" y="8096"/>
                    <a:pt x="109061" y="10001"/>
                  </a:cubicBezTo>
                  <a:cubicBezTo>
                    <a:pt x="118586" y="11906"/>
                    <a:pt x="125254" y="15716"/>
                    <a:pt x="131921" y="20479"/>
                  </a:cubicBezTo>
                  <a:cubicBezTo>
                    <a:pt x="138589" y="25241"/>
                    <a:pt x="144304" y="31909"/>
                    <a:pt x="148114" y="40481"/>
                  </a:cubicBezTo>
                  <a:cubicBezTo>
                    <a:pt x="151924" y="49054"/>
                    <a:pt x="153829" y="59531"/>
                    <a:pt x="153829" y="71914"/>
                  </a:cubicBezTo>
                  <a:cubicBezTo>
                    <a:pt x="153829" y="84296"/>
                    <a:pt x="151924" y="94774"/>
                    <a:pt x="148114" y="103346"/>
                  </a:cubicBezTo>
                  <a:cubicBezTo>
                    <a:pt x="144304" y="111919"/>
                    <a:pt x="138589" y="118586"/>
                    <a:pt x="131921" y="124301"/>
                  </a:cubicBezTo>
                  <a:cubicBezTo>
                    <a:pt x="125254" y="129064"/>
                    <a:pt x="117634" y="132874"/>
                    <a:pt x="109061" y="135731"/>
                  </a:cubicBezTo>
                  <a:cubicBezTo>
                    <a:pt x="100489" y="138589"/>
                    <a:pt x="90964" y="138589"/>
                    <a:pt x="80486" y="138589"/>
                  </a:cubicBezTo>
                  <a:cubicBezTo>
                    <a:pt x="70009" y="138589"/>
                    <a:pt x="61436" y="137636"/>
                    <a:pt x="51911" y="135731"/>
                  </a:cubicBezTo>
                  <a:cubicBezTo>
                    <a:pt x="42386" y="133826"/>
                    <a:pt x="34766" y="130016"/>
                    <a:pt x="28099" y="124301"/>
                  </a:cubicBezTo>
                  <a:cubicBezTo>
                    <a:pt x="21431" y="119539"/>
                    <a:pt x="16669" y="111919"/>
                    <a:pt x="12859" y="103346"/>
                  </a:cubicBezTo>
                  <a:cubicBezTo>
                    <a:pt x="9049" y="94774"/>
                    <a:pt x="7144" y="84296"/>
                    <a:pt x="7144" y="71914"/>
                  </a:cubicBezTo>
                  <a:close/>
                  <a:moveTo>
                    <a:pt x="147161" y="691991"/>
                  </a:moveTo>
                  <a:lnTo>
                    <a:pt x="12859" y="691991"/>
                  </a:lnTo>
                  <a:lnTo>
                    <a:pt x="12859" y="199549"/>
                  </a:lnTo>
                  <a:lnTo>
                    <a:pt x="147161" y="199549"/>
                  </a:lnTo>
                  <a:lnTo>
                    <a:pt x="147161" y="691991"/>
                  </a:lnTo>
                  <a:close/>
                </a:path>
              </a:pathLst>
            </a:custGeom>
            <a:solidFill>
              <a:srgbClr val="FFFFFF"/>
            </a:solid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4C4197B1-5384-4CC5-91A5-DC23F568B77F}"/>
                </a:ext>
              </a:extLst>
            </p:cNvPr>
            <p:cNvSpPr/>
            <p:nvPr/>
          </p:nvSpPr>
          <p:spPr>
            <a:xfrm>
              <a:off x="4131469" y="3182779"/>
              <a:ext cx="333375" cy="619125"/>
            </a:xfrm>
            <a:custGeom>
              <a:avLst/>
              <a:gdLst>
                <a:gd name="connsiteX0" fmla="*/ 257651 w 333375"/>
                <a:gd name="connsiteY0" fmla="*/ 507206 h 619125"/>
                <a:gd name="connsiteX1" fmla="*/ 295751 w 333375"/>
                <a:gd name="connsiteY1" fmla="*/ 502444 h 619125"/>
                <a:gd name="connsiteX2" fmla="*/ 331946 w 333375"/>
                <a:gd name="connsiteY2" fmla="*/ 491014 h 619125"/>
                <a:gd name="connsiteX3" fmla="*/ 331946 w 333375"/>
                <a:gd name="connsiteY3" fmla="*/ 591026 h 619125"/>
                <a:gd name="connsiteX4" fmla="*/ 285274 w 333375"/>
                <a:gd name="connsiteY4" fmla="*/ 607219 h 619125"/>
                <a:gd name="connsiteX5" fmla="*/ 224314 w 333375"/>
                <a:gd name="connsiteY5" fmla="*/ 613886 h 619125"/>
                <a:gd name="connsiteX6" fmla="*/ 164306 w 333375"/>
                <a:gd name="connsiteY6" fmla="*/ 606266 h 619125"/>
                <a:gd name="connsiteX7" fmla="*/ 115729 w 333375"/>
                <a:gd name="connsiteY7" fmla="*/ 579596 h 619125"/>
                <a:gd name="connsiteX8" fmla="*/ 83344 w 333375"/>
                <a:gd name="connsiteY8" fmla="*/ 529114 h 619125"/>
                <a:gd name="connsiteX9" fmla="*/ 71914 w 333375"/>
                <a:gd name="connsiteY9" fmla="*/ 450056 h 619125"/>
                <a:gd name="connsiteX10" fmla="*/ 71914 w 333375"/>
                <a:gd name="connsiteY10" fmla="*/ 212884 h 619125"/>
                <a:gd name="connsiteX11" fmla="*/ 7144 w 333375"/>
                <a:gd name="connsiteY11" fmla="*/ 212884 h 619125"/>
                <a:gd name="connsiteX12" fmla="*/ 7144 w 333375"/>
                <a:gd name="connsiteY12" fmla="*/ 155734 h 619125"/>
                <a:gd name="connsiteX13" fmla="*/ 81439 w 333375"/>
                <a:gd name="connsiteY13" fmla="*/ 110966 h 619125"/>
                <a:gd name="connsiteX14" fmla="*/ 120491 w 333375"/>
                <a:gd name="connsiteY14" fmla="*/ 7144 h 619125"/>
                <a:gd name="connsiteX15" fmla="*/ 206216 w 333375"/>
                <a:gd name="connsiteY15" fmla="*/ 7144 h 619125"/>
                <a:gd name="connsiteX16" fmla="*/ 206216 w 333375"/>
                <a:gd name="connsiteY16" fmla="*/ 111919 h 619125"/>
                <a:gd name="connsiteX17" fmla="*/ 326231 w 333375"/>
                <a:gd name="connsiteY17" fmla="*/ 111919 h 619125"/>
                <a:gd name="connsiteX18" fmla="*/ 326231 w 333375"/>
                <a:gd name="connsiteY18" fmla="*/ 212884 h 619125"/>
                <a:gd name="connsiteX19" fmla="*/ 206216 w 333375"/>
                <a:gd name="connsiteY19" fmla="*/ 212884 h 619125"/>
                <a:gd name="connsiteX20" fmla="*/ 206216 w 333375"/>
                <a:gd name="connsiteY20" fmla="*/ 450056 h 619125"/>
                <a:gd name="connsiteX21" fmla="*/ 220504 w 333375"/>
                <a:gd name="connsiteY21" fmla="*/ 491966 h 619125"/>
                <a:gd name="connsiteX22" fmla="*/ 257651 w 333375"/>
                <a:gd name="connsiteY22" fmla="*/ 507206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3375" h="619125">
                  <a:moveTo>
                    <a:pt x="257651" y="507206"/>
                  </a:moveTo>
                  <a:cubicBezTo>
                    <a:pt x="270986" y="507206"/>
                    <a:pt x="283369" y="505301"/>
                    <a:pt x="295751" y="502444"/>
                  </a:cubicBezTo>
                  <a:cubicBezTo>
                    <a:pt x="308134" y="499586"/>
                    <a:pt x="319564" y="495776"/>
                    <a:pt x="331946" y="491014"/>
                  </a:cubicBezTo>
                  <a:lnTo>
                    <a:pt x="331946" y="591026"/>
                  </a:lnTo>
                  <a:cubicBezTo>
                    <a:pt x="319564" y="597694"/>
                    <a:pt x="303371" y="602456"/>
                    <a:pt x="285274" y="607219"/>
                  </a:cubicBezTo>
                  <a:cubicBezTo>
                    <a:pt x="266224" y="611029"/>
                    <a:pt x="246221" y="613886"/>
                    <a:pt x="224314" y="613886"/>
                  </a:cubicBezTo>
                  <a:cubicBezTo>
                    <a:pt x="202406" y="613886"/>
                    <a:pt x="182404" y="611029"/>
                    <a:pt x="164306" y="606266"/>
                  </a:cubicBezTo>
                  <a:cubicBezTo>
                    <a:pt x="146209" y="601504"/>
                    <a:pt x="130016" y="592931"/>
                    <a:pt x="115729" y="579596"/>
                  </a:cubicBezTo>
                  <a:cubicBezTo>
                    <a:pt x="102394" y="567214"/>
                    <a:pt x="91916" y="550069"/>
                    <a:pt x="83344" y="529114"/>
                  </a:cubicBezTo>
                  <a:cubicBezTo>
                    <a:pt x="75724" y="508159"/>
                    <a:pt x="71914" y="481489"/>
                    <a:pt x="71914" y="450056"/>
                  </a:cubicBezTo>
                  <a:lnTo>
                    <a:pt x="71914" y="212884"/>
                  </a:lnTo>
                  <a:lnTo>
                    <a:pt x="7144" y="212884"/>
                  </a:lnTo>
                  <a:lnTo>
                    <a:pt x="7144" y="155734"/>
                  </a:lnTo>
                  <a:lnTo>
                    <a:pt x="81439" y="110966"/>
                  </a:lnTo>
                  <a:lnTo>
                    <a:pt x="120491" y="7144"/>
                  </a:lnTo>
                  <a:lnTo>
                    <a:pt x="206216" y="7144"/>
                  </a:lnTo>
                  <a:lnTo>
                    <a:pt x="206216" y="111919"/>
                  </a:lnTo>
                  <a:lnTo>
                    <a:pt x="326231" y="111919"/>
                  </a:lnTo>
                  <a:lnTo>
                    <a:pt x="326231" y="212884"/>
                  </a:lnTo>
                  <a:lnTo>
                    <a:pt x="206216" y="212884"/>
                  </a:lnTo>
                  <a:lnTo>
                    <a:pt x="206216" y="450056"/>
                  </a:lnTo>
                  <a:cubicBezTo>
                    <a:pt x="206216" y="469106"/>
                    <a:pt x="210979" y="483394"/>
                    <a:pt x="220504" y="491966"/>
                  </a:cubicBezTo>
                  <a:cubicBezTo>
                    <a:pt x="230029" y="502444"/>
                    <a:pt x="242411" y="507206"/>
                    <a:pt x="257651" y="507206"/>
                  </a:cubicBezTo>
                  <a:close/>
                </a:path>
              </a:pathLst>
            </a:custGeom>
            <a:solidFill>
              <a:srgbClr val="FFFFFF"/>
            </a:solid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629F491C-9953-41EE-9248-2D2CE5F9A1B6}"/>
                </a:ext>
              </a:extLst>
            </p:cNvPr>
            <p:cNvSpPr/>
            <p:nvPr/>
          </p:nvSpPr>
          <p:spPr>
            <a:xfrm>
              <a:off x="3638074" y="3138011"/>
              <a:ext cx="400050" cy="676275"/>
            </a:xfrm>
            <a:custGeom>
              <a:avLst/>
              <a:gdLst>
                <a:gd name="connsiteX0" fmla="*/ 401479 w 400050"/>
                <a:gd name="connsiteY0" fmla="*/ 480536 h 676275"/>
                <a:gd name="connsiteX1" fmla="*/ 386239 w 400050"/>
                <a:gd name="connsiteY1" fmla="*/ 558641 h 676275"/>
                <a:gd name="connsiteX2" fmla="*/ 343376 w 400050"/>
                <a:gd name="connsiteY2" fmla="*/ 617696 h 676275"/>
                <a:gd name="connsiteX3" fmla="*/ 273844 w 400050"/>
                <a:gd name="connsiteY3" fmla="*/ 655796 h 676275"/>
                <a:gd name="connsiteX4" fmla="*/ 178594 w 400050"/>
                <a:gd name="connsiteY4" fmla="*/ 669131 h 676275"/>
                <a:gd name="connsiteX5" fmla="*/ 88106 w 400050"/>
                <a:gd name="connsiteY5" fmla="*/ 659606 h 676275"/>
                <a:gd name="connsiteX6" fmla="*/ 7144 w 400050"/>
                <a:gd name="connsiteY6" fmla="*/ 630079 h 676275"/>
                <a:gd name="connsiteX7" fmla="*/ 7144 w 400050"/>
                <a:gd name="connsiteY7" fmla="*/ 503396 h 676275"/>
                <a:gd name="connsiteX8" fmla="*/ 50006 w 400050"/>
                <a:gd name="connsiteY8" fmla="*/ 523399 h 676275"/>
                <a:gd name="connsiteX9" fmla="*/ 93821 w 400050"/>
                <a:gd name="connsiteY9" fmla="*/ 540544 h 676275"/>
                <a:gd name="connsiteX10" fmla="*/ 138589 w 400050"/>
                <a:gd name="connsiteY10" fmla="*/ 551974 h 676275"/>
                <a:gd name="connsiteX11" fmla="*/ 183356 w 400050"/>
                <a:gd name="connsiteY11" fmla="*/ 556736 h 676275"/>
                <a:gd name="connsiteX12" fmla="*/ 222409 w 400050"/>
                <a:gd name="connsiteY12" fmla="*/ 551974 h 676275"/>
                <a:gd name="connsiteX13" fmla="*/ 248126 w 400050"/>
                <a:gd name="connsiteY13" fmla="*/ 537686 h 676275"/>
                <a:gd name="connsiteX14" fmla="*/ 262414 w 400050"/>
                <a:gd name="connsiteY14" fmla="*/ 515779 h 676275"/>
                <a:gd name="connsiteX15" fmla="*/ 267176 w 400050"/>
                <a:gd name="connsiteY15" fmla="*/ 488156 h 676275"/>
                <a:gd name="connsiteX16" fmla="*/ 259556 w 400050"/>
                <a:gd name="connsiteY16" fmla="*/ 455771 h 676275"/>
                <a:gd name="connsiteX17" fmla="*/ 237649 w 400050"/>
                <a:gd name="connsiteY17" fmla="*/ 430054 h 676275"/>
                <a:gd name="connsiteX18" fmla="*/ 204311 w 400050"/>
                <a:gd name="connsiteY18" fmla="*/ 406241 h 676275"/>
                <a:gd name="connsiteX19" fmla="*/ 160496 w 400050"/>
                <a:gd name="connsiteY19" fmla="*/ 382429 h 676275"/>
                <a:gd name="connsiteX20" fmla="*/ 114776 w 400050"/>
                <a:gd name="connsiteY20" fmla="*/ 356711 h 676275"/>
                <a:gd name="connsiteX21" fmla="*/ 67151 w 400050"/>
                <a:gd name="connsiteY21" fmla="*/ 319564 h 676275"/>
                <a:gd name="connsiteX22" fmla="*/ 30004 w 400050"/>
                <a:gd name="connsiteY22" fmla="*/ 266224 h 676275"/>
                <a:gd name="connsiteX23" fmla="*/ 14764 w 400050"/>
                <a:gd name="connsiteY23" fmla="*/ 190976 h 676275"/>
                <a:gd name="connsiteX24" fmla="*/ 29051 w 400050"/>
                <a:gd name="connsiteY24" fmla="*/ 113824 h 676275"/>
                <a:gd name="connsiteX25" fmla="*/ 70009 w 400050"/>
                <a:gd name="connsiteY25" fmla="*/ 55721 h 676275"/>
                <a:gd name="connsiteX26" fmla="*/ 134779 w 400050"/>
                <a:gd name="connsiteY26" fmla="*/ 19526 h 676275"/>
                <a:gd name="connsiteX27" fmla="*/ 219551 w 400050"/>
                <a:gd name="connsiteY27" fmla="*/ 7144 h 676275"/>
                <a:gd name="connsiteX28" fmla="*/ 265271 w 400050"/>
                <a:gd name="connsiteY28" fmla="*/ 10001 h 676275"/>
                <a:gd name="connsiteX29" fmla="*/ 309086 w 400050"/>
                <a:gd name="connsiteY29" fmla="*/ 18574 h 676275"/>
                <a:gd name="connsiteX30" fmla="*/ 352901 w 400050"/>
                <a:gd name="connsiteY30" fmla="*/ 32861 h 676275"/>
                <a:gd name="connsiteX31" fmla="*/ 398621 w 400050"/>
                <a:gd name="connsiteY31" fmla="*/ 51911 h 676275"/>
                <a:gd name="connsiteX32" fmla="*/ 354806 w 400050"/>
                <a:gd name="connsiteY32" fmla="*/ 157639 h 676275"/>
                <a:gd name="connsiteX33" fmla="*/ 317659 w 400050"/>
                <a:gd name="connsiteY33" fmla="*/ 141446 h 676275"/>
                <a:gd name="connsiteX34" fmla="*/ 284321 w 400050"/>
                <a:gd name="connsiteY34" fmla="*/ 130016 h 676275"/>
                <a:gd name="connsiteX35" fmla="*/ 251936 w 400050"/>
                <a:gd name="connsiteY35" fmla="*/ 122396 h 676275"/>
                <a:gd name="connsiteX36" fmla="*/ 220504 w 400050"/>
                <a:gd name="connsiteY36" fmla="*/ 119539 h 676275"/>
                <a:gd name="connsiteX37" fmla="*/ 168116 w 400050"/>
                <a:gd name="connsiteY37" fmla="*/ 137636 h 676275"/>
                <a:gd name="connsiteX38" fmla="*/ 150019 w 400050"/>
                <a:gd name="connsiteY38" fmla="*/ 186214 h 676275"/>
                <a:gd name="connsiteX39" fmla="*/ 155734 w 400050"/>
                <a:gd name="connsiteY39" fmla="*/ 214789 h 676275"/>
                <a:gd name="connsiteX40" fmla="*/ 173831 w 400050"/>
                <a:gd name="connsiteY40" fmla="*/ 238601 h 676275"/>
                <a:gd name="connsiteX41" fmla="*/ 205264 w 400050"/>
                <a:gd name="connsiteY41" fmla="*/ 261461 h 676275"/>
                <a:gd name="connsiteX42" fmla="*/ 251936 w 400050"/>
                <a:gd name="connsiteY42" fmla="*/ 287179 h 676275"/>
                <a:gd name="connsiteX43" fmla="*/ 312896 w 400050"/>
                <a:gd name="connsiteY43" fmla="*/ 323374 h 676275"/>
                <a:gd name="connsiteX44" fmla="*/ 360521 w 400050"/>
                <a:gd name="connsiteY44" fmla="*/ 364331 h 676275"/>
                <a:gd name="connsiteX45" fmla="*/ 391954 w 400050"/>
                <a:gd name="connsiteY45" fmla="*/ 414814 h 676275"/>
                <a:gd name="connsiteX46" fmla="*/ 401479 w 400050"/>
                <a:gd name="connsiteY46" fmla="*/ 480536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0050" h="676275">
                  <a:moveTo>
                    <a:pt x="401479" y="480536"/>
                  </a:moveTo>
                  <a:cubicBezTo>
                    <a:pt x="401479" y="509111"/>
                    <a:pt x="396716" y="534829"/>
                    <a:pt x="386239" y="558641"/>
                  </a:cubicBezTo>
                  <a:cubicBezTo>
                    <a:pt x="376714" y="581501"/>
                    <a:pt x="361474" y="601504"/>
                    <a:pt x="343376" y="617696"/>
                  </a:cubicBezTo>
                  <a:cubicBezTo>
                    <a:pt x="324326" y="633889"/>
                    <a:pt x="301466" y="646271"/>
                    <a:pt x="273844" y="655796"/>
                  </a:cubicBezTo>
                  <a:cubicBezTo>
                    <a:pt x="246221" y="664369"/>
                    <a:pt x="214789" y="669131"/>
                    <a:pt x="178594" y="669131"/>
                  </a:cubicBezTo>
                  <a:cubicBezTo>
                    <a:pt x="147161" y="669131"/>
                    <a:pt x="117634" y="666274"/>
                    <a:pt x="88106" y="659606"/>
                  </a:cubicBezTo>
                  <a:cubicBezTo>
                    <a:pt x="59531" y="652939"/>
                    <a:pt x="31909" y="643414"/>
                    <a:pt x="7144" y="630079"/>
                  </a:cubicBezTo>
                  <a:lnTo>
                    <a:pt x="7144" y="503396"/>
                  </a:lnTo>
                  <a:cubicBezTo>
                    <a:pt x="21431" y="510064"/>
                    <a:pt x="35719" y="516731"/>
                    <a:pt x="50006" y="523399"/>
                  </a:cubicBezTo>
                  <a:cubicBezTo>
                    <a:pt x="64294" y="530066"/>
                    <a:pt x="79534" y="535781"/>
                    <a:pt x="93821" y="540544"/>
                  </a:cubicBezTo>
                  <a:cubicBezTo>
                    <a:pt x="109061" y="545306"/>
                    <a:pt x="123349" y="549116"/>
                    <a:pt x="138589" y="551974"/>
                  </a:cubicBezTo>
                  <a:cubicBezTo>
                    <a:pt x="153829" y="554831"/>
                    <a:pt x="168116" y="556736"/>
                    <a:pt x="183356" y="556736"/>
                  </a:cubicBezTo>
                  <a:cubicBezTo>
                    <a:pt x="198596" y="556736"/>
                    <a:pt x="210979" y="554831"/>
                    <a:pt x="222409" y="551974"/>
                  </a:cubicBezTo>
                  <a:cubicBezTo>
                    <a:pt x="232886" y="548164"/>
                    <a:pt x="241459" y="544354"/>
                    <a:pt x="248126" y="537686"/>
                  </a:cubicBezTo>
                  <a:cubicBezTo>
                    <a:pt x="254794" y="531971"/>
                    <a:pt x="259556" y="524351"/>
                    <a:pt x="262414" y="515779"/>
                  </a:cubicBezTo>
                  <a:cubicBezTo>
                    <a:pt x="265271" y="507206"/>
                    <a:pt x="267176" y="498634"/>
                    <a:pt x="267176" y="488156"/>
                  </a:cubicBezTo>
                  <a:cubicBezTo>
                    <a:pt x="267176" y="475774"/>
                    <a:pt x="264319" y="465296"/>
                    <a:pt x="259556" y="455771"/>
                  </a:cubicBezTo>
                  <a:cubicBezTo>
                    <a:pt x="254794" y="446246"/>
                    <a:pt x="247174" y="437674"/>
                    <a:pt x="237649" y="430054"/>
                  </a:cubicBezTo>
                  <a:cubicBezTo>
                    <a:pt x="228124" y="422434"/>
                    <a:pt x="217646" y="413861"/>
                    <a:pt x="204311" y="406241"/>
                  </a:cubicBezTo>
                  <a:cubicBezTo>
                    <a:pt x="190976" y="398621"/>
                    <a:pt x="176689" y="391001"/>
                    <a:pt x="160496" y="382429"/>
                  </a:cubicBezTo>
                  <a:cubicBezTo>
                    <a:pt x="147161" y="375761"/>
                    <a:pt x="131921" y="367189"/>
                    <a:pt x="114776" y="356711"/>
                  </a:cubicBezTo>
                  <a:cubicBezTo>
                    <a:pt x="97631" y="347186"/>
                    <a:pt x="82391" y="333851"/>
                    <a:pt x="67151" y="319564"/>
                  </a:cubicBezTo>
                  <a:cubicBezTo>
                    <a:pt x="51911" y="304324"/>
                    <a:pt x="39529" y="287179"/>
                    <a:pt x="30004" y="266224"/>
                  </a:cubicBezTo>
                  <a:cubicBezTo>
                    <a:pt x="19526" y="245269"/>
                    <a:pt x="14764" y="220504"/>
                    <a:pt x="14764" y="190976"/>
                  </a:cubicBezTo>
                  <a:cubicBezTo>
                    <a:pt x="14764" y="162401"/>
                    <a:pt x="19526" y="136684"/>
                    <a:pt x="29051" y="113824"/>
                  </a:cubicBezTo>
                  <a:cubicBezTo>
                    <a:pt x="38576" y="90964"/>
                    <a:pt x="51911" y="71914"/>
                    <a:pt x="70009" y="55721"/>
                  </a:cubicBezTo>
                  <a:cubicBezTo>
                    <a:pt x="88106" y="40481"/>
                    <a:pt x="109061" y="28099"/>
                    <a:pt x="134779" y="19526"/>
                  </a:cubicBezTo>
                  <a:cubicBezTo>
                    <a:pt x="159544" y="10954"/>
                    <a:pt x="188119" y="7144"/>
                    <a:pt x="219551" y="7144"/>
                  </a:cubicBezTo>
                  <a:cubicBezTo>
                    <a:pt x="234791" y="7144"/>
                    <a:pt x="250031" y="8096"/>
                    <a:pt x="265271" y="10001"/>
                  </a:cubicBezTo>
                  <a:cubicBezTo>
                    <a:pt x="280511" y="11906"/>
                    <a:pt x="294799" y="14764"/>
                    <a:pt x="309086" y="18574"/>
                  </a:cubicBezTo>
                  <a:cubicBezTo>
                    <a:pt x="323374" y="22384"/>
                    <a:pt x="338614" y="27146"/>
                    <a:pt x="352901" y="32861"/>
                  </a:cubicBezTo>
                  <a:cubicBezTo>
                    <a:pt x="367189" y="38576"/>
                    <a:pt x="382429" y="45244"/>
                    <a:pt x="398621" y="51911"/>
                  </a:cubicBezTo>
                  <a:lnTo>
                    <a:pt x="354806" y="157639"/>
                  </a:lnTo>
                  <a:cubicBezTo>
                    <a:pt x="341471" y="151924"/>
                    <a:pt x="329089" y="146209"/>
                    <a:pt x="317659" y="141446"/>
                  </a:cubicBezTo>
                  <a:cubicBezTo>
                    <a:pt x="306229" y="136684"/>
                    <a:pt x="294799" y="132874"/>
                    <a:pt x="284321" y="130016"/>
                  </a:cubicBezTo>
                  <a:cubicBezTo>
                    <a:pt x="273844" y="127159"/>
                    <a:pt x="262414" y="124301"/>
                    <a:pt x="251936" y="122396"/>
                  </a:cubicBezTo>
                  <a:cubicBezTo>
                    <a:pt x="241459" y="120491"/>
                    <a:pt x="230981" y="119539"/>
                    <a:pt x="220504" y="119539"/>
                  </a:cubicBezTo>
                  <a:cubicBezTo>
                    <a:pt x="197644" y="119539"/>
                    <a:pt x="179546" y="125254"/>
                    <a:pt x="168116" y="137636"/>
                  </a:cubicBezTo>
                  <a:cubicBezTo>
                    <a:pt x="155734" y="150019"/>
                    <a:pt x="150019" y="166211"/>
                    <a:pt x="150019" y="186214"/>
                  </a:cubicBezTo>
                  <a:cubicBezTo>
                    <a:pt x="150019" y="196691"/>
                    <a:pt x="151924" y="207169"/>
                    <a:pt x="155734" y="214789"/>
                  </a:cubicBezTo>
                  <a:cubicBezTo>
                    <a:pt x="159544" y="222409"/>
                    <a:pt x="165259" y="230981"/>
                    <a:pt x="173831" y="238601"/>
                  </a:cubicBezTo>
                  <a:cubicBezTo>
                    <a:pt x="181451" y="246221"/>
                    <a:pt x="191929" y="253841"/>
                    <a:pt x="205264" y="261461"/>
                  </a:cubicBezTo>
                  <a:cubicBezTo>
                    <a:pt x="217646" y="269081"/>
                    <a:pt x="233839" y="277654"/>
                    <a:pt x="251936" y="287179"/>
                  </a:cubicBezTo>
                  <a:cubicBezTo>
                    <a:pt x="273844" y="298609"/>
                    <a:pt x="294799" y="310991"/>
                    <a:pt x="312896" y="323374"/>
                  </a:cubicBezTo>
                  <a:cubicBezTo>
                    <a:pt x="330994" y="335756"/>
                    <a:pt x="347186" y="349091"/>
                    <a:pt x="360521" y="364331"/>
                  </a:cubicBezTo>
                  <a:cubicBezTo>
                    <a:pt x="373856" y="379571"/>
                    <a:pt x="384334" y="395764"/>
                    <a:pt x="391954" y="414814"/>
                  </a:cubicBezTo>
                  <a:cubicBezTo>
                    <a:pt x="397669" y="432911"/>
                    <a:pt x="401479" y="454819"/>
                    <a:pt x="401479" y="480536"/>
                  </a:cubicBezTo>
                  <a:close/>
                </a:path>
              </a:pathLst>
            </a:custGeom>
            <a:solidFill>
              <a:srgbClr val="FFFFFF"/>
            </a:solid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A64ADB17-F8E0-4A4E-A66E-FE663E8FC93A}"/>
                </a:ext>
              </a:extLst>
            </p:cNvPr>
            <p:cNvSpPr/>
            <p:nvPr/>
          </p:nvSpPr>
          <p:spPr>
            <a:xfrm>
              <a:off x="4578191" y="3285649"/>
              <a:ext cx="314325" cy="514350"/>
            </a:xfrm>
            <a:custGeom>
              <a:avLst/>
              <a:gdLst>
                <a:gd name="connsiteX0" fmla="*/ 264319 w 314325"/>
                <a:gd name="connsiteY0" fmla="*/ 7144 h 514350"/>
                <a:gd name="connsiteX1" fmla="*/ 275749 w 314325"/>
                <a:gd name="connsiteY1" fmla="*/ 7144 h 514350"/>
                <a:gd name="connsiteX2" fmla="*/ 288131 w 314325"/>
                <a:gd name="connsiteY2" fmla="*/ 8096 h 514350"/>
                <a:gd name="connsiteX3" fmla="*/ 299561 w 314325"/>
                <a:gd name="connsiteY3" fmla="*/ 9049 h 514350"/>
                <a:gd name="connsiteX4" fmla="*/ 307181 w 314325"/>
                <a:gd name="connsiteY4" fmla="*/ 10954 h 514350"/>
                <a:gd name="connsiteX5" fmla="*/ 307181 w 314325"/>
                <a:gd name="connsiteY5" fmla="*/ 136684 h 514350"/>
                <a:gd name="connsiteX6" fmla="*/ 297656 w 314325"/>
                <a:gd name="connsiteY6" fmla="*/ 134779 h 514350"/>
                <a:gd name="connsiteX7" fmla="*/ 284321 w 314325"/>
                <a:gd name="connsiteY7" fmla="*/ 132874 h 514350"/>
                <a:gd name="connsiteX8" fmla="*/ 270986 w 314325"/>
                <a:gd name="connsiteY8" fmla="*/ 131921 h 514350"/>
                <a:gd name="connsiteX9" fmla="*/ 259556 w 314325"/>
                <a:gd name="connsiteY9" fmla="*/ 131921 h 514350"/>
                <a:gd name="connsiteX10" fmla="*/ 211931 w 314325"/>
                <a:gd name="connsiteY10" fmla="*/ 138589 h 514350"/>
                <a:gd name="connsiteX11" fmla="*/ 174784 w 314325"/>
                <a:gd name="connsiteY11" fmla="*/ 159544 h 514350"/>
                <a:gd name="connsiteX12" fmla="*/ 150019 w 314325"/>
                <a:gd name="connsiteY12" fmla="*/ 198596 h 514350"/>
                <a:gd name="connsiteX13" fmla="*/ 141446 w 314325"/>
                <a:gd name="connsiteY13" fmla="*/ 257651 h 514350"/>
                <a:gd name="connsiteX14" fmla="*/ 141446 w 314325"/>
                <a:gd name="connsiteY14" fmla="*/ 508159 h 514350"/>
                <a:gd name="connsiteX15" fmla="*/ 7144 w 314325"/>
                <a:gd name="connsiteY15" fmla="*/ 508159 h 514350"/>
                <a:gd name="connsiteX16" fmla="*/ 7144 w 314325"/>
                <a:gd name="connsiteY16" fmla="*/ 15716 h 514350"/>
                <a:gd name="connsiteX17" fmla="*/ 109061 w 314325"/>
                <a:gd name="connsiteY17" fmla="*/ 15716 h 514350"/>
                <a:gd name="connsiteX18" fmla="*/ 129064 w 314325"/>
                <a:gd name="connsiteY18" fmla="*/ 90011 h 514350"/>
                <a:gd name="connsiteX19" fmla="*/ 135731 w 314325"/>
                <a:gd name="connsiteY19" fmla="*/ 90011 h 514350"/>
                <a:gd name="connsiteX20" fmla="*/ 158591 w 314325"/>
                <a:gd name="connsiteY20" fmla="*/ 55721 h 514350"/>
                <a:gd name="connsiteX21" fmla="*/ 186214 w 314325"/>
                <a:gd name="connsiteY21" fmla="*/ 29051 h 514350"/>
                <a:gd name="connsiteX22" fmla="*/ 220504 w 314325"/>
                <a:gd name="connsiteY22" fmla="*/ 11906 h 514350"/>
                <a:gd name="connsiteX23" fmla="*/ 264319 w 314325"/>
                <a:gd name="connsiteY23" fmla="*/ 714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4325" h="514350">
                  <a:moveTo>
                    <a:pt x="264319" y="7144"/>
                  </a:moveTo>
                  <a:cubicBezTo>
                    <a:pt x="268129" y="7144"/>
                    <a:pt x="271939" y="7144"/>
                    <a:pt x="275749" y="7144"/>
                  </a:cubicBezTo>
                  <a:cubicBezTo>
                    <a:pt x="279559" y="7144"/>
                    <a:pt x="284321" y="7144"/>
                    <a:pt x="288131" y="8096"/>
                  </a:cubicBezTo>
                  <a:cubicBezTo>
                    <a:pt x="291941" y="8096"/>
                    <a:pt x="295751" y="9049"/>
                    <a:pt x="299561" y="9049"/>
                  </a:cubicBezTo>
                  <a:cubicBezTo>
                    <a:pt x="303371" y="9049"/>
                    <a:pt x="305276" y="10001"/>
                    <a:pt x="307181" y="10954"/>
                  </a:cubicBezTo>
                  <a:lnTo>
                    <a:pt x="307181" y="136684"/>
                  </a:lnTo>
                  <a:cubicBezTo>
                    <a:pt x="305276" y="135731"/>
                    <a:pt x="301466" y="135731"/>
                    <a:pt x="297656" y="134779"/>
                  </a:cubicBezTo>
                  <a:cubicBezTo>
                    <a:pt x="293846" y="133826"/>
                    <a:pt x="289084" y="133826"/>
                    <a:pt x="284321" y="132874"/>
                  </a:cubicBezTo>
                  <a:cubicBezTo>
                    <a:pt x="279559" y="132874"/>
                    <a:pt x="274796" y="131921"/>
                    <a:pt x="270986" y="131921"/>
                  </a:cubicBezTo>
                  <a:cubicBezTo>
                    <a:pt x="266224" y="131921"/>
                    <a:pt x="262414" y="131921"/>
                    <a:pt x="259556" y="131921"/>
                  </a:cubicBezTo>
                  <a:cubicBezTo>
                    <a:pt x="242411" y="131921"/>
                    <a:pt x="226219" y="133826"/>
                    <a:pt x="211931" y="138589"/>
                  </a:cubicBezTo>
                  <a:cubicBezTo>
                    <a:pt x="197644" y="143351"/>
                    <a:pt x="185261" y="150019"/>
                    <a:pt x="174784" y="159544"/>
                  </a:cubicBezTo>
                  <a:cubicBezTo>
                    <a:pt x="164306" y="169069"/>
                    <a:pt x="156686" y="182404"/>
                    <a:pt x="150019" y="198596"/>
                  </a:cubicBezTo>
                  <a:cubicBezTo>
                    <a:pt x="144304" y="214789"/>
                    <a:pt x="141446" y="233839"/>
                    <a:pt x="141446" y="257651"/>
                  </a:cubicBezTo>
                  <a:lnTo>
                    <a:pt x="141446" y="508159"/>
                  </a:lnTo>
                  <a:lnTo>
                    <a:pt x="7144" y="508159"/>
                  </a:lnTo>
                  <a:lnTo>
                    <a:pt x="7144" y="15716"/>
                  </a:lnTo>
                  <a:lnTo>
                    <a:pt x="109061" y="15716"/>
                  </a:lnTo>
                  <a:lnTo>
                    <a:pt x="129064" y="90011"/>
                  </a:lnTo>
                  <a:lnTo>
                    <a:pt x="135731" y="90011"/>
                  </a:lnTo>
                  <a:cubicBezTo>
                    <a:pt x="142399" y="77629"/>
                    <a:pt x="150019" y="66199"/>
                    <a:pt x="158591" y="55721"/>
                  </a:cubicBezTo>
                  <a:cubicBezTo>
                    <a:pt x="167164" y="45244"/>
                    <a:pt x="175736" y="36671"/>
                    <a:pt x="186214" y="29051"/>
                  </a:cubicBezTo>
                  <a:cubicBezTo>
                    <a:pt x="196691" y="21431"/>
                    <a:pt x="208121" y="16669"/>
                    <a:pt x="220504" y="11906"/>
                  </a:cubicBezTo>
                  <a:cubicBezTo>
                    <a:pt x="232886" y="9049"/>
                    <a:pt x="247174" y="7144"/>
                    <a:pt x="264319" y="7144"/>
                  </a:cubicBezTo>
                  <a:close/>
                </a:path>
              </a:pathLst>
            </a:custGeom>
            <a:solidFill>
              <a:srgbClr val="FFFFFF"/>
            </a:solid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BE2E63C2-FB4D-4CB1-BDE3-23B268F23C1B}"/>
                </a:ext>
              </a:extLst>
            </p:cNvPr>
            <p:cNvSpPr/>
            <p:nvPr/>
          </p:nvSpPr>
          <p:spPr>
            <a:xfrm>
              <a:off x="4915376" y="3280886"/>
              <a:ext cx="419100" cy="523875"/>
            </a:xfrm>
            <a:custGeom>
              <a:avLst/>
              <a:gdLst>
                <a:gd name="connsiteX0" fmla="*/ 326231 w 419100"/>
                <a:gd name="connsiteY0" fmla="*/ 507206 h 523875"/>
                <a:gd name="connsiteX1" fmla="*/ 300514 w 419100"/>
                <a:gd name="connsiteY1" fmla="*/ 440531 h 523875"/>
                <a:gd name="connsiteX2" fmla="*/ 296704 w 419100"/>
                <a:gd name="connsiteY2" fmla="*/ 440531 h 523875"/>
                <a:gd name="connsiteX3" fmla="*/ 267176 w 419100"/>
                <a:gd name="connsiteY3" fmla="*/ 474821 h 523875"/>
                <a:gd name="connsiteX4" fmla="*/ 235744 w 419100"/>
                <a:gd name="connsiteY4" fmla="*/ 498634 h 523875"/>
                <a:gd name="connsiteX5" fmla="*/ 196691 w 419100"/>
                <a:gd name="connsiteY5" fmla="*/ 511969 h 523875"/>
                <a:gd name="connsiteX6" fmla="*/ 147161 w 419100"/>
                <a:gd name="connsiteY6" fmla="*/ 516731 h 523875"/>
                <a:gd name="connsiteX7" fmla="*/ 91916 w 419100"/>
                <a:gd name="connsiteY7" fmla="*/ 507206 h 523875"/>
                <a:gd name="connsiteX8" fmla="*/ 47149 w 419100"/>
                <a:gd name="connsiteY8" fmla="*/ 478631 h 523875"/>
                <a:gd name="connsiteX9" fmla="*/ 17621 w 419100"/>
                <a:gd name="connsiteY9" fmla="*/ 430054 h 523875"/>
                <a:gd name="connsiteX10" fmla="*/ 7144 w 419100"/>
                <a:gd name="connsiteY10" fmla="*/ 360521 h 523875"/>
                <a:gd name="connsiteX11" fmla="*/ 57626 w 419100"/>
                <a:gd name="connsiteY11" fmla="*/ 245269 h 523875"/>
                <a:gd name="connsiteX12" fmla="*/ 208121 w 419100"/>
                <a:gd name="connsiteY12" fmla="*/ 204311 h 523875"/>
                <a:gd name="connsiteX13" fmla="*/ 287179 w 419100"/>
                <a:gd name="connsiteY13" fmla="*/ 201454 h 523875"/>
                <a:gd name="connsiteX14" fmla="*/ 287179 w 419100"/>
                <a:gd name="connsiteY14" fmla="*/ 164306 h 523875"/>
                <a:gd name="connsiteX15" fmla="*/ 269081 w 419100"/>
                <a:gd name="connsiteY15" fmla="*/ 119539 h 523875"/>
                <a:gd name="connsiteX16" fmla="*/ 219551 w 419100"/>
                <a:gd name="connsiteY16" fmla="*/ 105251 h 523875"/>
                <a:gd name="connsiteX17" fmla="*/ 157639 w 419100"/>
                <a:gd name="connsiteY17" fmla="*/ 114776 h 523875"/>
                <a:gd name="connsiteX18" fmla="*/ 96679 w 419100"/>
                <a:gd name="connsiteY18" fmla="*/ 139541 h 523875"/>
                <a:gd name="connsiteX19" fmla="*/ 52864 w 419100"/>
                <a:gd name="connsiteY19" fmla="*/ 50959 h 523875"/>
                <a:gd name="connsiteX20" fmla="*/ 134779 w 419100"/>
                <a:gd name="connsiteY20" fmla="*/ 18574 h 523875"/>
                <a:gd name="connsiteX21" fmla="*/ 229076 w 419100"/>
                <a:gd name="connsiteY21" fmla="*/ 7144 h 523875"/>
                <a:gd name="connsiteX22" fmla="*/ 370999 w 419100"/>
                <a:gd name="connsiteY22" fmla="*/ 50006 h 523875"/>
                <a:gd name="connsiteX23" fmla="*/ 420529 w 419100"/>
                <a:gd name="connsiteY23" fmla="*/ 181451 h 523875"/>
                <a:gd name="connsiteX24" fmla="*/ 420529 w 419100"/>
                <a:gd name="connsiteY24" fmla="*/ 510064 h 523875"/>
                <a:gd name="connsiteX25" fmla="*/ 326231 w 419100"/>
                <a:gd name="connsiteY25" fmla="*/ 510064 h 523875"/>
                <a:gd name="connsiteX26" fmla="*/ 326231 w 419100"/>
                <a:gd name="connsiteY26" fmla="*/ 507206 h 523875"/>
                <a:gd name="connsiteX27" fmla="*/ 286226 w 419100"/>
                <a:gd name="connsiteY27" fmla="*/ 279559 h 523875"/>
                <a:gd name="connsiteX28" fmla="*/ 241459 w 419100"/>
                <a:gd name="connsiteY28" fmla="*/ 281464 h 523875"/>
                <a:gd name="connsiteX29" fmla="*/ 195739 w 419100"/>
                <a:gd name="connsiteY29" fmla="*/ 288131 h 523875"/>
                <a:gd name="connsiteX30" fmla="*/ 166211 w 419100"/>
                <a:gd name="connsiteY30" fmla="*/ 304324 h 523875"/>
                <a:gd name="connsiteX31" fmla="*/ 150019 w 419100"/>
                <a:gd name="connsiteY31" fmla="*/ 329089 h 523875"/>
                <a:gd name="connsiteX32" fmla="*/ 145256 w 419100"/>
                <a:gd name="connsiteY32" fmla="*/ 361474 h 523875"/>
                <a:gd name="connsiteX33" fmla="*/ 160496 w 419100"/>
                <a:gd name="connsiteY33" fmla="*/ 405289 h 523875"/>
                <a:gd name="connsiteX34" fmla="*/ 199549 w 419100"/>
                <a:gd name="connsiteY34" fmla="*/ 418624 h 523875"/>
                <a:gd name="connsiteX35" fmla="*/ 233839 w 419100"/>
                <a:gd name="connsiteY35" fmla="*/ 411956 h 523875"/>
                <a:gd name="connsiteX36" fmla="*/ 261461 w 419100"/>
                <a:gd name="connsiteY36" fmla="*/ 392906 h 523875"/>
                <a:gd name="connsiteX37" fmla="*/ 279559 w 419100"/>
                <a:gd name="connsiteY37" fmla="*/ 362426 h 523875"/>
                <a:gd name="connsiteX38" fmla="*/ 286226 w 419100"/>
                <a:gd name="connsiteY38" fmla="*/ 320516 h 523875"/>
                <a:gd name="connsiteX39" fmla="*/ 286226 w 419100"/>
                <a:gd name="connsiteY39" fmla="*/ 279559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19100" h="523875">
                  <a:moveTo>
                    <a:pt x="326231" y="507206"/>
                  </a:moveTo>
                  <a:lnTo>
                    <a:pt x="300514" y="440531"/>
                  </a:lnTo>
                  <a:lnTo>
                    <a:pt x="296704" y="440531"/>
                  </a:lnTo>
                  <a:cubicBezTo>
                    <a:pt x="287179" y="453866"/>
                    <a:pt x="277654" y="465296"/>
                    <a:pt x="267176" y="474821"/>
                  </a:cubicBezTo>
                  <a:cubicBezTo>
                    <a:pt x="256699" y="484346"/>
                    <a:pt x="247174" y="491966"/>
                    <a:pt x="235744" y="498634"/>
                  </a:cubicBezTo>
                  <a:cubicBezTo>
                    <a:pt x="224314" y="505301"/>
                    <a:pt x="210979" y="509111"/>
                    <a:pt x="196691" y="511969"/>
                  </a:cubicBezTo>
                  <a:cubicBezTo>
                    <a:pt x="182404" y="514826"/>
                    <a:pt x="166211" y="516731"/>
                    <a:pt x="147161" y="516731"/>
                  </a:cubicBezTo>
                  <a:cubicBezTo>
                    <a:pt x="127159" y="516731"/>
                    <a:pt x="108109" y="513874"/>
                    <a:pt x="91916" y="507206"/>
                  </a:cubicBezTo>
                  <a:cubicBezTo>
                    <a:pt x="75724" y="500539"/>
                    <a:pt x="60484" y="491014"/>
                    <a:pt x="47149" y="478631"/>
                  </a:cubicBezTo>
                  <a:cubicBezTo>
                    <a:pt x="34766" y="466249"/>
                    <a:pt x="25241" y="450056"/>
                    <a:pt x="17621" y="430054"/>
                  </a:cubicBezTo>
                  <a:cubicBezTo>
                    <a:pt x="10954" y="411004"/>
                    <a:pt x="7144" y="387191"/>
                    <a:pt x="7144" y="360521"/>
                  </a:cubicBezTo>
                  <a:cubicBezTo>
                    <a:pt x="7144" y="308134"/>
                    <a:pt x="24289" y="270034"/>
                    <a:pt x="57626" y="245269"/>
                  </a:cubicBezTo>
                  <a:cubicBezTo>
                    <a:pt x="90964" y="220504"/>
                    <a:pt x="141446" y="207169"/>
                    <a:pt x="208121" y="204311"/>
                  </a:cubicBezTo>
                  <a:lnTo>
                    <a:pt x="287179" y="201454"/>
                  </a:lnTo>
                  <a:lnTo>
                    <a:pt x="287179" y="164306"/>
                  </a:lnTo>
                  <a:cubicBezTo>
                    <a:pt x="287179" y="144304"/>
                    <a:pt x="281464" y="129064"/>
                    <a:pt x="269081" y="119539"/>
                  </a:cubicBezTo>
                  <a:cubicBezTo>
                    <a:pt x="257651" y="110014"/>
                    <a:pt x="240506" y="105251"/>
                    <a:pt x="219551" y="105251"/>
                  </a:cubicBezTo>
                  <a:cubicBezTo>
                    <a:pt x="198596" y="105251"/>
                    <a:pt x="177641" y="108109"/>
                    <a:pt x="157639" y="114776"/>
                  </a:cubicBezTo>
                  <a:cubicBezTo>
                    <a:pt x="137636" y="121444"/>
                    <a:pt x="117634" y="129064"/>
                    <a:pt x="96679" y="139541"/>
                  </a:cubicBezTo>
                  <a:lnTo>
                    <a:pt x="52864" y="50959"/>
                  </a:lnTo>
                  <a:cubicBezTo>
                    <a:pt x="77629" y="37624"/>
                    <a:pt x="105251" y="26194"/>
                    <a:pt x="134779" y="18574"/>
                  </a:cubicBezTo>
                  <a:cubicBezTo>
                    <a:pt x="165259" y="10954"/>
                    <a:pt x="196691" y="7144"/>
                    <a:pt x="229076" y="7144"/>
                  </a:cubicBezTo>
                  <a:cubicBezTo>
                    <a:pt x="290989" y="7144"/>
                    <a:pt x="337661" y="21431"/>
                    <a:pt x="370999" y="50006"/>
                  </a:cubicBezTo>
                  <a:cubicBezTo>
                    <a:pt x="403384" y="78581"/>
                    <a:pt x="420529" y="122396"/>
                    <a:pt x="420529" y="181451"/>
                  </a:cubicBezTo>
                  <a:lnTo>
                    <a:pt x="420529" y="510064"/>
                  </a:lnTo>
                  <a:lnTo>
                    <a:pt x="326231" y="510064"/>
                  </a:lnTo>
                  <a:lnTo>
                    <a:pt x="326231" y="507206"/>
                  </a:lnTo>
                  <a:close/>
                  <a:moveTo>
                    <a:pt x="286226" y="279559"/>
                  </a:moveTo>
                  <a:lnTo>
                    <a:pt x="241459" y="281464"/>
                  </a:lnTo>
                  <a:cubicBezTo>
                    <a:pt x="223361" y="282416"/>
                    <a:pt x="208121" y="284321"/>
                    <a:pt x="195739" y="288131"/>
                  </a:cubicBezTo>
                  <a:cubicBezTo>
                    <a:pt x="183356" y="291941"/>
                    <a:pt x="173831" y="297656"/>
                    <a:pt x="166211" y="304324"/>
                  </a:cubicBezTo>
                  <a:cubicBezTo>
                    <a:pt x="158591" y="310991"/>
                    <a:pt x="152876" y="319564"/>
                    <a:pt x="150019" y="329089"/>
                  </a:cubicBezTo>
                  <a:cubicBezTo>
                    <a:pt x="146209" y="338614"/>
                    <a:pt x="145256" y="349091"/>
                    <a:pt x="145256" y="361474"/>
                  </a:cubicBezTo>
                  <a:cubicBezTo>
                    <a:pt x="145256" y="382429"/>
                    <a:pt x="150019" y="396716"/>
                    <a:pt x="160496" y="405289"/>
                  </a:cubicBezTo>
                  <a:cubicBezTo>
                    <a:pt x="170974" y="413861"/>
                    <a:pt x="183356" y="418624"/>
                    <a:pt x="199549" y="418624"/>
                  </a:cubicBezTo>
                  <a:cubicBezTo>
                    <a:pt x="211931" y="418624"/>
                    <a:pt x="223361" y="416719"/>
                    <a:pt x="233839" y="411956"/>
                  </a:cubicBezTo>
                  <a:cubicBezTo>
                    <a:pt x="244316" y="407194"/>
                    <a:pt x="253841" y="401479"/>
                    <a:pt x="261461" y="392906"/>
                  </a:cubicBezTo>
                  <a:cubicBezTo>
                    <a:pt x="269081" y="384334"/>
                    <a:pt x="275749" y="373856"/>
                    <a:pt x="279559" y="362426"/>
                  </a:cubicBezTo>
                  <a:cubicBezTo>
                    <a:pt x="284321" y="350044"/>
                    <a:pt x="286226" y="335756"/>
                    <a:pt x="286226" y="320516"/>
                  </a:cubicBezTo>
                  <a:lnTo>
                    <a:pt x="286226" y="279559"/>
                  </a:lnTo>
                  <a:close/>
                </a:path>
              </a:pathLst>
            </a:custGeom>
            <a:solidFill>
              <a:srgbClr val="FFFFFF"/>
            </a:solid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A551C927-E108-4BD8-8ED0-4B9192B376A8}"/>
                </a:ext>
              </a:extLst>
            </p:cNvPr>
            <p:cNvSpPr/>
            <p:nvPr/>
          </p:nvSpPr>
          <p:spPr>
            <a:xfrm>
              <a:off x="6153626" y="2841784"/>
              <a:ext cx="1019175" cy="962025"/>
            </a:xfrm>
            <a:custGeom>
              <a:avLst/>
              <a:gdLst>
                <a:gd name="connsiteX0" fmla="*/ 7144 w 1019175"/>
                <a:gd name="connsiteY0" fmla="*/ 7144 h 962025"/>
                <a:gd name="connsiteX1" fmla="*/ 1013936 w 1019175"/>
                <a:gd name="connsiteY1" fmla="*/ 7144 h 962025"/>
                <a:gd name="connsiteX2" fmla="*/ 1013936 w 1019175"/>
                <a:gd name="connsiteY2" fmla="*/ 962501 h 962025"/>
                <a:gd name="connsiteX3" fmla="*/ 7144 w 1019175"/>
                <a:gd name="connsiteY3" fmla="*/ 962501 h 962025"/>
              </a:gdLst>
              <a:ahLst/>
              <a:cxnLst>
                <a:cxn ang="0">
                  <a:pos x="connsiteX0" y="connsiteY0"/>
                </a:cxn>
                <a:cxn ang="0">
                  <a:pos x="connsiteX1" y="connsiteY1"/>
                </a:cxn>
                <a:cxn ang="0">
                  <a:pos x="connsiteX2" y="connsiteY2"/>
                </a:cxn>
                <a:cxn ang="0">
                  <a:pos x="connsiteX3" y="connsiteY3"/>
                </a:cxn>
              </a:cxnLst>
              <a:rect l="l" t="t" r="r" b="b"/>
              <a:pathLst>
                <a:path w="1019175" h="962025">
                  <a:moveTo>
                    <a:pt x="7144" y="7144"/>
                  </a:moveTo>
                  <a:lnTo>
                    <a:pt x="1013936" y="7144"/>
                  </a:lnTo>
                  <a:lnTo>
                    <a:pt x="1013936" y="962501"/>
                  </a:lnTo>
                  <a:lnTo>
                    <a:pt x="7144" y="962501"/>
                  </a:lnTo>
                  <a:close/>
                </a:path>
              </a:pathLst>
            </a:custGeom>
            <a:solidFill>
              <a:srgbClr val="1384BC"/>
            </a:solid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FFC84460-7DF8-4DDC-8F5C-C0C05A10C786}"/>
                </a:ext>
              </a:extLst>
            </p:cNvPr>
            <p:cNvSpPr/>
            <p:nvPr/>
          </p:nvSpPr>
          <p:spPr>
            <a:xfrm>
              <a:off x="6337459" y="3131344"/>
              <a:ext cx="381000" cy="676275"/>
            </a:xfrm>
            <a:custGeom>
              <a:avLst/>
              <a:gdLst>
                <a:gd name="connsiteX0" fmla="*/ 142399 w 381000"/>
                <a:gd name="connsiteY0" fmla="*/ 677704 h 676275"/>
                <a:gd name="connsiteX1" fmla="*/ 7144 w 381000"/>
                <a:gd name="connsiteY1" fmla="*/ 677704 h 676275"/>
                <a:gd name="connsiteX2" fmla="*/ 7144 w 381000"/>
                <a:gd name="connsiteY2" fmla="*/ 7144 h 676275"/>
                <a:gd name="connsiteX3" fmla="*/ 377666 w 381000"/>
                <a:gd name="connsiteY3" fmla="*/ 7144 h 676275"/>
                <a:gd name="connsiteX4" fmla="*/ 377666 w 381000"/>
                <a:gd name="connsiteY4" fmla="*/ 123349 h 676275"/>
                <a:gd name="connsiteX5" fmla="*/ 142399 w 381000"/>
                <a:gd name="connsiteY5" fmla="*/ 123349 h 676275"/>
                <a:gd name="connsiteX6" fmla="*/ 142399 w 381000"/>
                <a:gd name="connsiteY6" fmla="*/ 296704 h 676275"/>
                <a:gd name="connsiteX7" fmla="*/ 361474 w 381000"/>
                <a:gd name="connsiteY7" fmla="*/ 296704 h 676275"/>
                <a:gd name="connsiteX8" fmla="*/ 361474 w 381000"/>
                <a:gd name="connsiteY8" fmla="*/ 412909 h 676275"/>
                <a:gd name="connsiteX9" fmla="*/ 142399 w 381000"/>
                <a:gd name="connsiteY9" fmla="*/ 412909 h 676275"/>
                <a:gd name="connsiteX10" fmla="*/ 142399 w 381000"/>
                <a:gd name="connsiteY10" fmla="*/ 677704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0" h="676275">
                  <a:moveTo>
                    <a:pt x="142399" y="677704"/>
                  </a:moveTo>
                  <a:lnTo>
                    <a:pt x="7144" y="677704"/>
                  </a:lnTo>
                  <a:lnTo>
                    <a:pt x="7144" y="7144"/>
                  </a:lnTo>
                  <a:lnTo>
                    <a:pt x="377666" y="7144"/>
                  </a:lnTo>
                  <a:lnTo>
                    <a:pt x="377666" y="123349"/>
                  </a:lnTo>
                  <a:lnTo>
                    <a:pt x="142399" y="123349"/>
                  </a:lnTo>
                  <a:lnTo>
                    <a:pt x="142399" y="296704"/>
                  </a:lnTo>
                  <a:lnTo>
                    <a:pt x="361474" y="296704"/>
                  </a:lnTo>
                  <a:lnTo>
                    <a:pt x="361474" y="412909"/>
                  </a:lnTo>
                  <a:lnTo>
                    <a:pt x="142399" y="412909"/>
                  </a:lnTo>
                  <a:lnTo>
                    <a:pt x="142399" y="677704"/>
                  </a:lnTo>
                  <a:close/>
                </a:path>
              </a:pathLst>
            </a:custGeom>
            <a:solidFill>
              <a:srgbClr val="FFFFFF"/>
            </a:solid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BB992575-6A3B-4F5A-BC11-C5A726CA7E24}"/>
                </a:ext>
              </a:extLst>
            </p:cNvPr>
            <p:cNvSpPr/>
            <p:nvPr/>
          </p:nvSpPr>
          <p:spPr>
            <a:xfrm>
              <a:off x="6818471" y="3089434"/>
              <a:ext cx="152400" cy="723900"/>
            </a:xfrm>
            <a:custGeom>
              <a:avLst/>
              <a:gdLst>
                <a:gd name="connsiteX0" fmla="*/ 7144 w 152400"/>
                <a:gd name="connsiteY0" fmla="*/ 74771 h 723900"/>
                <a:gd name="connsiteX1" fmla="*/ 12859 w 152400"/>
                <a:gd name="connsiteY1" fmla="*/ 42386 h 723900"/>
                <a:gd name="connsiteX2" fmla="*/ 28099 w 152400"/>
                <a:gd name="connsiteY2" fmla="*/ 21431 h 723900"/>
                <a:gd name="connsiteX3" fmla="*/ 51911 w 152400"/>
                <a:gd name="connsiteY3" fmla="*/ 10001 h 723900"/>
                <a:gd name="connsiteX4" fmla="*/ 80486 w 152400"/>
                <a:gd name="connsiteY4" fmla="*/ 7144 h 723900"/>
                <a:gd name="connsiteX5" fmla="*/ 109061 w 152400"/>
                <a:gd name="connsiteY5" fmla="*/ 10001 h 723900"/>
                <a:gd name="connsiteX6" fmla="*/ 131921 w 152400"/>
                <a:gd name="connsiteY6" fmla="*/ 21431 h 723900"/>
                <a:gd name="connsiteX7" fmla="*/ 148114 w 152400"/>
                <a:gd name="connsiteY7" fmla="*/ 42386 h 723900"/>
                <a:gd name="connsiteX8" fmla="*/ 153829 w 152400"/>
                <a:gd name="connsiteY8" fmla="*/ 74771 h 723900"/>
                <a:gd name="connsiteX9" fmla="*/ 148114 w 152400"/>
                <a:gd name="connsiteY9" fmla="*/ 107156 h 723900"/>
                <a:gd name="connsiteX10" fmla="*/ 131921 w 152400"/>
                <a:gd name="connsiteY10" fmla="*/ 128111 h 723900"/>
                <a:gd name="connsiteX11" fmla="*/ 109061 w 152400"/>
                <a:gd name="connsiteY11" fmla="*/ 139541 h 723900"/>
                <a:gd name="connsiteX12" fmla="*/ 80486 w 152400"/>
                <a:gd name="connsiteY12" fmla="*/ 143351 h 723900"/>
                <a:gd name="connsiteX13" fmla="*/ 51911 w 152400"/>
                <a:gd name="connsiteY13" fmla="*/ 139541 h 723900"/>
                <a:gd name="connsiteX14" fmla="*/ 28099 w 152400"/>
                <a:gd name="connsiteY14" fmla="*/ 128111 h 723900"/>
                <a:gd name="connsiteX15" fmla="*/ 12859 w 152400"/>
                <a:gd name="connsiteY15" fmla="*/ 107156 h 723900"/>
                <a:gd name="connsiteX16" fmla="*/ 7144 w 152400"/>
                <a:gd name="connsiteY16" fmla="*/ 74771 h 723900"/>
                <a:gd name="connsiteX17" fmla="*/ 148114 w 152400"/>
                <a:gd name="connsiteY17" fmla="*/ 719614 h 723900"/>
                <a:gd name="connsiteX18" fmla="*/ 12859 w 152400"/>
                <a:gd name="connsiteY18" fmla="*/ 719614 h 723900"/>
                <a:gd name="connsiteX19" fmla="*/ 12859 w 152400"/>
                <a:gd name="connsiteY19" fmla="*/ 207169 h 723900"/>
                <a:gd name="connsiteX20" fmla="*/ 148114 w 152400"/>
                <a:gd name="connsiteY20" fmla="*/ 207169 h 723900"/>
                <a:gd name="connsiteX21" fmla="*/ 148114 w 152400"/>
                <a:gd name="connsiteY21" fmla="*/ 719614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2400" h="723900">
                  <a:moveTo>
                    <a:pt x="7144" y="74771"/>
                  </a:moveTo>
                  <a:cubicBezTo>
                    <a:pt x="7144" y="61436"/>
                    <a:pt x="9049" y="50959"/>
                    <a:pt x="12859" y="42386"/>
                  </a:cubicBezTo>
                  <a:cubicBezTo>
                    <a:pt x="16669" y="33814"/>
                    <a:pt x="22384" y="26194"/>
                    <a:pt x="28099" y="21431"/>
                  </a:cubicBezTo>
                  <a:cubicBezTo>
                    <a:pt x="34766" y="15716"/>
                    <a:pt x="42386" y="11906"/>
                    <a:pt x="51911" y="10001"/>
                  </a:cubicBezTo>
                  <a:cubicBezTo>
                    <a:pt x="60484" y="8096"/>
                    <a:pt x="70009" y="7144"/>
                    <a:pt x="80486" y="7144"/>
                  </a:cubicBezTo>
                  <a:cubicBezTo>
                    <a:pt x="90964" y="7144"/>
                    <a:pt x="99536" y="8096"/>
                    <a:pt x="109061" y="10001"/>
                  </a:cubicBezTo>
                  <a:cubicBezTo>
                    <a:pt x="117634" y="11906"/>
                    <a:pt x="125254" y="15716"/>
                    <a:pt x="131921" y="21431"/>
                  </a:cubicBezTo>
                  <a:cubicBezTo>
                    <a:pt x="138589" y="27146"/>
                    <a:pt x="144304" y="33814"/>
                    <a:pt x="148114" y="42386"/>
                  </a:cubicBezTo>
                  <a:cubicBezTo>
                    <a:pt x="151924" y="50959"/>
                    <a:pt x="153829" y="62389"/>
                    <a:pt x="153829" y="74771"/>
                  </a:cubicBezTo>
                  <a:cubicBezTo>
                    <a:pt x="153829" y="87154"/>
                    <a:pt x="151924" y="98584"/>
                    <a:pt x="148114" y="107156"/>
                  </a:cubicBezTo>
                  <a:cubicBezTo>
                    <a:pt x="144304" y="115729"/>
                    <a:pt x="138589" y="123349"/>
                    <a:pt x="131921" y="128111"/>
                  </a:cubicBezTo>
                  <a:cubicBezTo>
                    <a:pt x="125254" y="133826"/>
                    <a:pt x="117634" y="137636"/>
                    <a:pt x="109061" y="139541"/>
                  </a:cubicBezTo>
                  <a:cubicBezTo>
                    <a:pt x="100489" y="141446"/>
                    <a:pt x="90964" y="143351"/>
                    <a:pt x="80486" y="143351"/>
                  </a:cubicBezTo>
                  <a:cubicBezTo>
                    <a:pt x="70009" y="143351"/>
                    <a:pt x="61436" y="142399"/>
                    <a:pt x="51911" y="139541"/>
                  </a:cubicBezTo>
                  <a:cubicBezTo>
                    <a:pt x="43339" y="137636"/>
                    <a:pt x="34766" y="133826"/>
                    <a:pt x="28099" y="128111"/>
                  </a:cubicBezTo>
                  <a:cubicBezTo>
                    <a:pt x="21431" y="122396"/>
                    <a:pt x="16669" y="115729"/>
                    <a:pt x="12859" y="107156"/>
                  </a:cubicBezTo>
                  <a:cubicBezTo>
                    <a:pt x="9049" y="98584"/>
                    <a:pt x="7144" y="87154"/>
                    <a:pt x="7144" y="74771"/>
                  </a:cubicBezTo>
                  <a:close/>
                  <a:moveTo>
                    <a:pt x="148114" y="719614"/>
                  </a:moveTo>
                  <a:lnTo>
                    <a:pt x="12859" y="719614"/>
                  </a:lnTo>
                  <a:lnTo>
                    <a:pt x="12859" y="207169"/>
                  </a:lnTo>
                  <a:lnTo>
                    <a:pt x="148114" y="207169"/>
                  </a:lnTo>
                  <a:lnTo>
                    <a:pt x="148114" y="719614"/>
                  </a:lnTo>
                  <a:close/>
                </a:path>
              </a:pathLst>
            </a:custGeom>
            <a:solidFill>
              <a:srgbClr val="FFFFFF"/>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487252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200024" y="1100557"/>
            <a:ext cx="11326691" cy="523220"/>
          </a:xfrm>
          <a:prstGeom prst="rect">
            <a:avLst/>
          </a:prstGeom>
        </p:spPr>
        <p:txBody>
          <a:bodyPr wrap="square">
            <a:spAutoFi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To preserve the integrity of our brand, we must use our logo consistently in every application. Altering, distorting or redrawing the logo in any way weakens the power of the image and what it represents.</a:t>
            </a:r>
          </a:p>
        </p:txBody>
      </p:sp>
      <p:sp>
        <p:nvSpPr>
          <p:cNvPr id="327" name="Freeform: Shape 326">
            <a:extLst>
              <a:ext uri="{FF2B5EF4-FFF2-40B4-BE49-F238E27FC236}">
                <a16:creationId xmlns:a16="http://schemas.microsoft.com/office/drawing/2014/main" id="{455A5276-2B00-4C9B-AC65-FEB2199892EF}"/>
              </a:ext>
            </a:extLst>
          </p:cNvPr>
          <p:cNvSpPr/>
          <p:nvPr/>
        </p:nvSpPr>
        <p:spPr>
          <a:xfrm>
            <a:off x="658414" y="2210068"/>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703" name="Rectangle 702">
            <a:extLst>
              <a:ext uri="{FF2B5EF4-FFF2-40B4-BE49-F238E27FC236}">
                <a16:creationId xmlns:a16="http://schemas.microsoft.com/office/drawing/2014/main" id="{DFA0F73F-38D6-484C-9B69-A8B8CEB6F124}"/>
              </a:ext>
            </a:extLst>
          </p:cNvPr>
          <p:cNvSpPr/>
          <p:nvPr/>
        </p:nvSpPr>
        <p:spPr>
          <a:xfrm>
            <a:off x="573969" y="3239561"/>
            <a:ext cx="2207146" cy="276999"/>
          </a:xfrm>
          <a:prstGeom prst="rect">
            <a:avLst/>
          </a:prstGeom>
        </p:spPr>
        <p:txBody>
          <a:bodyPr wrap="square">
            <a:spAutoFit/>
          </a:bodyPr>
          <a:lstStyle/>
          <a:p>
            <a:pPr algn="ctr"/>
            <a:r>
              <a:rPr lang="en-US" sz="1200" dirty="0">
                <a:solidFill>
                  <a:srgbClr val="353531"/>
                </a:solidFill>
                <a:latin typeface="Open Sans" panose="020B0606030504020204" pitchFamily="34" charset="0"/>
                <a:ea typeface="Open Sans" panose="020B0606030504020204" pitchFamily="34" charset="0"/>
                <a:cs typeface="Open Sans" panose="020B0606030504020204" pitchFamily="34" charset="0"/>
              </a:rPr>
              <a:t>Do not change the colors</a:t>
            </a:r>
          </a:p>
        </p:txBody>
      </p:sp>
      <p:sp>
        <p:nvSpPr>
          <p:cNvPr id="704" name="Rectangle 703">
            <a:extLst>
              <a:ext uri="{FF2B5EF4-FFF2-40B4-BE49-F238E27FC236}">
                <a16:creationId xmlns:a16="http://schemas.microsoft.com/office/drawing/2014/main" id="{290A3215-00F8-4D9B-B4C6-4FF39481204C}"/>
              </a:ext>
            </a:extLst>
          </p:cNvPr>
          <p:cNvSpPr/>
          <p:nvPr/>
        </p:nvSpPr>
        <p:spPr>
          <a:xfrm>
            <a:off x="3384360" y="3239561"/>
            <a:ext cx="2207146" cy="461665"/>
          </a:xfrm>
          <a:prstGeom prst="rect">
            <a:avLst/>
          </a:prstGeom>
        </p:spPr>
        <p:txBody>
          <a:bodyPr wrap="square">
            <a:spAutoFit/>
          </a:bodyPr>
          <a:lstStyle/>
          <a:p>
            <a:pPr algn="ctr"/>
            <a:r>
              <a:rPr lang="en-US" sz="1200" dirty="0">
                <a:solidFill>
                  <a:srgbClr val="353531"/>
                </a:solidFill>
                <a:latin typeface="Open Sans" panose="020B0606030504020204" pitchFamily="34" charset="0"/>
                <a:ea typeface="Open Sans" panose="020B0606030504020204" pitchFamily="34" charset="0"/>
                <a:cs typeface="Open Sans" panose="020B0606030504020204" pitchFamily="34" charset="0"/>
              </a:rPr>
              <a:t>Do not flip flop the signature logomark</a:t>
            </a:r>
          </a:p>
        </p:txBody>
      </p:sp>
      <p:sp>
        <p:nvSpPr>
          <p:cNvPr id="705" name="TextBox 704">
            <a:extLst>
              <a:ext uri="{FF2B5EF4-FFF2-40B4-BE49-F238E27FC236}">
                <a16:creationId xmlns:a16="http://schemas.microsoft.com/office/drawing/2014/main" id="{872EA677-3A37-4EBA-AE79-41245410904F}"/>
              </a:ext>
            </a:extLst>
          </p:cNvPr>
          <p:cNvSpPr txBox="1"/>
          <p:nvPr/>
        </p:nvSpPr>
        <p:spPr>
          <a:xfrm>
            <a:off x="8260867" y="3140463"/>
            <a:ext cx="184731" cy="369332"/>
          </a:xfrm>
          <a:prstGeom prst="rect">
            <a:avLst/>
          </a:prstGeom>
          <a:noFill/>
        </p:spPr>
        <p:txBody>
          <a:bodyPr wrap="none" rtlCol="0">
            <a:spAutoFit/>
          </a:bodyPr>
          <a:lstStyle/>
          <a:p>
            <a:endParaRPr lang="en-US" dirty="0"/>
          </a:p>
        </p:txBody>
      </p:sp>
      <p:sp>
        <p:nvSpPr>
          <p:cNvPr id="706" name="Rectangle 705">
            <a:extLst>
              <a:ext uri="{FF2B5EF4-FFF2-40B4-BE49-F238E27FC236}">
                <a16:creationId xmlns:a16="http://schemas.microsoft.com/office/drawing/2014/main" id="{382F5AEF-D662-4858-B04D-0ECF7A0DAE7E}"/>
              </a:ext>
            </a:extLst>
          </p:cNvPr>
          <p:cNvSpPr/>
          <p:nvPr/>
        </p:nvSpPr>
        <p:spPr>
          <a:xfrm>
            <a:off x="6564768" y="3239561"/>
            <a:ext cx="2207146" cy="461665"/>
          </a:xfrm>
          <a:prstGeom prst="rect">
            <a:avLst/>
          </a:prstGeom>
        </p:spPr>
        <p:txBody>
          <a:bodyPr wrap="square">
            <a:spAutoFit/>
          </a:bodyPr>
          <a:lstStyle/>
          <a:p>
            <a:pPr algn="ctr"/>
            <a:r>
              <a:rPr lang="en-US" sz="1200" dirty="0">
                <a:solidFill>
                  <a:srgbClr val="353531"/>
                </a:solidFill>
                <a:latin typeface="Open Sans" panose="020B0606030504020204" pitchFamily="34" charset="0"/>
                <a:ea typeface="Open Sans" panose="020B0606030504020204" pitchFamily="34" charset="0"/>
                <a:cs typeface="Open Sans" panose="020B0606030504020204" pitchFamily="34" charset="0"/>
              </a:rPr>
              <a:t>Do not add a border around the logo</a:t>
            </a:r>
          </a:p>
        </p:txBody>
      </p:sp>
      <p:sp>
        <p:nvSpPr>
          <p:cNvPr id="770" name="Rectangle 769">
            <a:extLst>
              <a:ext uri="{FF2B5EF4-FFF2-40B4-BE49-F238E27FC236}">
                <a16:creationId xmlns:a16="http://schemas.microsoft.com/office/drawing/2014/main" id="{8735CD92-7BD0-41BE-A574-8363AA74823C}"/>
              </a:ext>
            </a:extLst>
          </p:cNvPr>
          <p:cNvSpPr/>
          <p:nvPr/>
        </p:nvSpPr>
        <p:spPr>
          <a:xfrm>
            <a:off x="9175972" y="2200701"/>
            <a:ext cx="2655362" cy="91977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5" name="TextBox 954">
            <a:extLst>
              <a:ext uri="{FF2B5EF4-FFF2-40B4-BE49-F238E27FC236}">
                <a16:creationId xmlns:a16="http://schemas.microsoft.com/office/drawing/2014/main" id="{D19C9AB8-F4CA-45E3-9BAD-BE57268F000F}"/>
              </a:ext>
            </a:extLst>
          </p:cNvPr>
          <p:cNvSpPr txBox="1"/>
          <p:nvPr/>
        </p:nvSpPr>
        <p:spPr>
          <a:xfrm>
            <a:off x="200025" y="268956"/>
            <a:ext cx="460057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Logo - Misuse</a:t>
            </a:r>
          </a:p>
        </p:txBody>
      </p:sp>
      <p:cxnSp>
        <p:nvCxnSpPr>
          <p:cNvPr id="957" name="Straight Connector 956">
            <a:extLst>
              <a:ext uri="{FF2B5EF4-FFF2-40B4-BE49-F238E27FC236}">
                <a16:creationId xmlns:a16="http://schemas.microsoft.com/office/drawing/2014/main" id="{6095A389-ED0A-4299-9C40-35937A3D275E}"/>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958" name="Straight Connector 957">
            <a:extLst>
              <a:ext uri="{FF2B5EF4-FFF2-40B4-BE49-F238E27FC236}">
                <a16:creationId xmlns:a16="http://schemas.microsoft.com/office/drawing/2014/main" id="{6F49889F-DC9C-4458-9B0B-9E8DF4EF1179}"/>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959" name="Group 958">
            <a:extLst>
              <a:ext uri="{FF2B5EF4-FFF2-40B4-BE49-F238E27FC236}">
                <a16:creationId xmlns:a16="http://schemas.microsoft.com/office/drawing/2014/main" id="{3DB521E9-796E-46BC-A886-CCADF81924AC}"/>
              </a:ext>
            </a:extLst>
          </p:cNvPr>
          <p:cNvGrpSpPr/>
          <p:nvPr/>
        </p:nvGrpSpPr>
        <p:grpSpPr>
          <a:xfrm>
            <a:off x="10463094" y="151153"/>
            <a:ext cx="1063622" cy="587398"/>
            <a:chOff x="3534689" y="2096925"/>
            <a:chExt cx="2614472" cy="1443875"/>
          </a:xfrm>
        </p:grpSpPr>
        <p:sp>
          <p:nvSpPr>
            <p:cNvPr id="960" name="Freeform: Shape 959">
              <a:extLst>
                <a:ext uri="{FF2B5EF4-FFF2-40B4-BE49-F238E27FC236}">
                  <a16:creationId xmlns:a16="http://schemas.microsoft.com/office/drawing/2014/main" id="{F24A1369-CB36-4EE2-94F9-9495680F41E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961" name="Freeform: Shape 960">
              <a:extLst>
                <a:ext uri="{FF2B5EF4-FFF2-40B4-BE49-F238E27FC236}">
                  <a16:creationId xmlns:a16="http://schemas.microsoft.com/office/drawing/2014/main" id="{261C6449-1153-46C6-AB3F-AB518BB9B555}"/>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962" name="Freeform: Shape 961">
              <a:extLst>
                <a:ext uri="{FF2B5EF4-FFF2-40B4-BE49-F238E27FC236}">
                  <a16:creationId xmlns:a16="http://schemas.microsoft.com/office/drawing/2014/main" id="{61014F37-E593-4226-B584-67126CA72540}"/>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963" name="Freeform: Shape 962">
              <a:extLst>
                <a:ext uri="{FF2B5EF4-FFF2-40B4-BE49-F238E27FC236}">
                  <a16:creationId xmlns:a16="http://schemas.microsoft.com/office/drawing/2014/main" id="{102ED3D7-4D9D-4806-93B9-61B7C5F3A6DE}"/>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964" name="Freeform: Shape 963">
              <a:extLst>
                <a:ext uri="{FF2B5EF4-FFF2-40B4-BE49-F238E27FC236}">
                  <a16:creationId xmlns:a16="http://schemas.microsoft.com/office/drawing/2014/main" id="{A8995DEB-6E62-4C76-B0AC-CA484417AD14}"/>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965" name="Freeform: Shape 964">
              <a:extLst>
                <a:ext uri="{FF2B5EF4-FFF2-40B4-BE49-F238E27FC236}">
                  <a16:creationId xmlns:a16="http://schemas.microsoft.com/office/drawing/2014/main" id="{BC01EABC-34B8-46AF-B841-5C6B9D881032}"/>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966" name="Freeform: Shape 965">
              <a:extLst>
                <a:ext uri="{FF2B5EF4-FFF2-40B4-BE49-F238E27FC236}">
                  <a16:creationId xmlns:a16="http://schemas.microsoft.com/office/drawing/2014/main" id="{BA51AC22-1099-4595-B94D-F1A119D33C81}"/>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967" name="Freeform: Shape 966">
              <a:extLst>
                <a:ext uri="{FF2B5EF4-FFF2-40B4-BE49-F238E27FC236}">
                  <a16:creationId xmlns:a16="http://schemas.microsoft.com/office/drawing/2014/main" id="{C7735588-B41C-42CA-8BA2-A59BC4706374}"/>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968" name="Freeform: Shape 967">
              <a:extLst>
                <a:ext uri="{FF2B5EF4-FFF2-40B4-BE49-F238E27FC236}">
                  <a16:creationId xmlns:a16="http://schemas.microsoft.com/office/drawing/2014/main" id="{8D19A41C-E06A-4410-9106-A9D36484A7DF}"/>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969" name="Freeform: Shape 968">
              <a:extLst>
                <a:ext uri="{FF2B5EF4-FFF2-40B4-BE49-F238E27FC236}">
                  <a16:creationId xmlns:a16="http://schemas.microsoft.com/office/drawing/2014/main" id="{72F9B5C8-7E4C-4682-8FE7-27DB5AD2FAB3}"/>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970" name="Freeform: Shape 969">
              <a:extLst>
                <a:ext uri="{FF2B5EF4-FFF2-40B4-BE49-F238E27FC236}">
                  <a16:creationId xmlns:a16="http://schemas.microsoft.com/office/drawing/2014/main" id="{1D0A386A-2EFC-4608-83BF-71530F8DDE39}"/>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971" name="Freeform: Shape 970">
              <a:extLst>
                <a:ext uri="{FF2B5EF4-FFF2-40B4-BE49-F238E27FC236}">
                  <a16:creationId xmlns:a16="http://schemas.microsoft.com/office/drawing/2014/main" id="{84A7C2C8-4B36-4A51-A142-5F985C96572B}"/>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972" name="Freeform: Shape 971">
              <a:extLst>
                <a:ext uri="{FF2B5EF4-FFF2-40B4-BE49-F238E27FC236}">
                  <a16:creationId xmlns:a16="http://schemas.microsoft.com/office/drawing/2014/main" id="{2FA5BA37-BBB1-4F2C-845A-26667DD837A1}"/>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973" name="Freeform: Shape 972">
              <a:extLst>
                <a:ext uri="{FF2B5EF4-FFF2-40B4-BE49-F238E27FC236}">
                  <a16:creationId xmlns:a16="http://schemas.microsoft.com/office/drawing/2014/main" id="{42F3FC63-7DA7-4724-B48B-9522A69674A0}"/>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974" name="Freeform: Shape 973">
              <a:extLst>
                <a:ext uri="{FF2B5EF4-FFF2-40B4-BE49-F238E27FC236}">
                  <a16:creationId xmlns:a16="http://schemas.microsoft.com/office/drawing/2014/main" id="{C29DF232-B3EA-44B3-BE93-9EC5772B1767}"/>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975" name="Freeform: Shape 974">
              <a:extLst>
                <a:ext uri="{FF2B5EF4-FFF2-40B4-BE49-F238E27FC236}">
                  <a16:creationId xmlns:a16="http://schemas.microsoft.com/office/drawing/2014/main" id="{84D7BFE5-E8EA-4AB9-81BB-47C53A00D25C}"/>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976" name="Freeform: Shape 975">
              <a:extLst>
                <a:ext uri="{FF2B5EF4-FFF2-40B4-BE49-F238E27FC236}">
                  <a16:creationId xmlns:a16="http://schemas.microsoft.com/office/drawing/2014/main" id="{8ADFD944-B62E-42B0-B231-42F40DA609F0}"/>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977" name="Rectangle 976">
            <a:extLst>
              <a:ext uri="{FF2B5EF4-FFF2-40B4-BE49-F238E27FC236}">
                <a16:creationId xmlns:a16="http://schemas.microsoft.com/office/drawing/2014/main" id="{80E7E24A-F400-4812-81D0-32AD420963BE}"/>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grpSp>
        <p:nvGrpSpPr>
          <p:cNvPr id="979" name="Group 978">
            <a:extLst>
              <a:ext uri="{FF2B5EF4-FFF2-40B4-BE49-F238E27FC236}">
                <a16:creationId xmlns:a16="http://schemas.microsoft.com/office/drawing/2014/main" id="{0F6BFC60-E62B-47FA-9383-37A0C82FBA86}"/>
              </a:ext>
            </a:extLst>
          </p:cNvPr>
          <p:cNvGrpSpPr/>
          <p:nvPr/>
        </p:nvGrpSpPr>
        <p:grpSpPr>
          <a:xfrm>
            <a:off x="6787812" y="2223520"/>
            <a:ext cx="1675273" cy="925190"/>
            <a:chOff x="3534689" y="2096925"/>
            <a:chExt cx="2614472" cy="1443875"/>
          </a:xfrm>
        </p:grpSpPr>
        <p:sp>
          <p:nvSpPr>
            <p:cNvPr id="980" name="Freeform: Shape 979">
              <a:extLst>
                <a:ext uri="{FF2B5EF4-FFF2-40B4-BE49-F238E27FC236}">
                  <a16:creationId xmlns:a16="http://schemas.microsoft.com/office/drawing/2014/main" id="{D6099099-827C-42DD-B716-C2BC92C106A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981" name="Freeform: Shape 980">
              <a:extLst>
                <a:ext uri="{FF2B5EF4-FFF2-40B4-BE49-F238E27FC236}">
                  <a16:creationId xmlns:a16="http://schemas.microsoft.com/office/drawing/2014/main" id="{3906B3D8-78CE-4AE1-845C-E264BB258FBC}"/>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982" name="Freeform: Shape 981">
              <a:extLst>
                <a:ext uri="{FF2B5EF4-FFF2-40B4-BE49-F238E27FC236}">
                  <a16:creationId xmlns:a16="http://schemas.microsoft.com/office/drawing/2014/main" id="{EF5D48F6-8AD6-4D4D-97EA-989C7BE1A8BD}"/>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983" name="Freeform: Shape 982">
              <a:extLst>
                <a:ext uri="{FF2B5EF4-FFF2-40B4-BE49-F238E27FC236}">
                  <a16:creationId xmlns:a16="http://schemas.microsoft.com/office/drawing/2014/main" id="{D11319A0-AE18-495B-A841-5670F959CC4F}"/>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984" name="Freeform: Shape 983">
              <a:extLst>
                <a:ext uri="{FF2B5EF4-FFF2-40B4-BE49-F238E27FC236}">
                  <a16:creationId xmlns:a16="http://schemas.microsoft.com/office/drawing/2014/main" id="{889ABAD0-0F7B-4C91-ADBC-122E68B7B724}"/>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985" name="Freeform: Shape 984">
              <a:extLst>
                <a:ext uri="{FF2B5EF4-FFF2-40B4-BE49-F238E27FC236}">
                  <a16:creationId xmlns:a16="http://schemas.microsoft.com/office/drawing/2014/main" id="{FF84FC7C-8B50-4076-9298-D654F093B042}"/>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986" name="Freeform: Shape 985">
              <a:extLst>
                <a:ext uri="{FF2B5EF4-FFF2-40B4-BE49-F238E27FC236}">
                  <a16:creationId xmlns:a16="http://schemas.microsoft.com/office/drawing/2014/main" id="{C7EB1A65-5592-44D7-A657-4FF489F869CD}"/>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987" name="Freeform: Shape 986">
              <a:extLst>
                <a:ext uri="{FF2B5EF4-FFF2-40B4-BE49-F238E27FC236}">
                  <a16:creationId xmlns:a16="http://schemas.microsoft.com/office/drawing/2014/main" id="{46C9E5D3-3EA3-445B-A5BB-2C8B5646499D}"/>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988" name="Freeform: Shape 987">
              <a:extLst>
                <a:ext uri="{FF2B5EF4-FFF2-40B4-BE49-F238E27FC236}">
                  <a16:creationId xmlns:a16="http://schemas.microsoft.com/office/drawing/2014/main" id="{F2355E0C-F32B-4989-9537-0658A9192953}"/>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989" name="Freeform: Shape 988">
              <a:extLst>
                <a:ext uri="{FF2B5EF4-FFF2-40B4-BE49-F238E27FC236}">
                  <a16:creationId xmlns:a16="http://schemas.microsoft.com/office/drawing/2014/main" id="{C01CBC6F-9632-41EF-9092-BD34F2EB0943}"/>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990" name="Freeform: Shape 989">
              <a:extLst>
                <a:ext uri="{FF2B5EF4-FFF2-40B4-BE49-F238E27FC236}">
                  <a16:creationId xmlns:a16="http://schemas.microsoft.com/office/drawing/2014/main" id="{4365268E-682C-49BC-808C-B924068C4820}"/>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991" name="Freeform: Shape 990">
              <a:extLst>
                <a:ext uri="{FF2B5EF4-FFF2-40B4-BE49-F238E27FC236}">
                  <a16:creationId xmlns:a16="http://schemas.microsoft.com/office/drawing/2014/main" id="{D28FFF0F-DBB1-4731-8FA8-32AFE4DD7B58}"/>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992" name="Freeform: Shape 991">
              <a:extLst>
                <a:ext uri="{FF2B5EF4-FFF2-40B4-BE49-F238E27FC236}">
                  <a16:creationId xmlns:a16="http://schemas.microsoft.com/office/drawing/2014/main" id="{29EA66BB-5374-4B00-899F-FACBA2AE4966}"/>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993" name="Freeform: Shape 992">
              <a:extLst>
                <a:ext uri="{FF2B5EF4-FFF2-40B4-BE49-F238E27FC236}">
                  <a16:creationId xmlns:a16="http://schemas.microsoft.com/office/drawing/2014/main" id="{C6C0CBEA-40B9-462A-BBA7-DC48BD05BA41}"/>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994" name="Freeform: Shape 993">
              <a:extLst>
                <a:ext uri="{FF2B5EF4-FFF2-40B4-BE49-F238E27FC236}">
                  <a16:creationId xmlns:a16="http://schemas.microsoft.com/office/drawing/2014/main" id="{D47F5960-CFB7-41CF-9A3A-6DA870F7AD62}"/>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995" name="Freeform: Shape 994">
              <a:extLst>
                <a:ext uri="{FF2B5EF4-FFF2-40B4-BE49-F238E27FC236}">
                  <a16:creationId xmlns:a16="http://schemas.microsoft.com/office/drawing/2014/main" id="{9D5534E4-F14C-4C5C-B301-0B7A92735B63}"/>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996" name="Freeform: Shape 995">
              <a:extLst>
                <a:ext uri="{FF2B5EF4-FFF2-40B4-BE49-F238E27FC236}">
                  <a16:creationId xmlns:a16="http://schemas.microsoft.com/office/drawing/2014/main" id="{EA75D482-E494-4A37-9AD2-FBB4C78114E3}"/>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86" name="Rectangle 85">
            <a:extLst>
              <a:ext uri="{FF2B5EF4-FFF2-40B4-BE49-F238E27FC236}">
                <a16:creationId xmlns:a16="http://schemas.microsoft.com/office/drawing/2014/main" id="{7F123FA6-B996-44CF-A853-6C21627436EB}"/>
              </a:ext>
            </a:extLst>
          </p:cNvPr>
          <p:cNvSpPr/>
          <p:nvPr/>
        </p:nvSpPr>
        <p:spPr>
          <a:xfrm>
            <a:off x="6776253" y="2212713"/>
            <a:ext cx="1686832" cy="9469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3F2426E7-3516-461D-8273-4A04128B4123}"/>
              </a:ext>
            </a:extLst>
          </p:cNvPr>
          <p:cNvGrpSpPr/>
          <p:nvPr/>
        </p:nvGrpSpPr>
        <p:grpSpPr>
          <a:xfrm>
            <a:off x="3604153" y="2496795"/>
            <a:ext cx="385817" cy="606962"/>
            <a:chOff x="3595101" y="2331215"/>
            <a:chExt cx="385817" cy="606962"/>
          </a:xfrm>
        </p:grpSpPr>
        <p:sp>
          <p:nvSpPr>
            <p:cNvPr id="998" name="Freeform: Shape 997">
              <a:extLst>
                <a:ext uri="{FF2B5EF4-FFF2-40B4-BE49-F238E27FC236}">
                  <a16:creationId xmlns:a16="http://schemas.microsoft.com/office/drawing/2014/main" id="{C1F63118-FB95-475D-A42C-E29F2D98CEEA}"/>
                </a:ext>
              </a:extLst>
            </p:cNvPr>
            <p:cNvSpPr/>
            <p:nvPr/>
          </p:nvSpPr>
          <p:spPr>
            <a:xfrm>
              <a:off x="3595101" y="2422679"/>
              <a:ext cx="385817" cy="83715"/>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999" name="Freeform: Shape 998">
              <a:extLst>
                <a:ext uri="{FF2B5EF4-FFF2-40B4-BE49-F238E27FC236}">
                  <a16:creationId xmlns:a16="http://schemas.microsoft.com/office/drawing/2014/main" id="{A682F92F-AA90-4BEC-B40F-72C159BFFDC2}"/>
                </a:ext>
              </a:extLst>
            </p:cNvPr>
            <p:cNvSpPr/>
            <p:nvPr/>
          </p:nvSpPr>
          <p:spPr>
            <a:xfrm>
              <a:off x="3595101" y="2331215"/>
              <a:ext cx="385817" cy="5459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012" name="Freeform: Shape 1011">
              <a:extLst>
                <a:ext uri="{FF2B5EF4-FFF2-40B4-BE49-F238E27FC236}">
                  <a16:creationId xmlns:a16="http://schemas.microsoft.com/office/drawing/2014/main" id="{644B27C4-BDE7-48A4-83E7-0091C638B47B}"/>
                </a:ext>
              </a:extLst>
            </p:cNvPr>
            <p:cNvSpPr/>
            <p:nvPr/>
          </p:nvSpPr>
          <p:spPr>
            <a:xfrm>
              <a:off x="3595101" y="2570558"/>
              <a:ext cx="385817" cy="367619"/>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grpSp>
      <p:grpSp>
        <p:nvGrpSpPr>
          <p:cNvPr id="92" name="Group 91">
            <a:extLst>
              <a:ext uri="{FF2B5EF4-FFF2-40B4-BE49-F238E27FC236}">
                <a16:creationId xmlns:a16="http://schemas.microsoft.com/office/drawing/2014/main" id="{710F78E2-17E5-4953-B0C0-B4F7B8AE030D}"/>
              </a:ext>
            </a:extLst>
          </p:cNvPr>
          <p:cNvGrpSpPr/>
          <p:nvPr/>
        </p:nvGrpSpPr>
        <p:grpSpPr>
          <a:xfrm>
            <a:off x="4062450" y="2650651"/>
            <a:ext cx="1318314" cy="441488"/>
            <a:chOff x="4062450" y="2650651"/>
            <a:chExt cx="1318314" cy="441488"/>
          </a:xfrm>
        </p:grpSpPr>
        <p:sp>
          <p:nvSpPr>
            <p:cNvPr id="1000" name="Freeform: Shape 999">
              <a:extLst>
                <a:ext uri="{FF2B5EF4-FFF2-40B4-BE49-F238E27FC236}">
                  <a16:creationId xmlns:a16="http://schemas.microsoft.com/office/drawing/2014/main" id="{4ECA1D16-25CD-4D11-945C-FFEF3E8D95D1}"/>
                </a:ext>
              </a:extLst>
            </p:cNvPr>
            <p:cNvSpPr/>
            <p:nvPr/>
          </p:nvSpPr>
          <p:spPr>
            <a:xfrm>
              <a:off x="5304328" y="2981491"/>
              <a:ext cx="76436" cy="109194"/>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1001" name="Freeform: Shape 1000">
              <a:extLst>
                <a:ext uri="{FF2B5EF4-FFF2-40B4-BE49-F238E27FC236}">
                  <a16:creationId xmlns:a16="http://schemas.microsoft.com/office/drawing/2014/main" id="{04589F3B-A617-49B9-A47B-E6CD68C725C3}"/>
                </a:ext>
              </a:extLst>
            </p:cNvPr>
            <p:cNvSpPr/>
            <p:nvPr/>
          </p:nvSpPr>
          <p:spPr>
            <a:xfrm>
              <a:off x="4101013" y="2982582"/>
              <a:ext cx="76436" cy="109194"/>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1002" name="Freeform: Shape 1001">
              <a:extLst>
                <a:ext uri="{FF2B5EF4-FFF2-40B4-BE49-F238E27FC236}">
                  <a16:creationId xmlns:a16="http://schemas.microsoft.com/office/drawing/2014/main" id="{A066C328-3F84-44B4-9FE3-E9F8141FE8A5}"/>
                </a:ext>
              </a:extLst>
            </p:cNvPr>
            <p:cNvSpPr/>
            <p:nvPr/>
          </p:nvSpPr>
          <p:spPr>
            <a:xfrm>
              <a:off x="4584378" y="2982400"/>
              <a:ext cx="94634" cy="109194"/>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1003" name="Freeform: Shape 1002">
              <a:extLst>
                <a:ext uri="{FF2B5EF4-FFF2-40B4-BE49-F238E27FC236}">
                  <a16:creationId xmlns:a16="http://schemas.microsoft.com/office/drawing/2014/main" id="{18BF345B-E9EB-4788-981D-79889C028C25}"/>
                </a:ext>
              </a:extLst>
            </p:cNvPr>
            <p:cNvSpPr/>
            <p:nvPr/>
          </p:nvSpPr>
          <p:spPr>
            <a:xfrm>
              <a:off x="4361986" y="2982945"/>
              <a:ext cx="58237" cy="109194"/>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1004" name="Freeform: Shape 1003">
              <a:extLst>
                <a:ext uri="{FF2B5EF4-FFF2-40B4-BE49-F238E27FC236}">
                  <a16:creationId xmlns:a16="http://schemas.microsoft.com/office/drawing/2014/main" id="{A125164E-4660-449E-8382-81CB453B6BDD}"/>
                </a:ext>
              </a:extLst>
            </p:cNvPr>
            <p:cNvSpPr/>
            <p:nvPr/>
          </p:nvSpPr>
          <p:spPr>
            <a:xfrm>
              <a:off x="5058643" y="2981489"/>
              <a:ext cx="76436" cy="109194"/>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1005" name="Freeform: Shape 1004">
              <a:extLst>
                <a:ext uri="{FF2B5EF4-FFF2-40B4-BE49-F238E27FC236}">
                  <a16:creationId xmlns:a16="http://schemas.microsoft.com/office/drawing/2014/main" id="{B5B80080-1CBB-4342-9F2C-063C1DB142DF}"/>
                </a:ext>
              </a:extLst>
            </p:cNvPr>
            <p:cNvSpPr/>
            <p:nvPr/>
          </p:nvSpPr>
          <p:spPr>
            <a:xfrm>
              <a:off x="4848990" y="2981489"/>
              <a:ext cx="58237" cy="109194"/>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1006" name="Freeform: Shape 1005">
              <a:extLst>
                <a:ext uri="{FF2B5EF4-FFF2-40B4-BE49-F238E27FC236}">
                  <a16:creationId xmlns:a16="http://schemas.microsoft.com/office/drawing/2014/main" id="{24F8A752-464E-4C12-8B9C-8F4230CF8C5D}"/>
                </a:ext>
              </a:extLst>
            </p:cNvPr>
            <p:cNvSpPr/>
            <p:nvPr/>
          </p:nvSpPr>
          <p:spPr>
            <a:xfrm>
              <a:off x="4730352" y="2689233"/>
              <a:ext cx="127393" cy="236586"/>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1007" name="Freeform: Shape 1006">
              <a:extLst>
                <a:ext uri="{FF2B5EF4-FFF2-40B4-BE49-F238E27FC236}">
                  <a16:creationId xmlns:a16="http://schemas.microsoft.com/office/drawing/2014/main" id="{AF2CF829-5616-4999-BF5A-EE5E52FB7F9D}"/>
                </a:ext>
              </a:extLst>
            </p:cNvPr>
            <p:cNvSpPr/>
            <p:nvPr/>
          </p:nvSpPr>
          <p:spPr>
            <a:xfrm>
              <a:off x="4918529" y="2659385"/>
              <a:ext cx="58237" cy="265703"/>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1008" name="Freeform: Shape 1007">
              <a:extLst>
                <a:ext uri="{FF2B5EF4-FFF2-40B4-BE49-F238E27FC236}">
                  <a16:creationId xmlns:a16="http://schemas.microsoft.com/office/drawing/2014/main" id="{496EC1B1-737C-4401-8606-2FD174E023B0}"/>
                </a:ext>
              </a:extLst>
            </p:cNvPr>
            <p:cNvSpPr/>
            <p:nvPr/>
          </p:nvSpPr>
          <p:spPr>
            <a:xfrm>
              <a:off x="4250991" y="2686321"/>
              <a:ext cx="127393" cy="236586"/>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1009" name="Freeform: Shape 1008">
              <a:extLst>
                <a:ext uri="{FF2B5EF4-FFF2-40B4-BE49-F238E27FC236}">
                  <a16:creationId xmlns:a16="http://schemas.microsoft.com/office/drawing/2014/main" id="{5F584372-95FE-409B-8B8F-AD3D3E587E4B}"/>
                </a:ext>
              </a:extLst>
            </p:cNvPr>
            <p:cNvSpPr/>
            <p:nvPr/>
          </p:nvSpPr>
          <p:spPr>
            <a:xfrm>
              <a:off x="4062450" y="2669214"/>
              <a:ext cx="152872" cy="258425"/>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1010" name="Freeform: Shape 1009">
              <a:extLst>
                <a:ext uri="{FF2B5EF4-FFF2-40B4-BE49-F238E27FC236}">
                  <a16:creationId xmlns:a16="http://schemas.microsoft.com/office/drawing/2014/main" id="{12DE3EDC-5CB3-4B99-BE0C-AC9157408CD2}"/>
                </a:ext>
              </a:extLst>
            </p:cNvPr>
            <p:cNvSpPr/>
            <p:nvPr/>
          </p:nvSpPr>
          <p:spPr>
            <a:xfrm>
              <a:off x="4421697" y="2725631"/>
              <a:ext cx="120113" cy="196549"/>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1011" name="Freeform: Shape 1010">
              <a:extLst>
                <a:ext uri="{FF2B5EF4-FFF2-40B4-BE49-F238E27FC236}">
                  <a16:creationId xmlns:a16="http://schemas.microsoft.com/office/drawing/2014/main" id="{B8D425E1-10F3-4175-84A0-A782BB800B6C}"/>
                </a:ext>
              </a:extLst>
            </p:cNvPr>
            <p:cNvSpPr/>
            <p:nvPr/>
          </p:nvSpPr>
          <p:spPr>
            <a:xfrm>
              <a:off x="4550546" y="2723811"/>
              <a:ext cx="160150" cy="20018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1013" name="Freeform: Shape 1012">
              <a:extLst>
                <a:ext uri="{FF2B5EF4-FFF2-40B4-BE49-F238E27FC236}">
                  <a16:creationId xmlns:a16="http://schemas.microsoft.com/office/drawing/2014/main" id="{10FE5FCC-133F-4049-A043-83FC2C10A8DB}"/>
                </a:ext>
              </a:extLst>
            </p:cNvPr>
            <p:cNvSpPr/>
            <p:nvPr/>
          </p:nvSpPr>
          <p:spPr>
            <a:xfrm>
              <a:off x="5093968" y="2666667"/>
              <a:ext cx="145592" cy="258425"/>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7F8084"/>
            </a:solidFill>
            <a:ln w="9525" cap="flat">
              <a:noFill/>
              <a:prstDash val="solid"/>
              <a:miter/>
            </a:ln>
          </p:spPr>
          <p:txBody>
            <a:bodyPr rtlCol="0" anchor="ctr"/>
            <a:lstStyle/>
            <a:p>
              <a:endParaRPr lang="en-US"/>
            </a:p>
          </p:txBody>
        </p:sp>
        <p:sp>
          <p:nvSpPr>
            <p:cNvPr id="1014" name="Freeform: Shape 1013">
              <a:extLst>
                <a:ext uri="{FF2B5EF4-FFF2-40B4-BE49-F238E27FC236}">
                  <a16:creationId xmlns:a16="http://schemas.microsoft.com/office/drawing/2014/main" id="{0F96B777-3795-46FA-9CEC-4B624115643E}"/>
                </a:ext>
              </a:extLst>
            </p:cNvPr>
            <p:cNvSpPr/>
            <p:nvPr/>
          </p:nvSpPr>
          <p:spPr>
            <a:xfrm>
              <a:off x="5277767" y="2650651"/>
              <a:ext cx="58237" cy="276623"/>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7F8084"/>
            </a:solidFill>
            <a:ln w="9525" cap="flat">
              <a:noFill/>
              <a:prstDash val="solid"/>
              <a:miter/>
            </a:ln>
          </p:spPr>
          <p:txBody>
            <a:bodyPr rtlCol="0" anchor="ctr"/>
            <a:lstStyle/>
            <a:p>
              <a:endParaRPr lang="en-US"/>
            </a:p>
          </p:txBody>
        </p:sp>
      </p:grpSp>
      <p:grpSp>
        <p:nvGrpSpPr>
          <p:cNvPr id="90" name="Group 89">
            <a:extLst>
              <a:ext uri="{FF2B5EF4-FFF2-40B4-BE49-F238E27FC236}">
                <a16:creationId xmlns:a16="http://schemas.microsoft.com/office/drawing/2014/main" id="{168AAD7C-5013-4D84-A6D5-D1A7D15FF68F}"/>
              </a:ext>
            </a:extLst>
          </p:cNvPr>
          <p:cNvGrpSpPr/>
          <p:nvPr/>
        </p:nvGrpSpPr>
        <p:grpSpPr>
          <a:xfrm>
            <a:off x="862225" y="2216216"/>
            <a:ext cx="1619675" cy="894485"/>
            <a:chOff x="4607417" y="4898999"/>
            <a:chExt cx="1063622" cy="587398"/>
          </a:xfrm>
        </p:grpSpPr>
        <p:sp>
          <p:nvSpPr>
            <p:cNvPr id="1016" name="Freeform: Shape 1015">
              <a:extLst>
                <a:ext uri="{FF2B5EF4-FFF2-40B4-BE49-F238E27FC236}">
                  <a16:creationId xmlns:a16="http://schemas.microsoft.com/office/drawing/2014/main" id="{F656F705-71CD-462B-B944-2EA8F473A6F7}"/>
                </a:ext>
              </a:extLst>
            </p:cNvPr>
            <p:cNvSpPr/>
            <p:nvPr/>
          </p:nvSpPr>
          <p:spPr>
            <a:xfrm>
              <a:off x="5366569" y="4962191"/>
              <a:ext cx="304470" cy="66064"/>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1384BC"/>
            </a:solidFill>
            <a:ln w="7049" cap="flat">
              <a:noFill/>
              <a:prstDash val="solid"/>
              <a:miter/>
            </a:ln>
          </p:spPr>
          <p:txBody>
            <a:bodyPr rtlCol="0" anchor="ctr"/>
            <a:lstStyle/>
            <a:p>
              <a:endParaRPr lang="en-US"/>
            </a:p>
          </p:txBody>
        </p:sp>
        <p:sp>
          <p:nvSpPr>
            <p:cNvPr id="1017" name="Freeform: Shape 1016">
              <a:extLst>
                <a:ext uri="{FF2B5EF4-FFF2-40B4-BE49-F238E27FC236}">
                  <a16:creationId xmlns:a16="http://schemas.microsoft.com/office/drawing/2014/main" id="{FB413A8A-C139-411C-A26E-1C7DFA492BBB}"/>
                </a:ext>
              </a:extLst>
            </p:cNvPr>
            <p:cNvSpPr/>
            <p:nvPr/>
          </p:nvSpPr>
          <p:spPr>
            <a:xfrm>
              <a:off x="5366569" y="4898999"/>
              <a:ext cx="304470" cy="43086"/>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018" name="Freeform: Shape 1017">
              <a:extLst>
                <a:ext uri="{FF2B5EF4-FFF2-40B4-BE49-F238E27FC236}">
                  <a16:creationId xmlns:a16="http://schemas.microsoft.com/office/drawing/2014/main" id="{C734CA51-F3F5-4102-91A5-A28E21ECCA8E}"/>
                </a:ext>
              </a:extLst>
            </p:cNvPr>
            <p:cNvSpPr/>
            <p:nvPr/>
          </p:nvSpPr>
          <p:spPr>
            <a:xfrm>
              <a:off x="5587453" y="5399077"/>
              <a:ext cx="60320" cy="86171"/>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23B1A5"/>
            </a:solidFill>
            <a:ln w="7049" cap="flat">
              <a:noFill/>
              <a:prstDash val="solid"/>
              <a:miter/>
            </a:ln>
          </p:spPr>
          <p:txBody>
            <a:bodyPr rtlCol="0" anchor="ctr"/>
            <a:lstStyle/>
            <a:p>
              <a:endParaRPr lang="en-US"/>
            </a:p>
          </p:txBody>
        </p:sp>
        <p:sp>
          <p:nvSpPr>
            <p:cNvPr id="1019" name="Freeform: Shape 1018">
              <a:extLst>
                <a:ext uri="{FF2B5EF4-FFF2-40B4-BE49-F238E27FC236}">
                  <a16:creationId xmlns:a16="http://schemas.microsoft.com/office/drawing/2014/main" id="{B1A5892C-9C3F-4F4A-81FF-5E9FAF695BC0}"/>
                </a:ext>
              </a:extLst>
            </p:cNvPr>
            <p:cNvSpPr/>
            <p:nvPr/>
          </p:nvSpPr>
          <p:spPr>
            <a:xfrm>
              <a:off x="4637850" y="5399939"/>
              <a:ext cx="60320" cy="86171"/>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23B1A5"/>
            </a:solidFill>
            <a:ln w="7049" cap="flat">
              <a:noFill/>
              <a:prstDash val="solid"/>
              <a:miter/>
            </a:ln>
          </p:spPr>
          <p:txBody>
            <a:bodyPr rtlCol="0" anchor="ctr"/>
            <a:lstStyle/>
            <a:p>
              <a:endParaRPr lang="en-US"/>
            </a:p>
          </p:txBody>
        </p:sp>
        <p:sp>
          <p:nvSpPr>
            <p:cNvPr id="1020" name="Freeform: Shape 1019">
              <a:extLst>
                <a:ext uri="{FF2B5EF4-FFF2-40B4-BE49-F238E27FC236}">
                  <a16:creationId xmlns:a16="http://schemas.microsoft.com/office/drawing/2014/main" id="{E642CF05-242F-4FA8-A01B-53EDE702AB57}"/>
                </a:ext>
              </a:extLst>
            </p:cNvPr>
            <p:cNvSpPr/>
            <p:nvPr/>
          </p:nvSpPr>
          <p:spPr>
            <a:xfrm>
              <a:off x="5019300" y="5399795"/>
              <a:ext cx="74681" cy="86171"/>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23B1A5"/>
            </a:solidFill>
            <a:ln w="7049" cap="flat">
              <a:noFill/>
              <a:prstDash val="solid"/>
              <a:miter/>
            </a:ln>
          </p:spPr>
          <p:txBody>
            <a:bodyPr rtlCol="0" anchor="ctr"/>
            <a:lstStyle/>
            <a:p>
              <a:endParaRPr lang="en-US"/>
            </a:p>
          </p:txBody>
        </p:sp>
        <p:sp>
          <p:nvSpPr>
            <p:cNvPr id="1021" name="Freeform: Shape 1020">
              <a:extLst>
                <a:ext uri="{FF2B5EF4-FFF2-40B4-BE49-F238E27FC236}">
                  <a16:creationId xmlns:a16="http://schemas.microsoft.com/office/drawing/2014/main" id="{4F92DA65-A31A-424C-B52B-EAB52BC3F30F}"/>
                </a:ext>
              </a:extLst>
            </p:cNvPr>
            <p:cNvSpPr/>
            <p:nvPr/>
          </p:nvSpPr>
          <p:spPr>
            <a:xfrm>
              <a:off x="4843798" y="5400226"/>
              <a:ext cx="45958" cy="86171"/>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23B1A5"/>
            </a:solidFill>
            <a:ln w="7049" cap="flat">
              <a:noFill/>
              <a:prstDash val="solid"/>
              <a:miter/>
            </a:ln>
          </p:spPr>
          <p:txBody>
            <a:bodyPr rtlCol="0" anchor="ctr"/>
            <a:lstStyle/>
            <a:p>
              <a:endParaRPr lang="en-US"/>
            </a:p>
          </p:txBody>
        </p:sp>
        <p:sp>
          <p:nvSpPr>
            <p:cNvPr id="1022" name="Freeform: Shape 1021">
              <a:extLst>
                <a:ext uri="{FF2B5EF4-FFF2-40B4-BE49-F238E27FC236}">
                  <a16:creationId xmlns:a16="http://schemas.microsoft.com/office/drawing/2014/main" id="{38E976D5-2DDA-4299-8D61-A6928DDE179C}"/>
                </a:ext>
              </a:extLst>
            </p:cNvPr>
            <p:cNvSpPr/>
            <p:nvPr/>
          </p:nvSpPr>
          <p:spPr>
            <a:xfrm>
              <a:off x="5393569" y="5399077"/>
              <a:ext cx="60320" cy="86171"/>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23B1A5"/>
            </a:solidFill>
            <a:ln w="7049" cap="flat">
              <a:noFill/>
              <a:prstDash val="solid"/>
              <a:miter/>
            </a:ln>
          </p:spPr>
          <p:txBody>
            <a:bodyPr rtlCol="0" anchor="ctr"/>
            <a:lstStyle/>
            <a:p>
              <a:endParaRPr lang="en-US"/>
            </a:p>
          </p:txBody>
        </p:sp>
        <p:sp>
          <p:nvSpPr>
            <p:cNvPr id="1023" name="Freeform: Shape 1022">
              <a:extLst>
                <a:ext uri="{FF2B5EF4-FFF2-40B4-BE49-F238E27FC236}">
                  <a16:creationId xmlns:a16="http://schemas.microsoft.com/office/drawing/2014/main" id="{6EE9207A-78FB-4854-BB0C-5C6F3929A93E}"/>
                </a:ext>
              </a:extLst>
            </p:cNvPr>
            <p:cNvSpPr/>
            <p:nvPr/>
          </p:nvSpPr>
          <p:spPr>
            <a:xfrm>
              <a:off x="5228120" y="5399077"/>
              <a:ext cx="45958" cy="86171"/>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23B1A5"/>
            </a:solidFill>
            <a:ln w="7049" cap="flat">
              <a:noFill/>
              <a:prstDash val="solid"/>
              <a:miter/>
            </a:ln>
          </p:spPr>
          <p:txBody>
            <a:bodyPr rtlCol="0" anchor="ctr"/>
            <a:lstStyle/>
            <a:p>
              <a:endParaRPr lang="en-US"/>
            </a:p>
          </p:txBody>
        </p:sp>
        <p:sp>
          <p:nvSpPr>
            <p:cNvPr id="1024" name="Freeform: Shape 1023">
              <a:extLst>
                <a:ext uri="{FF2B5EF4-FFF2-40B4-BE49-F238E27FC236}">
                  <a16:creationId xmlns:a16="http://schemas.microsoft.com/office/drawing/2014/main" id="{0E15FE3C-846F-407B-A095-D3ABD787373B}"/>
                </a:ext>
              </a:extLst>
            </p:cNvPr>
            <p:cNvSpPr/>
            <p:nvPr/>
          </p:nvSpPr>
          <p:spPr>
            <a:xfrm>
              <a:off x="5134496" y="5168441"/>
              <a:ext cx="100533" cy="18670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23B1A5"/>
            </a:solidFill>
            <a:ln w="9525" cap="flat">
              <a:noFill/>
              <a:prstDash val="solid"/>
              <a:miter/>
            </a:ln>
          </p:spPr>
          <p:txBody>
            <a:bodyPr rtlCol="0" anchor="ctr"/>
            <a:lstStyle/>
            <a:p>
              <a:endParaRPr lang="en-US"/>
            </a:p>
          </p:txBody>
        </p:sp>
        <p:sp>
          <p:nvSpPr>
            <p:cNvPr id="1025" name="Freeform: Shape 1024">
              <a:extLst>
                <a:ext uri="{FF2B5EF4-FFF2-40B4-BE49-F238E27FC236}">
                  <a16:creationId xmlns:a16="http://schemas.microsoft.com/office/drawing/2014/main" id="{2B2C8499-7A80-47E3-B90F-5C5DEF809874}"/>
                </a:ext>
              </a:extLst>
            </p:cNvPr>
            <p:cNvSpPr/>
            <p:nvPr/>
          </p:nvSpPr>
          <p:spPr>
            <a:xfrm>
              <a:off x="5282997" y="5144887"/>
              <a:ext cx="45958" cy="209682"/>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23B1A5"/>
            </a:solidFill>
            <a:ln w="9525" cap="flat">
              <a:noFill/>
              <a:prstDash val="solid"/>
              <a:miter/>
            </a:ln>
          </p:spPr>
          <p:txBody>
            <a:bodyPr rtlCol="0" anchor="ctr"/>
            <a:lstStyle/>
            <a:p>
              <a:endParaRPr lang="en-US"/>
            </a:p>
          </p:txBody>
        </p:sp>
        <p:sp>
          <p:nvSpPr>
            <p:cNvPr id="1026" name="Freeform: Shape 1025">
              <a:extLst>
                <a:ext uri="{FF2B5EF4-FFF2-40B4-BE49-F238E27FC236}">
                  <a16:creationId xmlns:a16="http://schemas.microsoft.com/office/drawing/2014/main" id="{7790B112-9358-4E81-AF80-CE9D487B541F}"/>
                </a:ext>
              </a:extLst>
            </p:cNvPr>
            <p:cNvSpPr/>
            <p:nvPr/>
          </p:nvSpPr>
          <p:spPr>
            <a:xfrm>
              <a:off x="4756205" y="5166143"/>
              <a:ext cx="100533" cy="18670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23B1A5"/>
            </a:solidFill>
            <a:ln w="9525" cap="flat">
              <a:noFill/>
              <a:prstDash val="solid"/>
              <a:miter/>
            </a:ln>
          </p:spPr>
          <p:txBody>
            <a:bodyPr rtlCol="0" anchor="ctr"/>
            <a:lstStyle/>
            <a:p>
              <a:endParaRPr lang="en-US"/>
            </a:p>
          </p:txBody>
        </p:sp>
        <p:sp>
          <p:nvSpPr>
            <p:cNvPr id="1027" name="Freeform: Shape 1026">
              <a:extLst>
                <a:ext uri="{FF2B5EF4-FFF2-40B4-BE49-F238E27FC236}">
                  <a16:creationId xmlns:a16="http://schemas.microsoft.com/office/drawing/2014/main" id="{E2FD7828-6BA5-4E5B-B176-50B69433E77E}"/>
                </a:ext>
              </a:extLst>
            </p:cNvPr>
            <p:cNvSpPr/>
            <p:nvPr/>
          </p:nvSpPr>
          <p:spPr>
            <a:xfrm>
              <a:off x="4607417" y="5152643"/>
              <a:ext cx="120640" cy="203938"/>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23B1A5"/>
            </a:solidFill>
            <a:ln w="9525" cap="flat">
              <a:noFill/>
              <a:prstDash val="solid"/>
              <a:miter/>
            </a:ln>
          </p:spPr>
          <p:txBody>
            <a:bodyPr rtlCol="0" anchor="ctr"/>
            <a:lstStyle/>
            <a:p>
              <a:endParaRPr lang="en-US"/>
            </a:p>
          </p:txBody>
        </p:sp>
        <p:sp>
          <p:nvSpPr>
            <p:cNvPr id="1028" name="Freeform: Shape 1027">
              <a:extLst>
                <a:ext uri="{FF2B5EF4-FFF2-40B4-BE49-F238E27FC236}">
                  <a16:creationId xmlns:a16="http://schemas.microsoft.com/office/drawing/2014/main" id="{56B343ED-89AC-41F2-BF8B-860BCB3B1481}"/>
                </a:ext>
              </a:extLst>
            </p:cNvPr>
            <p:cNvSpPr/>
            <p:nvPr/>
          </p:nvSpPr>
          <p:spPr>
            <a:xfrm>
              <a:off x="4890919" y="5197165"/>
              <a:ext cx="94788" cy="15510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23B1A5"/>
            </a:solidFill>
            <a:ln w="9525" cap="flat">
              <a:noFill/>
              <a:prstDash val="solid"/>
              <a:miter/>
            </a:ln>
          </p:spPr>
          <p:txBody>
            <a:bodyPr rtlCol="0" anchor="ctr"/>
            <a:lstStyle/>
            <a:p>
              <a:endParaRPr lang="en-US"/>
            </a:p>
          </p:txBody>
        </p:sp>
        <p:sp>
          <p:nvSpPr>
            <p:cNvPr id="1029" name="Freeform: Shape 1028">
              <a:extLst>
                <a:ext uri="{FF2B5EF4-FFF2-40B4-BE49-F238E27FC236}">
                  <a16:creationId xmlns:a16="http://schemas.microsoft.com/office/drawing/2014/main" id="{42D7C4A1-55A2-49E7-B45B-EA567E335708}"/>
                </a:ext>
              </a:extLst>
            </p:cNvPr>
            <p:cNvSpPr/>
            <p:nvPr/>
          </p:nvSpPr>
          <p:spPr>
            <a:xfrm>
              <a:off x="4992601" y="5195729"/>
              <a:ext cx="126384" cy="157980"/>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23B1A5"/>
            </a:solidFill>
            <a:ln w="9525" cap="flat">
              <a:noFill/>
              <a:prstDash val="solid"/>
              <a:miter/>
            </a:ln>
          </p:spPr>
          <p:txBody>
            <a:bodyPr rtlCol="0" anchor="ctr"/>
            <a:lstStyle/>
            <a:p>
              <a:endParaRPr lang="en-US"/>
            </a:p>
          </p:txBody>
        </p:sp>
        <p:sp>
          <p:nvSpPr>
            <p:cNvPr id="1030" name="Freeform: Shape 1029">
              <a:extLst>
                <a:ext uri="{FF2B5EF4-FFF2-40B4-BE49-F238E27FC236}">
                  <a16:creationId xmlns:a16="http://schemas.microsoft.com/office/drawing/2014/main" id="{ED803C08-27FC-45D5-99FE-244357D941BC}"/>
                </a:ext>
              </a:extLst>
            </p:cNvPr>
            <p:cNvSpPr/>
            <p:nvPr/>
          </p:nvSpPr>
          <p:spPr>
            <a:xfrm>
              <a:off x="5366569" y="5063873"/>
              <a:ext cx="304470" cy="290109"/>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23B1A5"/>
            </a:solidFill>
            <a:ln w="7049" cap="flat">
              <a:noFill/>
              <a:prstDash val="solid"/>
              <a:miter/>
            </a:ln>
          </p:spPr>
          <p:txBody>
            <a:bodyPr rtlCol="0" anchor="ctr"/>
            <a:lstStyle/>
            <a:p>
              <a:endParaRPr lang="en-US"/>
            </a:p>
          </p:txBody>
        </p:sp>
        <p:sp>
          <p:nvSpPr>
            <p:cNvPr id="1031" name="Freeform: Shape 1030">
              <a:extLst>
                <a:ext uri="{FF2B5EF4-FFF2-40B4-BE49-F238E27FC236}">
                  <a16:creationId xmlns:a16="http://schemas.microsoft.com/office/drawing/2014/main" id="{C6DB64BB-4F5E-47AB-A2A7-62BC55B59ABE}"/>
                </a:ext>
              </a:extLst>
            </p:cNvPr>
            <p:cNvSpPr/>
            <p:nvPr/>
          </p:nvSpPr>
          <p:spPr>
            <a:xfrm>
              <a:off x="5421445" y="5150632"/>
              <a:ext cx="114895" cy="203938"/>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1032" name="Freeform: Shape 1031">
              <a:extLst>
                <a:ext uri="{FF2B5EF4-FFF2-40B4-BE49-F238E27FC236}">
                  <a16:creationId xmlns:a16="http://schemas.microsoft.com/office/drawing/2014/main" id="{0D3D0BD3-5FA3-4651-B4A5-4FC561194A74}"/>
                </a:ext>
              </a:extLst>
            </p:cNvPr>
            <p:cNvSpPr/>
            <p:nvPr/>
          </p:nvSpPr>
          <p:spPr>
            <a:xfrm>
              <a:off x="5566499" y="5137994"/>
              <a:ext cx="45958" cy="2182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pic>
        <p:nvPicPr>
          <p:cNvPr id="5" name="Picture 4">
            <a:extLst>
              <a:ext uri="{FF2B5EF4-FFF2-40B4-BE49-F238E27FC236}">
                <a16:creationId xmlns:a16="http://schemas.microsoft.com/office/drawing/2014/main" id="{347EC12A-C69F-8F49-9B78-38495EA95726}"/>
              </a:ext>
            </a:extLst>
          </p:cNvPr>
          <p:cNvPicPr>
            <a:picLocks noChangeAspect="1"/>
          </p:cNvPicPr>
          <p:nvPr/>
        </p:nvPicPr>
        <p:blipFill rotWithShape="1">
          <a:blip r:embed="rId4">
            <a:extLst>
              <a:ext uri="{28A0092B-C50C-407E-A947-70E740481C1C}">
                <a14:useLocalDpi xmlns:a14="http://schemas.microsoft.com/office/drawing/2010/main" val="0"/>
              </a:ext>
            </a:extLst>
          </a:blip>
          <a:srcRect l="1578" t="8312" r="5823" b="11343"/>
          <a:stretch/>
        </p:blipFill>
        <p:spPr>
          <a:xfrm>
            <a:off x="795867" y="4012584"/>
            <a:ext cx="1686033" cy="1051071"/>
          </a:xfrm>
          <a:prstGeom prst="rect">
            <a:avLst/>
          </a:prstGeom>
        </p:spPr>
      </p:pic>
      <p:sp>
        <p:nvSpPr>
          <p:cNvPr id="96" name="Rectangle 95">
            <a:extLst>
              <a:ext uri="{FF2B5EF4-FFF2-40B4-BE49-F238E27FC236}">
                <a16:creationId xmlns:a16="http://schemas.microsoft.com/office/drawing/2014/main" id="{5A19FFB3-298E-DF46-A17D-5D8B1BFDE37F}"/>
              </a:ext>
            </a:extLst>
          </p:cNvPr>
          <p:cNvSpPr/>
          <p:nvPr/>
        </p:nvSpPr>
        <p:spPr>
          <a:xfrm>
            <a:off x="494899" y="5139855"/>
            <a:ext cx="2435916" cy="461665"/>
          </a:xfrm>
          <a:prstGeom prst="rect">
            <a:avLst/>
          </a:prstGeom>
        </p:spPr>
        <p:txBody>
          <a:bodyPr wrap="square">
            <a:spAutoFit/>
          </a:bodyPr>
          <a:lstStyle/>
          <a:p>
            <a:pPr algn="ctr"/>
            <a:r>
              <a:rPr lang="en-US" sz="1200" dirty="0">
                <a:solidFill>
                  <a:srgbClr val="353531"/>
                </a:solidFill>
                <a:latin typeface="Open Sans" panose="020B0606030504020204" pitchFamily="34" charset="0"/>
                <a:ea typeface="Open Sans" panose="020B0606030504020204" pitchFamily="34" charset="0"/>
                <a:cs typeface="Open Sans" panose="020B0606030504020204" pitchFamily="34" charset="0"/>
              </a:rPr>
              <a:t>Logo should never be one color (when not black or white)</a:t>
            </a:r>
          </a:p>
        </p:txBody>
      </p:sp>
      <p:pic>
        <p:nvPicPr>
          <p:cNvPr id="7" name="Picture 6">
            <a:extLst>
              <a:ext uri="{FF2B5EF4-FFF2-40B4-BE49-F238E27FC236}">
                <a16:creationId xmlns:a16="http://schemas.microsoft.com/office/drawing/2014/main" id="{1E95521B-85EC-B04B-998E-9BE73EA804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4153" y="4204099"/>
            <a:ext cx="1987353" cy="900933"/>
          </a:xfrm>
          <a:prstGeom prst="rect">
            <a:avLst/>
          </a:prstGeom>
        </p:spPr>
      </p:pic>
      <p:sp>
        <p:nvSpPr>
          <p:cNvPr id="99" name="Rectangle 98">
            <a:extLst>
              <a:ext uri="{FF2B5EF4-FFF2-40B4-BE49-F238E27FC236}">
                <a16:creationId xmlns:a16="http://schemas.microsoft.com/office/drawing/2014/main" id="{827BE317-573F-6D44-97F5-0428F8F65D9F}"/>
              </a:ext>
            </a:extLst>
          </p:cNvPr>
          <p:cNvSpPr/>
          <p:nvPr/>
        </p:nvSpPr>
        <p:spPr>
          <a:xfrm>
            <a:off x="3342175" y="5139855"/>
            <a:ext cx="2360125" cy="461665"/>
          </a:xfrm>
          <a:prstGeom prst="rect">
            <a:avLst/>
          </a:prstGeom>
        </p:spPr>
        <p:txBody>
          <a:bodyPr wrap="square">
            <a:spAutoFit/>
          </a:bodyPr>
          <a:lstStyle/>
          <a:p>
            <a:pPr algn="ctr"/>
            <a:r>
              <a:rPr lang="en-US" sz="1200" dirty="0">
                <a:solidFill>
                  <a:srgbClr val="353531"/>
                </a:solidFill>
                <a:latin typeface="Open Sans" panose="020B0606030504020204" pitchFamily="34" charset="0"/>
                <a:ea typeface="Open Sans" panose="020B0606030504020204" pitchFamily="34" charset="0"/>
                <a:cs typeface="Open Sans" panose="020B0606030504020204" pitchFamily="34" charset="0"/>
              </a:rPr>
              <a:t>Logo should never appear without logomark</a:t>
            </a:r>
          </a:p>
        </p:txBody>
      </p:sp>
      <p:pic>
        <p:nvPicPr>
          <p:cNvPr id="9" name="Picture 8">
            <a:extLst>
              <a:ext uri="{FF2B5EF4-FFF2-40B4-BE49-F238E27FC236}">
                <a16:creationId xmlns:a16="http://schemas.microsoft.com/office/drawing/2014/main" id="{8C215965-FF69-9F4B-93AB-BAC84C64D123}"/>
              </a:ext>
            </a:extLst>
          </p:cNvPr>
          <p:cNvPicPr>
            <a:picLocks noChangeAspect="1"/>
          </p:cNvPicPr>
          <p:nvPr/>
        </p:nvPicPr>
        <p:blipFill rotWithShape="1">
          <a:blip r:embed="rId6">
            <a:extLst>
              <a:ext uri="{28A0092B-C50C-407E-A947-70E740481C1C}">
                <a14:useLocalDpi xmlns:a14="http://schemas.microsoft.com/office/drawing/2010/main" val="0"/>
              </a:ext>
            </a:extLst>
          </a:blip>
          <a:srcRect t="14489"/>
          <a:stretch/>
        </p:blipFill>
        <p:spPr>
          <a:xfrm>
            <a:off x="6734840" y="4133900"/>
            <a:ext cx="1766309" cy="881900"/>
          </a:xfrm>
          <a:prstGeom prst="rect">
            <a:avLst/>
          </a:prstGeom>
        </p:spPr>
      </p:pic>
      <p:sp>
        <p:nvSpPr>
          <p:cNvPr id="102" name="Rectangle 101">
            <a:extLst>
              <a:ext uri="{FF2B5EF4-FFF2-40B4-BE49-F238E27FC236}">
                <a16:creationId xmlns:a16="http://schemas.microsoft.com/office/drawing/2014/main" id="{E3875C07-A16C-1742-8202-380F0D7C51C0}"/>
              </a:ext>
            </a:extLst>
          </p:cNvPr>
          <p:cNvSpPr/>
          <p:nvPr/>
        </p:nvSpPr>
        <p:spPr>
          <a:xfrm>
            <a:off x="6336224" y="5139855"/>
            <a:ext cx="2435916" cy="461665"/>
          </a:xfrm>
          <a:prstGeom prst="rect">
            <a:avLst/>
          </a:prstGeom>
        </p:spPr>
        <p:txBody>
          <a:bodyPr wrap="square">
            <a:spAutoFit/>
          </a:bodyPr>
          <a:lstStyle/>
          <a:p>
            <a:pPr algn="ctr"/>
            <a:r>
              <a:rPr lang="en-US" sz="1200" dirty="0">
                <a:solidFill>
                  <a:srgbClr val="353531"/>
                </a:solidFill>
                <a:latin typeface="Open Sans" panose="020B0606030504020204" pitchFamily="34" charset="0"/>
                <a:ea typeface="Open Sans" panose="020B0606030504020204" pitchFamily="34" charset="0"/>
                <a:cs typeface="Open Sans" panose="020B0606030504020204" pitchFamily="34" charset="0"/>
              </a:rPr>
              <a:t>Never use StratiFi without “HEALTH”</a:t>
            </a:r>
          </a:p>
        </p:txBody>
      </p:sp>
      <p:cxnSp>
        <p:nvCxnSpPr>
          <p:cNvPr id="106" name="Straight Connector 105">
            <a:extLst>
              <a:ext uri="{FF2B5EF4-FFF2-40B4-BE49-F238E27FC236}">
                <a16:creationId xmlns:a16="http://schemas.microsoft.com/office/drawing/2014/main" id="{490D5A7D-0485-2B4B-BFF3-8933EDBC57E6}"/>
              </a:ext>
            </a:extLst>
          </p:cNvPr>
          <p:cNvCxnSpPr/>
          <p:nvPr/>
        </p:nvCxnSpPr>
        <p:spPr>
          <a:xfrm flipH="1">
            <a:off x="1300076" y="3965409"/>
            <a:ext cx="684891" cy="109728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514CECFA-7DB6-4742-8F87-9E6AE0A43348}"/>
              </a:ext>
            </a:extLst>
          </p:cNvPr>
          <p:cNvCxnSpPr/>
          <p:nvPr/>
        </p:nvCxnSpPr>
        <p:spPr>
          <a:xfrm flipH="1">
            <a:off x="4177449" y="3965409"/>
            <a:ext cx="684891" cy="109728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F40533D-89F9-F946-BBB2-B9E772E17B30}"/>
              </a:ext>
            </a:extLst>
          </p:cNvPr>
          <p:cNvCxnSpPr/>
          <p:nvPr/>
        </p:nvCxnSpPr>
        <p:spPr>
          <a:xfrm flipH="1">
            <a:off x="7315211" y="4030287"/>
            <a:ext cx="684891" cy="109728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07" name="Rectangle 706">
            <a:extLst>
              <a:ext uri="{FF2B5EF4-FFF2-40B4-BE49-F238E27FC236}">
                <a16:creationId xmlns:a16="http://schemas.microsoft.com/office/drawing/2014/main" id="{49C7AC46-8374-4A1F-9E38-1776BC1B72DB}"/>
              </a:ext>
            </a:extLst>
          </p:cNvPr>
          <p:cNvSpPr/>
          <p:nvPr/>
        </p:nvSpPr>
        <p:spPr>
          <a:xfrm>
            <a:off x="9419841" y="3244428"/>
            <a:ext cx="2207146" cy="461665"/>
          </a:xfrm>
          <a:prstGeom prst="rect">
            <a:avLst/>
          </a:prstGeom>
        </p:spPr>
        <p:txBody>
          <a:bodyPr wrap="square">
            <a:spAutoFit/>
          </a:bodyPr>
          <a:lstStyle/>
          <a:p>
            <a:pPr algn="ctr"/>
            <a:r>
              <a:rPr lang="en-US" sz="1200" dirty="0">
                <a:solidFill>
                  <a:srgbClr val="353531"/>
                </a:solidFill>
                <a:latin typeface="Open Sans" panose="020B0606030504020204" pitchFamily="34" charset="0"/>
                <a:ea typeface="Open Sans" panose="020B0606030504020204" pitchFamily="34" charset="0"/>
                <a:cs typeface="Open Sans" panose="020B0606030504020204" pitchFamily="34" charset="0"/>
              </a:rPr>
              <a:t>Do not stretch/distort the logo</a:t>
            </a:r>
          </a:p>
        </p:txBody>
      </p:sp>
      <p:cxnSp>
        <p:nvCxnSpPr>
          <p:cNvPr id="15" name="Straight Connector 14">
            <a:extLst>
              <a:ext uri="{FF2B5EF4-FFF2-40B4-BE49-F238E27FC236}">
                <a16:creationId xmlns:a16="http://schemas.microsoft.com/office/drawing/2014/main" id="{E211DE5D-D0BA-459A-9F36-182AA8021E73}"/>
              </a:ext>
            </a:extLst>
          </p:cNvPr>
          <p:cNvCxnSpPr>
            <a:cxnSpLocks/>
            <a:endCxn id="703" idx="0"/>
          </p:cNvCxnSpPr>
          <p:nvPr/>
        </p:nvCxnSpPr>
        <p:spPr>
          <a:xfrm flipH="1">
            <a:off x="1677542" y="2055446"/>
            <a:ext cx="684892" cy="118411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8" name="Straight Connector 707">
            <a:extLst>
              <a:ext uri="{FF2B5EF4-FFF2-40B4-BE49-F238E27FC236}">
                <a16:creationId xmlns:a16="http://schemas.microsoft.com/office/drawing/2014/main" id="{60E20572-961C-4F70-A2B9-C940DA4AF718}"/>
              </a:ext>
            </a:extLst>
          </p:cNvPr>
          <p:cNvCxnSpPr/>
          <p:nvPr/>
        </p:nvCxnSpPr>
        <p:spPr>
          <a:xfrm flipH="1">
            <a:off x="4114299" y="1960595"/>
            <a:ext cx="684891" cy="1191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9" name="Straight Connector 708">
            <a:extLst>
              <a:ext uri="{FF2B5EF4-FFF2-40B4-BE49-F238E27FC236}">
                <a16:creationId xmlns:a16="http://schemas.microsoft.com/office/drawing/2014/main" id="{2E685171-8619-4A74-A01E-986EA55A7D2A}"/>
              </a:ext>
            </a:extLst>
          </p:cNvPr>
          <p:cNvCxnSpPr/>
          <p:nvPr/>
        </p:nvCxnSpPr>
        <p:spPr>
          <a:xfrm flipH="1">
            <a:off x="7332878" y="2035479"/>
            <a:ext cx="684891" cy="1191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1" name="Straight Connector 830">
            <a:extLst>
              <a:ext uri="{FF2B5EF4-FFF2-40B4-BE49-F238E27FC236}">
                <a16:creationId xmlns:a16="http://schemas.microsoft.com/office/drawing/2014/main" id="{1C9D5CE1-9D1C-4856-B637-C0FA1BE9C45C}"/>
              </a:ext>
            </a:extLst>
          </p:cNvPr>
          <p:cNvCxnSpPr/>
          <p:nvPr/>
        </p:nvCxnSpPr>
        <p:spPr>
          <a:xfrm flipH="1">
            <a:off x="10601747" y="2059449"/>
            <a:ext cx="684891" cy="1191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5773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Rectangle 440">
            <a:extLst>
              <a:ext uri="{FF2B5EF4-FFF2-40B4-BE49-F238E27FC236}">
                <a16:creationId xmlns:a16="http://schemas.microsoft.com/office/drawing/2014/main" id="{3518D8B6-79D8-4B62-B8B5-E4365A43B9EC}"/>
              </a:ext>
            </a:extLst>
          </p:cNvPr>
          <p:cNvSpPr/>
          <p:nvPr/>
        </p:nvSpPr>
        <p:spPr>
          <a:xfrm>
            <a:off x="2589355" y="2690396"/>
            <a:ext cx="1926804" cy="1018255"/>
          </a:xfrm>
          <a:prstGeom prst="rect">
            <a:avLst/>
          </a:prstGeom>
          <a:solidFill>
            <a:srgbClr val="23B1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2" name="Rectangle 441">
            <a:extLst>
              <a:ext uri="{FF2B5EF4-FFF2-40B4-BE49-F238E27FC236}">
                <a16:creationId xmlns:a16="http://schemas.microsoft.com/office/drawing/2014/main" id="{4BC699F5-37E0-4A08-A2B4-E4A4A943120D}"/>
              </a:ext>
            </a:extLst>
          </p:cNvPr>
          <p:cNvSpPr/>
          <p:nvPr/>
        </p:nvSpPr>
        <p:spPr>
          <a:xfrm>
            <a:off x="429150" y="2690396"/>
            <a:ext cx="1931726" cy="1018255"/>
          </a:xfrm>
          <a:prstGeom prst="rect">
            <a:avLst/>
          </a:prstGeom>
          <a:solidFill>
            <a:srgbClr val="364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0" name="TextBox 879">
            <a:extLst>
              <a:ext uri="{FF2B5EF4-FFF2-40B4-BE49-F238E27FC236}">
                <a16:creationId xmlns:a16="http://schemas.microsoft.com/office/drawing/2014/main" id="{F8C5AFAE-CB10-4670-A345-D6464E8E2616}"/>
              </a:ext>
            </a:extLst>
          </p:cNvPr>
          <p:cNvSpPr txBox="1"/>
          <p:nvPr/>
        </p:nvSpPr>
        <p:spPr>
          <a:xfrm>
            <a:off x="510588" y="3726336"/>
            <a:ext cx="1817266" cy="230832"/>
          </a:xfrm>
          <a:prstGeom prst="rect">
            <a:avLst/>
          </a:prstGeom>
          <a:noFill/>
        </p:spPr>
        <p:txBody>
          <a:bodyPr wrap="square" rtlCol="0">
            <a:spAutoFit/>
          </a:bodyPr>
          <a:lstStyle/>
          <a:p>
            <a:pPr algn="ctr"/>
            <a:r>
              <a:rPr lang="en-US" sz="900" dirty="0">
                <a:solidFill>
                  <a:srgbClr val="353531"/>
                </a:solidFill>
                <a:latin typeface="Source Sans Pro" panose="020B0503030403020204" pitchFamily="34" charset="0"/>
                <a:ea typeface="Source Sans Pro" panose="020B0503030403020204" pitchFamily="34" charset="0"/>
              </a:rPr>
              <a:t>SFH Navy</a:t>
            </a:r>
          </a:p>
        </p:txBody>
      </p:sp>
      <p:sp>
        <p:nvSpPr>
          <p:cNvPr id="881" name="TextBox 880">
            <a:extLst>
              <a:ext uri="{FF2B5EF4-FFF2-40B4-BE49-F238E27FC236}">
                <a16:creationId xmlns:a16="http://schemas.microsoft.com/office/drawing/2014/main" id="{CAE025E0-43F1-4052-AF3A-FCCBB1D1136D}"/>
              </a:ext>
            </a:extLst>
          </p:cNvPr>
          <p:cNvSpPr txBox="1"/>
          <p:nvPr/>
        </p:nvSpPr>
        <p:spPr>
          <a:xfrm>
            <a:off x="2537196" y="3723718"/>
            <a:ext cx="2045669" cy="230832"/>
          </a:xfrm>
          <a:prstGeom prst="rect">
            <a:avLst/>
          </a:prstGeom>
          <a:noFill/>
        </p:spPr>
        <p:txBody>
          <a:bodyPr wrap="square" rtlCol="0">
            <a:spAutoFit/>
          </a:bodyPr>
          <a:lstStyle/>
          <a:p>
            <a:pPr algn="ctr"/>
            <a:r>
              <a:rPr lang="en-US" sz="900" dirty="0">
                <a:solidFill>
                  <a:srgbClr val="353531"/>
                </a:solidFill>
                <a:latin typeface="Source Sans Pro" panose="020B0503030403020204" pitchFamily="34" charset="0"/>
                <a:ea typeface="Source Sans Pro" panose="020B0503030403020204" pitchFamily="34" charset="0"/>
              </a:rPr>
              <a:t>SFH Teal</a:t>
            </a:r>
          </a:p>
        </p:txBody>
      </p:sp>
      <p:sp>
        <p:nvSpPr>
          <p:cNvPr id="943" name="TextBox 942">
            <a:extLst>
              <a:ext uri="{FF2B5EF4-FFF2-40B4-BE49-F238E27FC236}">
                <a16:creationId xmlns:a16="http://schemas.microsoft.com/office/drawing/2014/main" id="{ED8F2D49-6D0E-4911-958A-D6F545D00BB4}"/>
              </a:ext>
            </a:extLst>
          </p:cNvPr>
          <p:cNvSpPr txBox="1"/>
          <p:nvPr/>
        </p:nvSpPr>
        <p:spPr>
          <a:xfrm>
            <a:off x="200025" y="268956"/>
            <a:ext cx="460057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Logo – Background Usage</a:t>
            </a:r>
          </a:p>
        </p:txBody>
      </p:sp>
      <p:cxnSp>
        <p:nvCxnSpPr>
          <p:cNvPr id="944" name="Straight Connector 943">
            <a:extLst>
              <a:ext uri="{FF2B5EF4-FFF2-40B4-BE49-F238E27FC236}">
                <a16:creationId xmlns:a16="http://schemas.microsoft.com/office/drawing/2014/main" id="{68022970-096F-480D-B69B-6CB4ECCBBCF8}"/>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945" name="Straight Connector 944">
            <a:extLst>
              <a:ext uri="{FF2B5EF4-FFF2-40B4-BE49-F238E27FC236}">
                <a16:creationId xmlns:a16="http://schemas.microsoft.com/office/drawing/2014/main" id="{826C470A-2B0B-4DBB-994D-4CE14A28C32B}"/>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946" name="Group 945">
            <a:extLst>
              <a:ext uri="{FF2B5EF4-FFF2-40B4-BE49-F238E27FC236}">
                <a16:creationId xmlns:a16="http://schemas.microsoft.com/office/drawing/2014/main" id="{76A01295-C1DA-4168-B1F5-7CA61D2B9AB8}"/>
              </a:ext>
            </a:extLst>
          </p:cNvPr>
          <p:cNvGrpSpPr/>
          <p:nvPr/>
        </p:nvGrpSpPr>
        <p:grpSpPr>
          <a:xfrm>
            <a:off x="10463094" y="151153"/>
            <a:ext cx="1063622" cy="587398"/>
            <a:chOff x="3534689" y="2096925"/>
            <a:chExt cx="2614472" cy="1443875"/>
          </a:xfrm>
        </p:grpSpPr>
        <p:sp>
          <p:nvSpPr>
            <p:cNvPr id="947" name="Freeform: Shape 946">
              <a:extLst>
                <a:ext uri="{FF2B5EF4-FFF2-40B4-BE49-F238E27FC236}">
                  <a16:creationId xmlns:a16="http://schemas.microsoft.com/office/drawing/2014/main" id="{21097D5F-D10B-4839-A38C-DE5129230367}"/>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948" name="Freeform: Shape 947">
              <a:extLst>
                <a:ext uri="{FF2B5EF4-FFF2-40B4-BE49-F238E27FC236}">
                  <a16:creationId xmlns:a16="http://schemas.microsoft.com/office/drawing/2014/main" id="{B1BAF9F8-B54F-465F-AB2D-F100EF433AFD}"/>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949" name="Freeform: Shape 948">
              <a:extLst>
                <a:ext uri="{FF2B5EF4-FFF2-40B4-BE49-F238E27FC236}">
                  <a16:creationId xmlns:a16="http://schemas.microsoft.com/office/drawing/2014/main" id="{EF540449-0FC9-41BA-A18F-F246DE67931E}"/>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950" name="Freeform: Shape 949">
              <a:extLst>
                <a:ext uri="{FF2B5EF4-FFF2-40B4-BE49-F238E27FC236}">
                  <a16:creationId xmlns:a16="http://schemas.microsoft.com/office/drawing/2014/main" id="{298BFE80-4588-466A-8E0B-41EA192AA671}"/>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951" name="Freeform: Shape 950">
              <a:extLst>
                <a:ext uri="{FF2B5EF4-FFF2-40B4-BE49-F238E27FC236}">
                  <a16:creationId xmlns:a16="http://schemas.microsoft.com/office/drawing/2014/main" id="{B272C4F4-12C0-4726-832F-A35979664F6A}"/>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954" name="Freeform: Shape 953">
              <a:extLst>
                <a:ext uri="{FF2B5EF4-FFF2-40B4-BE49-F238E27FC236}">
                  <a16:creationId xmlns:a16="http://schemas.microsoft.com/office/drawing/2014/main" id="{A7692AD0-E6DA-4E84-B26D-466CCE5356C2}"/>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955" name="Freeform: Shape 954">
              <a:extLst>
                <a:ext uri="{FF2B5EF4-FFF2-40B4-BE49-F238E27FC236}">
                  <a16:creationId xmlns:a16="http://schemas.microsoft.com/office/drawing/2014/main" id="{EFA8E034-259A-4E7B-9A97-6F540070F1C2}"/>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956" name="Freeform: Shape 955">
              <a:extLst>
                <a:ext uri="{FF2B5EF4-FFF2-40B4-BE49-F238E27FC236}">
                  <a16:creationId xmlns:a16="http://schemas.microsoft.com/office/drawing/2014/main" id="{E1B97749-EB95-4C45-920D-2426C5DE1CDA}"/>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957" name="Freeform: Shape 956">
              <a:extLst>
                <a:ext uri="{FF2B5EF4-FFF2-40B4-BE49-F238E27FC236}">
                  <a16:creationId xmlns:a16="http://schemas.microsoft.com/office/drawing/2014/main" id="{43748CEF-0F4C-4192-9C3F-59994DCB199B}"/>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958" name="Freeform: Shape 957">
              <a:extLst>
                <a:ext uri="{FF2B5EF4-FFF2-40B4-BE49-F238E27FC236}">
                  <a16:creationId xmlns:a16="http://schemas.microsoft.com/office/drawing/2014/main" id="{581B7B29-EFD2-4C89-AFA6-77A1541EC6D1}"/>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959" name="Freeform: Shape 958">
              <a:extLst>
                <a:ext uri="{FF2B5EF4-FFF2-40B4-BE49-F238E27FC236}">
                  <a16:creationId xmlns:a16="http://schemas.microsoft.com/office/drawing/2014/main" id="{30193FA6-4071-441F-81A2-2FB841D22240}"/>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960" name="Freeform: Shape 959">
              <a:extLst>
                <a:ext uri="{FF2B5EF4-FFF2-40B4-BE49-F238E27FC236}">
                  <a16:creationId xmlns:a16="http://schemas.microsoft.com/office/drawing/2014/main" id="{C03D5C39-E30B-459F-B1E2-59345CE68092}"/>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961" name="Freeform: Shape 960">
              <a:extLst>
                <a:ext uri="{FF2B5EF4-FFF2-40B4-BE49-F238E27FC236}">
                  <a16:creationId xmlns:a16="http://schemas.microsoft.com/office/drawing/2014/main" id="{E0B4D0D8-C437-4A71-AA52-A47A76089C20}"/>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962" name="Freeform: Shape 961">
              <a:extLst>
                <a:ext uri="{FF2B5EF4-FFF2-40B4-BE49-F238E27FC236}">
                  <a16:creationId xmlns:a16="http://schemas.microsoft.com/office/drawing/2014/main" id="{C15CB7C5-F24F-404A-ADB8-63AF5BFD3369}"/>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963" name="Freeform: Shape 962">
              <a:extLst>
                <a:ext uri="{FF2B5EF4-FFF2-40B4-BE49-F238E27FC236}">
                  <a16:creationId xmlns:a16="http://schemas.microsoft.com/office/drawing/2014/main" id="{31E9B0B4-FA20-4AEA-8226-2D662C1EC1EB}"/>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964" name="Freeform: Shape 963">
              <a:extLst>
                <a:ext uri="{FF2B5EF4-FFF2-40B4-BE49-F238E27FC236}">
                  <a16:creationId xmlns:a16="http://schemas.microsoft.com/office/drawing/2014/main" id="{007E2793-D6B5-41EC-B52C-4AEA51492868}"/>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965" name="Freeform: Shape 964">
              <a:extLst>
                <a:ext uri="{FF2B5EF4-FFF2-40B4-BE49-F238E27FC236}">
                  <a16:creationId xmlns:a16="http://schemas.microsoft.com/office/drawing/2014/main" id="{545BEA2B-ECA7-4AE9-9662-2E37601677EA}"/>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1000" name="Rectangle 999">
            <a:extLst>
              <a:ext uri="{FF2B5EF4-FFF2-40B4-BE49-F238E27FC236}">
                <a16:creationId xmlns:a16="http://schemas.microsoft.com/office/drawing/2014/main" id="{550007E9-6BF4-4B3B-ACF1-8B0A3A0970A2}"/>
              </a:ext>
            </a:extLst>
          </p:cNvPr>
          <p:cNvSpPr/>
          <p:nvPr/>
        </p:nvSpPr>
        <p:spPr>
          <a:xfrm>
            <a:off x="4717937" y="2685294"/>
            <a:ext cx="1926804" cy="101825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1" name="TextBox 1000">
            <a:extLst>
              <a:ext uri="{FF2B5EF4-FFF2-40B4-BE49-F238E27FC236}">
                <a16:creationId xmlns:a16="http://schemas.microsoft.com/office/drawing/2014/main" id="{0031806A-2DF9-42A4-BC3C-2DE662C9075E}"/>
              </a:ext>
            </a:extLst>
          </p:cNvPr>
          <p:cNvSpPr txBox="1"/>
          <p:nvPr/>
        </p:nvSpPr>
        <p:spPr>
          <a:xfrm>
            <a:off x="4665778" y="3718616"/>
            <a:ext cx="2045669" cy="230832"/>
          </a:xfrm>
          <a:prstGeom prst="rect">
            <a:avLst/>
          </a:prstGeom>
          <a:noFill/>
        </p:spPr>
        <p:txBody>
          <a:bodyPr wrap="square" rtlCol="0">
            <a:spAutoFit/>
          </a:bodyPr>
          <a:lstStyle/>
          <a:p>
            <a:pPr algn="ctr"/>
            <a:r>
              <a:rPr lang="en-US" sz="900" dirty="0">
                <a:solidFill>
                  <a:srgbClr val="353531"/>
                </a:solidFill>
                <a:latin typeface="Source Sans Pro" panose="020B0503030403020204" pitchFamily="34" charset="0"/>
                <a:ea typeface="Source Sans Pro" panose="020B0503030403020204" pitchFamily="34" charset="0"/>
              </a:rPr>
              <a:t>Photo Overlay</a:t>
            </a:r>
          </a:p>
        </p:txBody>
      </p:sp>
      <p:sp>
        <p:nvSpPr>
          <p:cNvPr id="1003" name="Rectangle 1002">
            <a:extLst>
              <a:ext uri="{FF2B5EF4-FFF2-40B4-BE49-F238E27FC236}">
                <a16:creationId xmlns:a16="http://schemas.microsoft.com/office/drawing/2014/main" id="{5137096A-028D-4F0C-9B64-5F445C7833BD}"/>
              </a:ext>
            </a:extLst>
          </p:cNvPr>
          <p:cNvSpPr/>
          <p:nvPr/>
        </p:nvSpPr>
        <p:spPr>
          <a:xfrm>
            <a:off x="4720592" y="2685293"/>
            <a:ext cx="1926804" cy="1018255"/>
          </a:xfrm>
          <a:prstGeom prst="rect">
            <a:avLst/>
          </a:prstGeom>
          <a:solidFill>
            <a:srgbClr val="35353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6" name="Rectangle 1035">
            <a:extLst>
              <a:ext uri="{FF2B5EF4-FFF2-40B4-BE49-F238E27FC236}">
                <a16:creationId xmlns:a16="http://schemas.microsoft.com/office/drawing/2014/main" id="{70F3BFAB-3783-4E6B-81D7-142E40F05345}"/>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103" name="Rectangle 102">
            <a:extLst>
              <a:ext uri="{FF2B5EF4-FFF2-40B4-BE49-F238E27FC236}">
                <a16:creationId xmlns:a16="http://schemas.microsoft.com/office/drawing/2014/main" id="{504A1A0F-E887-0240-9839-765FE9BBDDC6}"/>
              </a:ext>
            </a:extLst>
          </p:cNvPr>
          <p:cNvSpPr/>
          <p:nvPr/>
        </p:nvSpPr>
        <p:spPr>
          <a:xfrm>
            <a:off x="8979328" y="2716808"/>
            <a:ext cx="1931726" cy="10182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TextBox 136">
            <a:extLst>
              <a:ext uri="{FF2B5EF4-FFF2-40B4-BE49-F238E27FC236}">
                <a16:creationId xmlns:a16="http://schemas.microsoft.com/office/drawing/2014/main" id="{59A50CC0-97D7-C54E-9CEB-35E37F57A97E}"/>
              </a:ext>
            </a:extLst>
          </p:cNvPr>
          <p:cNvSpPr txBox="1"/>
          <p:nvPr/>
        </p:nvSpPr>
        <p:spPr>
          <a:xfrm>
            <a:off x="8960145" y="3769183"/>
            <a:ext cx="2014517" cy="230832"/>
          </a:xfrm>
          <a:prstGeom prst="rect">
            <a:avLst/>
          </a:prstGeom>
          <a:noFill/>
        </p:spPr>
        <p:txBody>
          <a:bodyPr wrap="square" rtlCol="0">
            <a:spAutoFit/>
          </a:bodyPr>
          <a:lstStyle/>
          <a:p>
            <a:pPr algn="ctr"/>
            <a:r>
              <a:rPr lang="en-US" sz="900" dirty="0">
                <a:solidFill>
                  <a:srgbClr val="353531"/>
                </a:solidFill>
                <a:latin typeface="Source Sans Pro" panose="020B0503030403020204" pitchFamily="34" charset="0"/>
                <a:ea typeface="Source Sans Pro" panose="020B0503030403020204" pitchFamily="34" charset="0"/>
              </a:rPr>
              <a:t>Black Background</a:t>
            </a:r>
          </a:p>
        </p:txBody>
      </p:sp>
      <p:pic>
        <p:nvPicPr>
          <p:cNvPr id="4" name="Picture 3">
            <a:extLst>
              <a:ext uri="{FF2B5EF4-FFF2-40B4-BE49-F238E27FC236}">
                <a16:creationId xmlns:a16="http://schemas.microsoft.com/office/drawing/2014/main" id="{8169921D-4695-8547-97D7-3E64BAB46B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2032" y="2780663"/>
            <a:ext cx="1467402" cy="827452"/>
          </a:xfrm>
          <a:prstGeom prst="rect">
            <a:avLst/>
          </a:prstGeom>
        </p:spPr>
      </p:pic>
      <p:pic>
        <p:nvPicPr>
          <p:cNvPr id="121" name="Picture 120">
            <a:extLst>
              <a:ext uri="{FF2B5EF4-FFF2-40B4-BE49-F238E27FC236}">
                <a16:creationId xmlns:a16="http://schemas.microsoft.com/office/drawing/2014/main" id="{9DC6A279-6B3B-564D-9966-C013E40768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9817" y="2780663"/>
            <a:ext cx="1467402" cy="827452"/>
          </a:xfrm>
          <a:prstGeom prst="rect">
            <a:avLst/>
          </a:prstGeom>
        </p:spPr>
      </p:pic>
      <p:pic>
        <p:nvPicPr>
          <p:cNvPr id="122" name="Picture 121">
            <a:extLst>
              <a:ext uri="{FF2B5EF4-FFF2-40B4-BE49-F238E27FC236}">
                <a16:creationId xmlns:a16="http://schemas.microsoft.com/office/drawing/2014/main" id="{F65771D0-361B-0240-AC84-FE4F030F5A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7996" y="2797428"/>
            <a:ext cx="1467402" cy="827452"/>
          </a:xfrm>
          <a:prstGeom prst="rect">
            <a:avLst/>
          </a:prstGeom>
        </p:spPr>
      </p:pic>
      <p:pic>
        <p:nvPicPr>
          <p:cNvPr id="8" name="Picture 7">
            <a:extLst>
              <a:ext uri="{FF2B5EF4-FFF2-40B4-BE49-F238E27FC236}">
                <a16:creationId xmlns:a16="http://schemas.microsoft.com/office/drawing/2014/main" id="{F3EA518B-D32A-E449-A482-CB7E13750F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276" y="2786485"/>
            <a:ext cx="1554846" cy="832104"/>
          </a:xfrm>
          <a:prstGeom prst="rect">
            <a:avLst/>
          </a:prstGeom>
        </p:spPr>
      </p:pic>
      <p:sp>
        <p:nvSpPr>
          <p:cNvPr id="82" name="Rectangle 81">
            <a:extLst>
              <a:ext uri="{FF2B5EF4-FFF2-40B4-BE49-F238E27FC236}">
                <a16:creationId xmlns:a16="http://schemas.microsoft.com/office/drawing/2014/main" id="{DEEC214C-F653-4E05-95C3-5E21E04B33D2}"/>
              </a:ext>
            </a:extLst>
          </p:cNvPr>
          <p:cNvSpPr/>
          <p:nvPr/>
        </p:nvSpPr>
        <p:spPr>
          <a:xfrm>
            <a:off x="6817425" y="2676353"/>
            <a:ext cx="1931726" cy="101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oup 82">
            <a:extLst>
              <a:ext uri="{FF2B5EF4-FFF2-40B4-BE49-F238E27FC236}">
                <a16:creationId xmlns:a16="http://schemas.microsoft.com/office/drawing/2014/main" id="{5DDE4A40-99CA-4111-9B0F-B5FA0C02AC8A}"/>
              </a:ext>
            </a:extLst>
          </p:cNvPr>
          <p:cNvGrpSpPr/>
          <p:nvPr/>
        </p:nvGrpSpPr>
        <p:grpSpPr>
          <a:xfrm>
            <a:off x="7052334" y="2786380"/>
            <a:ext cx="1376176" cy="790696"/>
            <a:chOff x="3534689" y="2096925"/>
            <a:chExt cx="2614472" cy="1443875"/>
          </a:xfrm>
        </p:grpSpPr>
        <p:sp>
          <p:nvSpPr>
            <p:cNvPr id="104" name="Freeform: Shape 946">
              <a:extLst>
                <a:ext uri="{FF2B5EF4-FFF2-40B4-BE49-F238E27FC236}">
                  <a16:creationId xmlns:a16="http://schemas.microsoft.com/office/drawing/2014/main" id="{777C2BA0-E3B1-4974-9269-9CA33DD1663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05" name="Freeform: Shape 947">
              <a:extLst>
                <a:ext uri="{FF2B5EF4-FFF2-40B4-BE49-F238E27FC236}">
                  <a16:creationId xmlns:a16="http://schemas.microsoft.com/office/drawing/2014/main" id="{CEFE1C8D-DC98-4C95-864E-19BFE3F262D7}"/>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06" name="Freeform: Shape 948">
              <a:extLst>
                <a:ext uri="{FF2B5EF4-FFF2-40B4-BE49-F238E27FC236}">
                  <a16:creationId xmlns:a16="http://schemas.microsoft.com/office/drawing/2014/main" id="{291F5FE0-E1FA-4B54-ADD2-097BF7C49855}"/>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107" name="Freeform: Shape 949">
              <a:extLst>
                <a:ext uri="{FF2B5EF4-FFF2-40B4-BE49-F238E27FC236}">
                  <a16:creationId xmlns:a16="http://schemas.microsoft.com/office/drawing/2014/main" id="{372B0532-69BB-4694-A24B-BAC2839648A1}"/>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108" name="Freeform: Shape 950">
              <a:extLst>
                <a:ext uri="{FF2B5EF4-FFF2-40B4-BE49-F238E27FC236}">
                  <a16:creationId xmlns:a16="http://schemas.microsoft.com/office/drawing/2014/main" id="{B55FF46C-5E0C-472E-8206-7CF864BB2E03}"/>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109" name="Freeform: Shape 953">
              <a:extLst>
                <a:ext uri="{FF2B5EF4-FFF2-40B4-BE49-F238E27FC236}">
                  <a16:creationId xmlns:a16="http://schemas.microsoft.com/office/drawing/2014/main" id="{F6BB5D22-DC69-4B50-BF4F-E238A4C665B6}"/>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110" name="Freeform: Shape 954">
              <a:extLst>
                <a:ext uri="{FF2B5EF4-FFF2-40B4-BE49-F238E27FC236}">
                  <a16:creationId xmlns:a16="http://schemas.microsoft.com/office/drawing/2014/main" id="{2B518505-2137-46FF-B644-1D8A55E3BE5D}"/>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111" name="Freeform: Shape 955">
              <a:extLst>
                <a:ext uri="{FF2B5EF4-FFF2-40B4-BE49-F238E27FC236}">
                  <a16:creationId xmlns:a16="http://schemas.microsoft.com/office/drawing/2014/main" id="{1A291000-3318-42E3-B1A8-5AA38FCF39DE}"/>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112" name="Freeform: Shape 956">
              <a:extLst>
                <a:ext uri="{FF2B5EF4-FFF2-40B4-BE49-F238E27FC236}">
                  <a16:creationId xmlns:a16="http://schemas.microsoft.com/office/drawing/2014/main" id="{E052D292-0289-4789-9AF0-F1DFA07DED8D}"/>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113" name="Freeform: Shape 957">
              <a:extLst>
                <a:ext uri="{FF2B5EF4-FFF2-40B4-BE49-F238E27FC236}">
                  <a16:creationId xmlns:a16="http://schemas.microsoft.com/office/drawing/2014/main" id="{D1B5F90E-1945-472E-B000-EC33EB0E5F5E}"/>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114" name="Freeform: Shape 958">
              <a:extLst>
                <a:ext uri="{FF2B5EF4-FFF2-40B4-BE49-F238E27FC236}">
                  <a16:creationId xmlns:a16="http://schemas.microsoft.com/office/drawing/2014/main" id="{FC7B1E64-F23E-414A-88A7-2ABD77E50816}"/>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115" name="Freeform: Shape 959">
              <a:extLst>
                <a:ext uri="{FF2B5EF4-FFF2-40B4-BE49-F238E27FC236}">
                  <a16:creationId xmlns:a16="http://schemas.microsoft.com/office/drawing/2014/main" id="{A0108E87-0760-496E-BFDD-E43D9ECFAF1B}"/>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116" name="Freeform: Shape 960">
              <a:extLst>
                <a:ext uri="{FF2B5EF4-FFF2-40B4-BE49-F238E27FC236}">
                  <a16:creationId xmlns:a16="http://schemas.microsoft.com/office/drawing/2014/main" id="{01D6ECBB-21BD-4B26-9800-E1A61AE06434}"/>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117" name="Freeform: Shape 961">
              <a:extLst>
                <a:ext uri="{FF2B5EF4-FFF2-40B4-BE49-F238E27FC236}">
                  <a16:creationId xmlns:a16="http://schemas.microsoft.com/office/drawing/2014/main" id="{6069A702-473A-4019-8408-D54AF55699BB}"/>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118" name="Freeform: Shape 962">
              <a:extLst>
                <a:ext uri="{FF2B5EF4-FFF2-40B4-BE49-F238E27FC236}">
                  <a16:creationId xmlns:a16="http://schemas.microsoft.com/office/drawing/2014/main" id="{3B2DA6DB-811E-4081-961D-7F1B47A4C0D9}"/>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119" name="Freeform: Shape 963">
              <a:extLst>
                <a:ext uri="{FF2B5EF4-FFF2-40B4-BE49-F238E27FC236}">
                  <a16:creationId xmlns:a16="http://schemas.microsoft.com/office/drawing/2014/main" id="{0111C50F-10EB-4358-BD70-0A249C8B48FD}"/>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120" name="Freeform: Shape 964">
              <a:extLst>
                <a:ext uri="{FF2B5EF4-FFF2-40B4-BE49-F238E27FC236}">
                  <a16:creationId xmlns:a16="http://schemas.microsoft.com/office/drawing/2014/main" id="{C0A668FA-E71F-43F0-862C-61BA44685FF5}"/>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123" name="TextBox 122">
            <a:extLst>
              <a:ext uri="{FF2B5EF4-FFF2-40B4-BE49-F238E27FC236}">
                <a16:creationId xmlns:a16="http://schemas.microsoft.com/office/drawing/2014/main" id="{9005A2D7-C4D0-4364-AB9D-2C62A6D886C7}"/>
              </a:ext>
            </a:extLst>
          </p:cNvPr>
          <p:cNvSpPr txBox="1"/>
          <p:nvPr/>
        </p:nvSpPr>
        <p:spPr>
          <a:xfrm>
            <a:off x="6745982" y="3706893"/>
            <a:ext cx="2045669" cy="230832"/>
          </a:xfrm>
          <a:prstGeom prst="rect">
            <a:avLst/>
          </a:prstGeom>
          <a:noFill/>
        </p:spPr>
        <p:txBody>
          <a:bodyPr wrap="square" rtlCol="0">
            <a:spAutoFit/>
          </a:bodyPr>
          <a:lstStyle/>
          <a:p>
            <a:pPr algn="ctr"/>
            <a:r>
              <a:rPr lang="en-US" sz="900" dirty="0">
                <a:solidFill>
                  <a:srgbClr val="353531"/>
                </a:solidFill>
                <a:latin typeface="Source Sans Pro" panose="020B0503030403020204" pitchFamily="34" charset="0"/>
                <a:ea typeface="Source Sans Pro" panose="020B0503030403020204" pitchFamily="34" charset="0"/>
              </a:rPr>
              <a:t>White Background</a:t>
            </a:r>
          </a:p>
        </p:txBody>
      </p:sp>
      <p:sp>
        <p:nvSpPr>
          <p:cNvPr id="155" name="Rectangle 154">
            <a:extLst>
              <a:ext uri="{FF2B5EF4-FFF2-40B4-BE49-F238E27FC236}">
                <a16:creationId xmlns:a16="http://schemas.microsoft.com/office/drawing/2014/main" id="{4F99580F-DCB7-4F79-A74C-F39E37C392B7}"/>
              </a:ext>
            </a:extLst>
          </p:cNvPr>
          <p:cNvSpPr/>
          <p:nvPr/>
        </p:nvSpPr>
        <p:spPr>
          <a:xfrm>
            <a:off x="2514494" y="4035206"/>
            <a:ext cx="1931726" cy="10182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6" name="Group 155">
            <a:extLst>
              <a:ext uri="{FF2B5EF4-FFF2-40B4-BE49-F238E27FC236}">
                <a16:creationId xmlns:a16="http://schemas.microsoft.com/office/drawing/2014/main" id="{0626AC05-340D-45B5-88EA-6B9BB9BE6DBA}"/>
              </a:ext>
            </a:extLst>
          </p:cNvPr>
          <p:cNvGrpSpPr/>
          <p:nvPr/>
        </p:nvGrpSpPr>
        <p:grpSpPr>
          <a:xfrm>
            <a:off x="2749403" y="4145233"/>
            <a:ext cx="1376176" cy="790696"/>
            <a:chOff x="3534689" y="2096925"/>
            <a:chExt cx="2614472" cy="1443875"/>
          </a:xfrm>
        </p:grpSpPr>
        <p:sp>
          <p:nvSpPr>
            <p:cNvPr id="157" name="Freeform: Shape 946">
              <a:extLst>
                <a:ext uri="{FF2B5EF4-FFF2-40B4-BE49-F238E27FC236}">
                  <a16:creationId xmlns:a16="http://schemas.microsoft.com/office/drawing/2014/main" id="{6B6ACD8B-23C9-49EB-A1CC-765C88CF64BA}"/>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58" name="Freeform: Shape 947">
              <a:extLst>
                <a:ext uri="{FF2B5EF4-FFF2-40B4-BE49-F238E27FC236}">
                  <a16:creationId xmlns:a16="http://schemas.microsoft.com/office/drawing/2014/main" id="{EA916B95-978F-4409-BF59-B3069DC42ADA}"/>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59" name="Freeform: Shape 948">
              <a:extLst>
                <a:ext uri="{FF2B5EF4-FFF2-40B4-BE49-F238E27FC236}">
                  <a16:creationId xmlns:a16="http://schemas.microsoft.com/office/drawing/2014/main" id="{F736854F-46E5-45B9-A42A-2D078E40A4DC}"/>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160" name="Freeform: Shape 949">
              <a:extLst>
                <a:ext uri="{FF2B5EF4-FFF2-40B4-BE49-F238E27FC236}">
                  <a16:creationId xmlns:a16="http://schemas.microsoft.com/office/drawing/2014/main" id="{D77D51A3-D78D-4871-AC70-628747F5950E}"/>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161" name="Freeform: Shape 950">
              <a:extLst>
                <a:ext uri="{FF2B5EF4-FFF2-40B4-BE49-F238E27FC236}">
                  <a16:creationId xmlns:a16="http://schemas.microsoft.com/office/drawing/2014/main" id="{311456A7-E2E8-4AA6-86F6-D01009B5F36D}"/>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162" name="Freeform: Shape 953">
              <a:extLst>
                <a:ext uri="{FF2B5EF4-FFF2-40B4-BE49-F238E27FC236}">
                  <a16:creationId xmlns:a16="http://schemas.microsoft.com/office/drawing/2014/main" id="{E8E510E3-6863-4AB3-940D-0457173B581C}"/>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163" name="Freeform: Shape 954">
              <a:extLst>
                <a:ext uri="{FF2B5EF4-FFF2-40B4-BE49-F238E27FC236}">
                  <a16:creationId xmlns:a16="http://schemas.microsoft.com/office/drawing/2014/main" id="{1043A2D4-6327-4012-A30A-25FCCC075821}"/>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164" name="Freeform: Shape 955">
              <a:extLst>
                <a:ext uri="{FF2B5EF4-FFF2-40B4-BE49-F238E27FC236}">
                  <a16:creationId xmlns:a16="http://schemas.microsoft.com/office/drawing/2014/main" id="{BD630F19-5539-4918-914D-2750FF6AE2A4}"/>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165" name="Freeform: Shape 956">
              <a:extLst>
                <a:ext uri="{FF2B5EF4-FFF2-40B4-BE49-F238E27FC236}">
                  <a16:creationId xmlns:a16="http://schemas.microsoft.com/office/drawing/2014/main" id="{4026F026-D376-46B8-9C77-FA7FA7CF980D}"/>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166" name="Freeform: Shape 957">
              <a:extLst>
                <a:ext uri="{FF2B5EF4-FFF2-40B4-BE49-F238E27FC236}">
                  <a16:creationId xmlns:a16="http://schemas.microsoft.com/office/drawing/2014/main" id="{078C49DE-8C47-4BCF-9772-157EAEC2140C}"/>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167" name="Freeform: Shape 958">
              <a:extLst>
                <a:ext uri="{FF2B5EF4-FFF2-40B4-BE49-F238E27FC236}">
                  <a16:creationId xmlns:a16="http://schemas.microsoft.com/office/drawing/2014/main" id="{67A93B69-F923-438C-8CF1-762F3464741B}"/>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168" name="Freeform: Shape 959">
              <a:extLst>
                <a:ext uri="{FF2B5EF4-FFF2-40B4-BE49-F238E27FC236}">
                  <a16:creationId xmlns:a16="http://schemas.microsoft.com/office/drawing/2014/main" id="{A14D61AD-A89D-49B6-B275-DE30BD88A176}"/>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169" name="Freeform: Shape 960">
              <a:extLst>
                <a:ext uri="{FF2B5EF4-FFF2-40B4-BE49-F238E27FC236}">
                  <a16:creationId xmlns:a16="http://schemas.microsoft.com/office/drawing/2014/main" id="{DC592EE3-BDAB-4993-AAE4-0AB451FA4138}"/>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170" name="Freeform: Shape 961">
              <a:extLst>
                <a:ext uri="{FF2B5EF4-FFF2-40B4-BE49-F238E27FC236}">
                  <a16:creationId xmlns:a16="http://schemas.microsoft.com/office/drawing/2014/main" id="{F14BC807-329E-4987-913A-C6F16A8B4756}"/>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171" name="Freeform: Shape 962">
              <a:extLst>
                <a:ext uri="{FF2B5EF4-FFF2-40B4-BE49-F238E27FC236}">
                  <a16:creationId xmlns:a16="http://schemas.microsoft.com/office/drawing/2014/main" id="{214ADE82-346B-432A-BC54-0FE17D164B8E}"/>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172" name="Freeform: Shape 963">
              <a:extLst>
                <a:ext uri="{FF2B5EF4-FFF2-40B4-BE49-F238E27FC236}">
                  <a16:creationId xmlns:a16="http://schemas.microsoft.com/office/drawing/2014/main" id="{E8F37489-4C38-41D4-A3B1-57B7D63267E1}"/>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173" name="Freeform: Shape 964">
              <a:extLst>
                <a:ext uri="{FF2B5EF4-FFF2-40B4-BE49-F238E27FC236}">
                  <a16:creationId xmlns:a16="http://schemas.microsoft.com/office/drawing/2014/main" id="{39F9FDA9-D122-46C1-BA02-B1BDC67A64BD}"/>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174" name="Multiplication Sign 173">
            <a:extLst>
              <a:ext uri="{FF2B5EF4-FFF2-40B4-BE49-F238E27FC236}">
                <a16:creationId xmlns:a16="http://schemas.microsoft.com/office/drawing/2014/main" id="{F4A1F1E2-216C-4D07-AB55-EA3C432805E1}"/>
              </a:ext>
            </a:extLst>
          </p:cNvPr>
          <p:cNvSpPr/>
          <p:nvPr/>
        </p:nvSpPr>
        <p:spPr>
          <a:xfrm>
            <a:off x="4038458" y="4799539"/>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a:extLst>
              <a:ext uri="{FF2B5EF4-FFF2-40B4-BE49-F238E27FC236}">
                <a16:creationId xmlns:a16="http://schemas.microsoft.com/office/drawing/2014/main" id="{1D14FAA3-99EE-486A-B677-29FAA9C8D66D}"/>
              </a:ext>
            </a:extLst>
          </p:cNvPr>
          <p:cNvSpPr/>
          <p:nvPr/>
        </p:nvSpPr>
        <p:spPr>
          <a:xfrm>
            <a:off x="386181" y="4027643"/>
            <a:ext cx="1931726" cy="1018255"/>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6" name="Picture 175">
            <a:extLst>
              <a:ext uri="{FF2B5EF4-FFF2-40B4-BE49-F238E27FC236}">
                <a16:creationId xmlns:a16="http://schemas.microsoft.com/office/drawing/2014/main" id="{22DA6EB3-1108-4626-8F8A-5A907172E0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307" y="4123732"/>
            <a:ext cx="1554846" cy="832104"/>
          </a:xfrm>
          <a:prstGeom prst="rect">
            <a:avLst/>
          </a:prstGeom>
        </p:spPr>
      </p:pic>
      <p:sp>
        <p:nvSpPr>
          <p:cNvPr id="177" name="Multiplication Sign 176">
            <a:extLst>
              <a:ext uri="{FF2B5EF4-FFF2-40B4-BE49-F238E27FC236}">
                <a16:creationId xmlns:a16="http://schemas.microsoft.com/office/drawing/2014/main" id="{E4EBDC26-2079-45A8-99A9-FC3086FA398D}"/>
              </a:ext>
            </a:extLst>
          </p:cNvPr>
          <p:cNvSpPr/>
          <p:nvPr/>
        </p:nvSpPr>
        <p:spPr>
          <a:xfrm>
            <a:off x="1810647" y="4832790"/>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8" name="Rectangle 177">
            <a:extLst>
              <a:ext uri="{FF2B5EF4-FFF2-40B4-BE49-F238E27FC236}">
                <a16:creationId xmlns:a16="http://schemas.microsoft.com/office/drawing/2014/main" id="{8E7604E6-7E20-438B-B920-D049C1CD867F}"/>
              </a:ext>
            </a:extLst>
          </p:cNvPr>
          <p:cNvSpPr/>
          <p:nvPr/>
        </p:nvSpPr>
        <p:spPr>
          <a:xfrm>
            <a:off x="4592098" y="4037191"/>
            <a:ext cx="1931726" cy="1018255"/>
          </a:xfrm>
          <a:prstGeom prst="rect">
            <a:avLst/>
          </a:prstGeom>
          <a:solidFill>
            <a:srgbClr val="3FB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9" name="Picture 178">
            <a:extLst>
              <a:ext uri="{FF2B5EF4-FFF2-40B4-BE49-F238E27FC236}">
                <a16:creationId xmlns:a16="http://schemas.microsoft.com/office/drawing/2014/main" id="{0152BA8E-833E-40BF-8A81-1BAE548477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8224" y="4133280"/>
            <a:ext cx="1554846" cy="832104"/>
          </a:xfrm>
          <a:prstGeom prst="rect">
            <a:avLst/>
          </a:prstGeom>
        </p:spPr>
      </p:pic>
      <p:sp>
        <p:nvSpPr>
          <p:cNvPr id="180" name="Multiplication Sign 179">
            <a:extLst>
              <a:ext uri="{FF2B5EF4-FFF2-40B4-BE49-F238E27FC236}">
                <a16:creationId xmlns:a16="http://schemas.microsoft.com/office/drawing/2014/main" id="{17F94BB4-E4B6-4B99-A647-35EF069D3DFB}"/>
              </a:ext>
            </a:extLst>
          </p:cNvPr>
          <p:cNvSpPr/>
          <p:nvPr/>
        </p:nvSpPr>
        <p:spPr>
          <a:xfrm>
            <a:off x="6332771" y="4807851"/>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4398266A-EBCC-4BB2-A534-16D96E76A2E8}"/>
              </a:ext>
            </a:extLst>
          </p:cNvPr>
          <p:cNvSpPr/>
          <p:nvPr/>
        </p:nvSpPr>
        <p:spPr>
          <a:xfrm>
            <a:off x="6720156" y="4037191"/>
            <a:ext cx="1931726" cy="1018255"/>
          </a:xfrm>
          <a:prstGeom prst="rect">
            <a:avLst/>
          </a:prstGeom>
          <a:solidFill>
            <a:srgbClr val="C3DA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2" name="Picture 181">
            <a:extLst>
              <a:ext uri="{FF2B5EF4-FFF2-40B4-BE49-F238E27FC236}">
                <a16:creationId xmlns:a16="http://schemas.microsoft.com/office/drawing/2014/main" id="{6448D6D1-3231-4B17-BAC1-B36F20C22A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282" y="4133280"/>
            <a:ext cx="1554846" cy="832104"/>
          </a:xfrm>
          <a:prstGeom prst="rect">
            <a:avLst/>
          </a:prstGeom>
        </p:spPr>
      </p:pic>
      <p:sp>
        <p:nvSpPr>
          <p:cNvPr id="183" name="Multiplication Sign 182">
            <a:extLst>
              <a:ext uri="{FF2B5EF4-FFF2-40B4-BE49-F238E27FC236}">
                <a16:creationId xmlns:a16="http://schemas.microsoft.com/office/drawing/2014/main" id="{A7BCC7CE-32E0-490D-B3D9-04644C73D0C1}"/>
              </a:ext>
            </a:extLst>
          </p:cNvPr>
          <p:cNvSpPr/>
          <p:nvPr/>
        </p:nvSpPr>
        <p:spPr>
          <a:xfrm>
            <a:off x="8460829" y="4807851"/>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07A8094E-6C4B-474A-83D2-D268BD3937CB}"/>
              </a:ext>
            </a:extLst>
          </p:cNvPr>
          <p:cNvSpPr/>
          <p:nvPr/>
        </p:nvSpPr>
        <p:spPr>
          <a:xfrm>
            <a:off x="200024" y="1125957"/>
            <a:ext cx="11326691" cy="523220"/>
          </a:xfrm>
          <a:prstGeom prst="rect">
            <a:avLst/>
          </a:prstGeom>
        </p:spPr>
        <p:txBody>
          <a:bodyPr wrap="square">
            <a:spAutoFit/>
          </a:bodyPr>
          <a:lstStyle/>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To preserve the integrity of our brand, we must use our logo consistently in every application. Altering, distorting or redrawing the logo in any way weakens the power of the image and what it represents.</a:t>
            </a:r>
          </a:p>
        </p:txBody>
      </p:sp>
      <p:sp>
        <p:nvSpPr>
          <p:cNvPr id="90" name="Rectangle 89">
            <a:extLst>
              <a:ext uri="{FF2B5EF4-FFF2-40B4-BE49-F238E27FC236}">
                <a16:creationId xmlns:a16="http://schemas.microsoft.com/office/drawing/2014/main" id="{04C476C2-602F-3B43-A054-90032C1F910D}"/>
              </a:ext>
            </a:extLst>
          </p:cNvPr>
          <p:cNvSpPr/>
          <p:nvPr/>
        </p:nvSpPr>
        <p:spPr>
          <a:xfrm>
            <a:off x="193245" y="1727410"/>
            <a:ext cx="11333469" cy="523220"/>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BACKGROUND USAGE:</a:t>
            </a:r>
            <a:br>
              <a:rPr lang="en-US" sz="1400" dirty="0">
                <a:latin typeface="Open Sans Light" panose="020B0306030504020204" pitchFamily="34" charset="0"/>
                <a:ea typeface="Open Sans Light" panose="020B0306030504020204" pitchFamily="34" charset="0"/>
                <a:cs typeface="Open Sans Light" panose="020B0306030504020204" pitchFamily="34" charset="0"/>
              </a:rPr>
            </a:br>
            <a:r>
              <a:rPr lang="en-US" sz="1400" dirty="0">
                <a:latin typeface="Open Sans Light" panose="020B0306030504020204" pitchFamily="34" charset="0"/>
                <a:ea typeface="Open Sans Light" panose="020B0306030504020204" pitchFamily="34" charset="0"/>
                <a:cs typeface="Open Sans Light" panose="020B0306030504020204" pitchFamily="34" charset="0"/>
              </a:rPr>
              <a:t>Never place a logo on a background that matches a color in the logomark. Never place the full color logo on a black background. </a:t>
            </a:r>
          </a:p>
        </p:txBody>
      </p:sp>
    </p:spTree>
    <p:extLst>
      <p:ext uri="{BB962C8B-B14F-4D97-AF65-F5344CB8AC3E}">
        <p14:creationId xmlns:p14="http://schemas.microsoft.com/office/powerpoint/2010/main" val="1786422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Logo </a:t>
            </a:r>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a:t>
            </a:r>
            <a:r>
              <a:rPr lang="en-US" sz="2000" b="1">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 Product and Solution Offerings</a:t>
            </a:r>
            <a:endPar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cxnSp>
        <p:nvCxnSpPr>
          <p:cNvPr id="148" name="Straight Connector 147">
            <a:extLst>
              <a:ext uri="{FF2B5EF4-FFF2-40B4-BE49-F238E27FC236}">
                <a16:creationId xmlns:a16="http://schemas.microsoft.com/office/drawing/2014/main" id="{F4C200D1-BCA9-49DB-8DE5-812B82632B5F}"/>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FAF54AAD-64DE-40B2-BC9B-58ADE437CCED}"/>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172" name="Group 171">
            <a:extLst>
              <a:ext uri="{FF2B5EF4-FFF2-40B4-BE49-F238E27FC236}">
                <a16:creationId xmlns:a16="http://schemas.microsoft.com/office/drawing/2014/main" id="{6EC360FE-4160-4FF9-A9DB-F3C6A6F393C8}"/>
              </a:ext>
            </a:extLst>
          </p:cNvPr>
          <p:cNvGrpSpPr/>
          <p:nvPr/>
        </p:nvGrpSpPr>
        <p:grpSpPr>
          <a:xfrm>
            <a:off x="10463094" y="151153"/>
            <a:ext cx="1063622" cy="587398"/>
            <a:chOff x="3534689" y="2096925"/>
            <a:chExt cx="2614472" cy="1443875"/>
          </a:xfrm>
        </p:grpSpPr>
        <p:sp>
          <p:nvSpPr>
            <p:cNvPr id="155" name="Freeform: Shape 154">
              <a:extLst>
                <a:ext uri="{FF2B5EF4-FFF2-40B4-BE49-F238E27FC236}">
                  <a16:creationId xmlns:a16="http://schemas.microsoft.com/office/drawing/2014/main" id="{695E6838-F83A-41C1-85BC-6694A2F4D7F2}"/>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5FCA254A-CAC5-4FAE-B1E1-7120539CADCF}"/>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56189935-AE97-4CA1-A0FA-47082F45F049}"/>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83157D1C-6C5B-4E07-B2FE-C40989349CBC}"/>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2C9749B3-11F3-4C1F-82D4-FFBDBCD25D39}"/>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5C8B70D8-C59F-46AF-8598-2DDEC83118C4}"/>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53F51F36-E3B8-4E20-9724-364E9CFD3DE7}"/>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97F62FBC-6522-46C5-8182-95D42B9B8415}"/>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42752532-EE87-4FA9-9A6F-D32E9C96B2D6}"/>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12048773-F73C-4557-A12E-4471BB4E12F7}"/>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F046D4DF-862D-4153-BF95-411E18BC962D}"/>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FD0DB95F-8D5D-4611-A923-56B6368E238F}"/>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82EC4501-731E-4DBD-8CDC-DDA13D87F526}"/>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4FF008C8-0FD9-48C2-891E-6B7B66174FE5}"/>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A569B2CB-BC86-402D-B720-B08DCCF150B8}"/>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F57E8238-7484-4DBA-9846-5DA6256350A5}"/>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1CAE1AF2-65AC-4FB8-B71A-6788A0060A4B}"/>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grpSp>
        <p:nvGrpSpPr>
          <p:cNvPr id="2" name="Group 6">
            <a:extLst>
              <a:ext uri="{FF2B5EF4-FFF2-40B4-BE49-F238E27FC236}">
                <a16:creationId xmlns:a16="http://schemas.microsoft.com/office/drawing/2014/main" id="{E001EC6E-2BB7-E545-98C1-3DB4AAE74EA9}"/>
              </a:ext>
            </a:extLst>
          </p:cNvPr>
          <p:cNvGrpSpPr/>
          <p:nvPr/>
        </p:nvGrpSpPr>
        <p:grpSpPr>
          <a:xfrm>
            <a:off x="1623316" y="3128708"/>
            <a:ext cx="2041686" cy="1480191"/>
            <a:chOff x="1900407" y="2477544"/>
            <a:chExt cx="2041686" cy="1480191"/>
          </a:xfrm>
        </p:grpSpPr>
        <p:sp>
          <p:nvSpPr>
            <p:cNvPr id="86" name="TextBox 7">
              <a:extLst>
                <a:ext uri="{FF2B5EF4-FFF2-40B4-BE49-F238E27FC236}">
                  <a16:creationId xmlns:a16="http://schemas.microsoft.com/office/drawing/2014/main" id="{D2816728-5DCF-4BCB-A6F6-04C588752E33}"/>
                </a:ext>
              </a:extLst>
            </p:cNvPr>
            <p:cNvSpPr txBox="1"/>
            <p:nvPr/>
          </p:nvSpPr>
          <p:spPr>
            <a:xfrm>
              <a:off x="1958826" y="3726903"/>
              <a:ext cx="1983267" cy="230832"/>
            </a:xfrm>
            <a:prstGeom prst="rect">
              <a:avLst/>
            </a:prstGeom>
            <a:noFill/>
          </p:spPr>
          <p:txBody>
            <a:bodyPr wrap="square" rtlCol="0">
              <a:spAutoFit/>
            </a:bodyPr>
            <a:lstStyle/>
            <a:p>
              <a:pPr algn="ctr"/>
              <a:r>
                <a:rPr lang="en-US" sz="900" dirty="0">
                  <a:solidFill>
                    <a:srgbClr val="353531"/>
                  </a:solidFill>
                  <a:latin typeface="Rock Salt" pitchFamily="2" charset="0"/>
                  <a:ea typeface="Source Sans Pro" panose="020B0503030403020204" pitchFamily="34" charset="0"/>
                </a:rPr>
                <a:t>- Population Health - </a:t>
              </a:r>
            </a:p>
          </p:txBody>
        </p:sp>
        <p:grpSp>
          <p:nvGrpSpPr>
            <p:cNvPr id="191" name="Group 8">
              <a:extLst>
                <a:ext uri="{FF2B5EF4-FFF2-40B4-BE49-F238E27FC236}">
                  <a16:creationId xmlns:a16="http://schemas.microsoft.com/office/drawing/2014/main" id="{293C85EA-436C-4350-B94E-E65AA45AD7BF}"/>
                </a:ext>
              </a:extLst>
            </p:cNvPr>
            <p:cNvGrpSpPr/>
            <p:nvPr/>
          </p:nvGrpSpPr>
          <p:grpSpPr>
            <a:xfrm>
              <a:off x="1900407" y="2477544"/>
              <a:ext cx="2041681" cy="1127541"/>
              <a:chOff x="3534689" y="2096925"/>
              <a:chExt cx="2614472" cy="1443875"/>
            </a:xfrm>
          </p:grpSpPr>
          <p:sp>
            <p:nvSpPr>
              <p:cNvPr id="192" name="Freeform: Shape 191">
                <a:extLst>
                  <a:ext uri="{FF2B5EF4-FFF2-40B4-BE49-F238E27FC236}">
                    <a16:creationId xmlns:a16="http://schemas.microsoft.com/office/drawing/2014/main" id="{22CB52C2-155E-45C0-90EC-93064D6D9B13}"/>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19CC326C-A3DE-4BAC-AC51-10B265661F09}"/>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4D52DF59-40E5-4035-8DFA-00C0891A9455}"/>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5F92F9FE-ACE9-4888-B1CF-203C1E7845B0}"/>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1C8AD185-6C7A-4F9F-BB13-EA1D06849E40}"/>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3284DDC9-BE40-4BBF-8768-E5CDCC7F3F28}"/>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4666ACE1-D051-418B-BBBF-8AB6D345E764}"/>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CC96A8FA-BF13-42F8-B1C8-3495CDE2DC1D}"/>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4BDCC26D-AF26-4BEC-A6F9-CAC6D44A5985}"/>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669D3AE3-0F38-474C-8024-76039A43EB5A}"/>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91DC1541-46E2-42AD-A7E4-E32E7E1ADB09}"/>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C4AF56E5-5F06-41EA-90C3-94F86CBEE447}"/>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852BD8EB-FD7E-496E-A800-CACD652938F3}"/>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3706B6AF-5F24-40D7-A5BA-F1D6EBD6B875}"/>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0DC4AC3D-2EE3-443E-A56E-09AC0DD09F71}"/>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6C2BA2B4-02AC-4897-A779-0E655C0D446E}"/>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32C57345-36F3-4988-89B1-0B62B5332115}"/>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grpSp>
      <p:grpSp>
        <p:nvGrpSpPr>
          <p:cNvPr id="6" name="Group 65">
            <a:extLst>
              <a:ext uri="{FF2B5EF4-FFF2-40B4-BE49-F238E27FC236}">
                <a16:creationId xmlns:a16="http://schemas.microsoft.com/office/drawing/2014/main" id="{39FF283D-06A0-6B4E-B210-E99917320D16}"/>
              </a:ext>
            </a:extLst>
          </p:cNvPr>
          <p:cNvGrpSpPr/>
          <p:nvPr/>
        </p:nvGrpSpPr>
        <p:grpSpPr>
          <a:xfrm>
            <a:off x="7920845" y="3128708"/>
            <a:ext cx="2041687" cy="1482976"/>
            <a:chOff x="8197936" y="2477544"/>
            <a:chExt cx="2041687" cy="1482976"/>
          </a:xfrm>
        </p:grpSpPr>
        <p:grpSp>
          <p:nvGrpSpPr>
            <p:cNvPr id="67" name="Group 66">
              <a:extLst>
                <a:ext uri="{FF2B5EF4-FFF2-40B4-BE49-F238E27FC236}">
                  <a16:creationId xmlns:a16="http://schemas.microsoft.com/office/drawing/2014/main" id="{7CA7B234-89D9-7F45-BA1E-FE359D0C3E55}"/>
                </a:ext>
              </a:extLst>
            </p:cNvPr>
            <p:cNvGrpSpPr/>
            <p:nvPr/>
          </p:nvGrpSpPr>
          <p:grpSpPr>
            <a:xfrm>
              <a:off x="8197936" y="2477544"/>
              <a:ext cx="2041681" cy="1127541"/>
              <a:chOff x="3534689" y="2096925"/>
              <a:chExt cx="2614472" cy="1443875"/>
            </a:xfrm>
          </p:grpSpPr>
          <p:sp>
            <p:nvSpPr>
              <p:cNvPr id="69" name="Freeform: Shape 191">
                <a:extLst>
                  <a:ext uri="{FF2B5EF4-FFF2-40B4-BE49-F238E27FC236}">
                    <a16:creationId xmlns:a16="http://schemas.microsoft.com/office/drawing/2014/main" id="{F91B7351-088F-E24A-BAAB-9ADADDE9FE94}"/>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70" name="Freeform: Shape 192">
                <a:extLst>
                  <a:ext uri="{FF2B5EF4-FFF2-40B4-BE49-F238E27FC236}">
                    <a16:creationId xmlns:a16="http://schemas.microsoft.com/office/drawing/2014/main" id="{5F208D42-4ED0-BC41-9526-AE5C6B15E715}"/>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71" name="Freeform: Shape 193">
                <a:extLst>
                  <a:ext uri="{FF2B5EF4-FFF2-40B4-BE49-F238E27FC236}">
                    <a16:creationId xmlns:a16="http://schemas.microsoft.com/office/drawing/2014/main" id="{F39BEBA1-9D99-0E45-845D-4BB3490A53DD}"/>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72" name="Freeform: Shape 194">
                <a:extLst>
                  <a:ext uri="{FF2B5EF4-FFF2-40B4-BE49-F238E27FC236}">
                    <a16:creationId xmlns:a16="http://schemas.microsoft.com/office/drawing/2014/main" id="{AC05816E-A616-554F-BAD9-DFA57F3BBB3C}"/>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73" name="Freeform: Shape 195">
                <a:extLst>
                  <a:ext uri="{FF2B5EF4-FFF2-40B4-BE49-F238E27FC236}">
                    <a16:creationId xmlns:a16="http://schemas.microsoft.com/office/drawing/2014/main" id="{673B721D-1D20-3442-AA17-75CE71912859}"/>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74" name="Freeform: Shape 196">
                <a:extLst>
                  <a:ext uri="{FF2B5EF4-FFF2-40B4-BE49-F238E27FC236}">
                    <a16:creationId xmlns:a16="http://schemas.microsoft.com/office/drawing/2014/main" id="{34091D90-F4CB-8248-A874-3B3E8F1A4C7F}"/>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75" name="Freeform: Shape 197">
                <a:extLst>
                  <a:ext uri="{FF2B5EF4-FFF2-40B4-BE49-F238E27FC236}">
                    <a16:creationId xmlns:a16="http://schemas.microsoft.com/office/drawing/2014/main" id="{6E10DBA2-150D-1A44-B14A-BB4E688D7EC3}"/>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76" name="Freeform: Shape 198">
                <a:extLst>
                  <a:ext uri="{FF2B5EF4-FFF2-40B4-BE49-F238E27FC236}">
                    <a16:creationId xmlns:a16="http://schemas.microsoft.com/office/drawing/2014/main" id="{958F801A-9A01-D343-95AF-F73FD5DA0FD7}"/>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77" name="Freeform: Shape 199">
                <a:extLst>
                  <a:ext uri="{FF2B5EF4-FFF2-40B4-BE49-F238E27FC236}">
                    <a16:creationId xmlns:a16="http://schemas.microsoft.com/office/drawing/2014/main" id="{83DEFBA3-21FF-4244-8E90-DF6BEA39F92C}"/>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78" name="Freeform: Shape 200">
                <a:extLst>
                  <a:ext uri="{FF2B5EF4-FFF2-40B4-BE49-F238E27FC236}">
                    <a16:creationId xmlns:a16="http://schemas.microsoft.com/office/drawing/2014/main" id="{75D663E8-BD21-D147-B1B0-A5CA46C60799}"/>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79" name="Freeform: Shape 201">
                <a:extLst>
                  <a:ext uri="{FF2B5EF4-FFF2-40B4-BE49-F238E27FC236}">
                    <a16:creationId xmlns:a16="http://schemas.microsoft.com/office/drawing/2014/main" id="{EE6CE2E0-0C33-E54B-976C-37AF8173C3CF}"/>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80" name="Freeform: Shape 202">
                <a:extLst>
                  <a:ext uri="{FF2B5EF4-FFF2-40B4-BE49-F238E27FC236}">
                    <a16:creationId xmlns:a16="http://schemas.microsoft.com/office/drawing/2014/main" id="{E5820368-161C-3941-B05A-40CDEB157ABD}"/>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81" name="Freeform: Shape 203">
                <a:extLst>
                  <a:ext uri="{FF2B5EF4-FFF2-40B4-BE49-F238E27FC236}">
                    <a16:creationId xmlns:a16="http://schemas.microsoft.com/office/drawing/2014/main" id="{2E1CDEC1-92C8-F64E-B110-B1D7876A61B2}"/>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82" name="Freeform: Shape 204">
                <a:extLst>
                  <a:ext uri="{FF2B5EF4-FFF2-40B4-BE49-F238E27FC236}">
                    <a16:creationId xmlns:a16="http://schemas.microsoft.com/office/drawing/2014/main" id="{57F6340A-AD0B-624D-8F2A-B8DCA59D3035}"/>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83" name="Freeform: Shape 205">
                <a:extLst>
                  <a:ext uri="{FF2B5EF4-FFF2-40B4-BE49-F238E27FC236}">
                    <a16:creationId xmlns:a16="http://schemas.microsoft.com/office/drawing/2014/main" id="{D64CD89A-DE08-334B-A173-DEAAD8D2122B}"/>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84" name="Freeform: Shape 206">
                <a:extLst>
                  <a:ext uri="{FF2B5EF4-FFF2-40B4-BE49-F238E27FC236}">
                    <a16:creationId xmlns:a16="http://schemas.microsoft.com/office/drawing/2014/main" id="{705D7655-9432-6E45-92B7-0289B7BF2D47}"/>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85" name="Freeform: Shape 207">
                <a:extLst>
                  <a:ext uri="{FF2B5EF4-FFF2-40B4-BE49-F238E27FC236}">
                    <a16:creationId xmlns:a16="http://schemas.microsoft.com/office/drawing/2014/main" id="{EF71D01E-E450-754B-8E0B-4031DD0CFF59}"/>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87" name="TextBox 86">
              <a:extLst>
                <a:ext uri="{FF2B5EF4-FFF2-40B4-BE49-F238E27FC236}">
                  <a16:creationId xmlns:a16="http://schemas.microsoft.com/office/drawing/2014/main" id="{8059C668-3B1E-BF49-B9E9-EE76DC55FB34}"/>
                </a:ext>
              </a:extLst>
            </p:cNvPr>
            <p:cNvSpPr txBox="1"/>
            <p:nvPr/>
          </p:nvSpPr>
          <p:spPr>
            <a:xfrm>
              <a:off x="8197939" y="3729688"/>
              <a:ext cx="2041684" cy="230832"/>
            </a:xfrm>
            <a:prstGeom prst="rect">
              <a:avLst/>
            </a:prstGeom>
            <a:noFill/>
          </p:spPr>
          <p:txBody>
            <a:bodyPr wrap="square" rtlCol="0">
              <a:spAutoFit/>
            </a:bodyPr>
            <a:lstStyle/>
            <a:p>
              <a:pPr algn="ctr"/>
              <a:r>
                <a:rPr lang="en-US" sz="900" dirty="0">
                  <a:solidFill>
                    <a:srgbClr val="353531"/>
                  </a:solidFill>
                  <a:latin typeface="Rock Salt" pitchFamily="2" charset="0"/>
                  <a:ea typeface="Source Sans Pro" panose="020B0503030403020204" pitchFamily="34" charset="0"/>
                </a:rPr>
                <a:t>- Pharmacy Solutions - </a:t>
              </a:r>
            </a:p>
          </p:txBody>
        </p:sp>
      </p:grpSp>
      <p:grpSp>
        <p:nvGrpSpPr>
          <p:cNvPr id="4" name="Group 87">
            <a:extLst>
              <a:ext uri="{FF2B5EF4-FFF2-40B4-BE49-F238E27FC236}">
                <a16:creationId xmlns:a16="http://schemas.microsoft.com/office/drawing/2014/main" id="{B815F208-6234-D747-BBBE-3479E01A088E}"/>
              </a:ext>
            </a:extLst>
          </p:cNvPr>
          <p:cNvGrpSpPr/>
          <p:nvPr/>
        </p:nvGrpSpPr>
        <p:grpSpPr>
          <a:xfrm>
            <a:off x="4898068" y="3128708"/>
            <a:ext cx="2041686" cy="1480191"/>
            <a:chOff x="5175159" y="2477544"/>
            <a:chExt cx="2041686" cy="1480191"/>
          </a:xfrm>
        </p:grpSpPr>
        <p:sp>
          <p:nvSpPr>
            <p:cNvPr id="66" name="TextBox 88">
              <a:extLst>
                <a:ext uri="{FF2B5EF4-FFF2-40B4-BE49-F238E27FC236}">
                  <a16:creationId xmlns:a16="http://schemas.microsoft.com/office/drawing/2014/main" id="{F08FAF70-C5BD-BF4C-891E-564DAD12910F}"/>
                </a:ext>
              </a:extLst>
            </p:cNvPr>
            <p:cNvSpPr txBox="1"/>
            <p:nvPr/>
          </p:nvSpPr>
          <p:spPr>
            <a:xfrm>
              <a:off x="5175162" y="3726903"/>
              <a:ext cx="2041683" cy="230832"/>
            </a:xfrm>
            <a:prstGeom prst="rect">
              <a:avLst/>
            </a:prstGeom>
            <a:noFill/>
          </p:spPr>
          <p:txBody>
            <a:bodyPr wrap="square" rtlCol="0">
              <a:spAutoFit/>
            </a:bodyPr>
            <a:lstStyle/>
            <a:p>
              <a:pPr algn="ctr"/>
              <a:r>
                <a:rPr lang="en-US" sz="900" dirty="0">
                  <a:solidFill>
                    <a:srgbClr val="353531"/>
                  </a:solidFill>
                  <a:latin typeface="Rock Salt" pitchFamily="2" charset="0"/>
                  <a:ea typeface="Source Sans Pro" panose="020B0503030403020204" pitchFamily="34" charset="0"/>
                </a:rPr>
                <a:t>- Practice Services - </a:t>
              </a:r>
            </a:p>
          </p:txBody>
        </p:sp>
        <p:grpSp>
          <p:nvGrpSpPr>
            <p:cNvPr id="88" name="Group 89">
              <a:extLst>
                <a:ext uri="{FF2B5EF4-FFF2-40B4-BE49-F238E27FC236}">
                  <a16:creationId xmlns:a16="http://schemas.microsoft.com/office/drawing/2014/main" id="{BA00CCEC-AC41-5547-A91D-C5714DB2CA92}"/>
                </a:ext>
              </a:extLst>
            </p:cNvPr>
            <p:cNvGrpSpPr/>
            <p:nvPr/>
          </p:nvGrpSpPr>
          <p:grpSpPr>
            <a:xfrm>
              <a:off x="5175159" y="2477544"/>
              <a:ext cx="2041681" cy="1127541"/>
              <a:chOff x="3534689" y="2096925"/>
              <a:chExt cx="2614472" cy="1443875"/>
            </a:xfrm>
          </p:grpSpPr>
          <p:sp>
            <p:nvSpPr>
              <p:cNvPr id="89" name="Freeform: Shape 191">
                <a:extLst>
                  <a:ext uri="{FF2B5EF4-FFF2-40B4-BE49-F238E27FC236}">
                    <a16:creationId xmlns:a16="http://schemas.microsoft.com/office/drawing/2014/main" id="{E6949BFF-5F4C-2348-A812-4FC5A4EF419B}"/>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90" name="Freeform: Shape 192">
                <a:extLst>
                  <a:ext uri="{FF2B5EF4-FFF2-40B4-BE49-F238E27FC236}">
                    <a16:creationId xmlns:a16="http://schemas.microsoft.com/office/drawing/2014/main" id="{FD814A35-8CE9-394C-8F1D-EDADECCFF389}"/>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91" name="Freeform: Shape 193">
                <a:extLst>
                  <a:ext uri="{FF2B5EF4-FFF2-40B4-BE49-F238E27FC236}">
                    <a16:creationId xmlns:a16="http://schemas.microsoft.com/office/drawing/2014/main" id="{EBD7D759-77EB-474A-ACCF-87974F01D024}"/>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92" name="Freeform: Shape 194">
                <a:extLst>
                  <a:ext uri="{FF2B5EF4-FFF2-40B4-BE49-F238E27FC236}">
                    <a16:creationId xmlns:a16="http://schemas.microsoft.com/office/drawing/2014/main" id="{5F15F974-D3D6-CC46-B3A2-2F38ED062C49}"/>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93" name="Freeform: Shape 195">
                <a:extLst>
                  <a:ext uri="{FF2B5EF4-FFF2-40B4-BE49-F238E27FC236}">
                    <a16:creationId xmlns:a16="http://schemas.microsoft.com/office/drawing/2014/main" id="{3771699F-6CC4-2B49-A7D8-8DA4B031910B}"/>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94" name="Freeform: Shape 196">
                <a:extLst>
                  <a:ext uri="{FF2B5EF4-FFF2-40B4-BE49-F238E27FC236}">
                    <a16:creationId xmlns:a16="http://schemas.microsoft.com/office/drawing/2014/main" id="{4143AC62-83B6-7A4D-B251-6D46FFE5FB82}"/>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95" name="Freeform: Shape 197">
                <a:extLst>
                  <a:ext uri="{FF2B5EF4-FFF2-40B4-BE49-F238E27FC236}">
                    <a16:creationId xmlns:a16="http://schemas.microsoft.com/office/drawing/2014/main" id="{400210C7-0C76-634A-9738-9C2A0711DC1B}"/>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96" name="Freeform: Shape 198">
                <a:extLst>
                  <a:ext uri="{FF2B5EF4-FFF2-40B4-BE49-F238E27FC236}">
                    <a16:creationId xmlns:a16="http://schemas.microsoft.com/office/drawing/2014/main" id="{1144FA14-2700-9044-A9C9-2EFA38CEDF22}"/>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97" name="Freeform: Shape 199">
                <a:extLst>
                  <a:ext uri="{FF2B5EF4-FFF2-40B4-BE49-F238E27FC236}">
                    <a16:creationId xmlns:a16="http://schemas.microsoft.com/office/drawing/2014/main" id="{DA31D3FB-E335-2348-8AD4-06418CD78AEC}"/>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98" name="Freeform: Shape 200">
                <a:extLst>
                  <a:ext uri="{FF2B5EF4-FFF2-40B4-BE49-F238E27FC236}">
                    <a16:creationId xmlns:a16="http://schemas.microsoft.com/office/drawing/2014/main" id="{3F832269-5A08-7444-9A2D-149C866F704B}"/>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99" name="Freeform: Shape 201">
                <a:extLst>
                  <a:ext uri="{FF2B5EF4-FFF2-40B4-BE49-F238E27FC236}">
                    <a16:creationId xmlns:a16="http://schemas.microsoft.com/office/drawing/2014/main" id="{DDB21F7C-1890-7141-89D1-358F39859BAD}"/>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100" name="Freeform: Shape 202">
                <a:extLst>
                  <a:ext uri="{FF2B5EF4-FFF2-40B4-BE49-F238E27FC236}">
                    <a16:creationId xmlns:a16="http://schemas.microsoft.com/office/drawing/2014/main" id="{6C44B9B6-EFE9-7D4F-A70A-2E7AC86A91E3}"/>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101" name="Freeform: Shape 203">
                <a:extLst>
                  <a:ext uri="{FF2B5EF4-FFF2-40B4-BE49-F238E27FC236}">
                    <a16:creationId xmlns:a16="http://schemas.microsoft.com/office/drawing/2014/main" id="{1EF1E985-7990-2842-B6CC-9ECE2C38700A}"/>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102" name="Freeform: Shape 204">
                <a:extLst>
                  <a:ext uri="{FF2B5EF4-FFF2-40B4-BE49-F238E27FC236}">
                    <a16:creationId xmlns:a16="http://schemas.microsoft.com/office/drawing/2014/main" id="{A8BFAE92-222F-2345-A129-972056806452}"/>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103" name="Freeform: Shape 205">
                <a:extLst>
                  <a:ext uri="{FF2B5EF4-FFF2-40B4-BE49-F238E27FC236}">
                    <a16:creationId xmlns:a16="http://schemas.microsoft.com/office/drawing/2014/main" id="{D9A30E2A-E415-D541-BA1D-B244D067A859}"/>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104" name="Freeform: Shape 206">
                <a:extLst>
                  <a:ext uri="{FF2B5EF4-FFF2-40B4-BE49-F238E27FC236}">
                    <a16:creationId xmlns:a16="http://schemas.microsoft.com/office/drawing/2014/main" id="{77D87EB4-5DAE-CA40-B8B2-67F33C4E1788}"/>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105" name="Freeform: Shape 207">
                <a:extLst>
                  <a:ext uri="{FF2B5EF4-FFF2-40B4-BE49-F238E27FC236}">
                    <a16:creationId xmlns:a16="http://schemas.microsoft.com/office/drawing/2014/main" id="{88623CA2-C066-1543-8C9A-D8A8552D9CE8}"/>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grpSp>
      <p:sp>
        <p:nvSpPr>
          <p:cNvPr id="106" name="Rectangle 110">
            <a:extLst>
              <a:ext uri="{FF2B5EF4-FFF2-40B4-BE49-F238E27FC236}">
                <a16:creationId xmlns:a16="http://schemas.microsoft.com/office/drawing/2014/main" id="{B7A34441-44ED-7341-9D91-E3D8402EE254}"/>
              </a:ext>
            </a:extLst>
          </p:cNvPr>
          <p:cNvSpPr/>
          <p:nvPr/>
        </p:nvSpPr>
        <p:spPr>
          <a:xfrm>
            <a:off x="200024" y="1125957"/>
            <a:ext cx="11326691" cy="1169551"/>
          </a:xfrm>
          <a:prstGeom prst="rect">
            <a:avLst/>
          </a:prstGeom>
        </p:spPr>
        <p:txBody>
          <a:bodyPr wrap="square">
            <a:spAutoFit/>
          </a:bodyPr>
          <a:lstStyle/>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To preserve the integrity of our brand, we must use our logo consistently for all product and solution offerings. Altering, distorting or redrawing the logo in any way weakens the power of the image and what it represents. </a:t>
            </a:r>
          </a:p>
          <a:p>
            <a:endParaRPr lang="en-US" sz="1400" dirty="0">
              <a:latin typeface="Open Sans Light" panose="020B0306030504020204" pitchFamily="34" charset="0"/>
              <a:ea typeface="Open Sans Light" panose="020B0306030504020204" pitchFamily="34" charset="0"/>
              <a:cs typeface="Open Sans Light" panose="020B0306030504020204" pitchFamily="34" charset="0"/>
            </a:endParaRP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The logo must remain clearly visible and adhere to the usage and standards below for all product and solution offerings. The use of Rock Salt font must be used for product/solution offering and the use of StratiFi Health grey is approved in this instance. </a:t>
            </a:r>
          </a:p>
        </p:txBody>
      </p:sp>
    </p:spTree>
    <p:extLst>
      <p:ext uri="{BB962C8B-B14F-4D97-AF65-F5344CB8AC3E}">
        <p14:creationId xmlns:p14="http://schemas.microsoft.com/office/powerpoint/2010/main" val="1724800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193246" y="1409910"/>
            <a:ext cx="5501727" cy="1815882"/>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PROPER SPACING:</a:t>
            </a:r>
            <a:br>
              <a:rPr lang="en-US" sz="1400" dirty="0">
                <a:latin typeface="Open Sans Light" panose="020B0306030504020204" pitchFamily="34" charset="0"/>
                <a:ea typeface="Open Sans Light" panose="020B0306030504020204" pitchFamily="34" charset="0"/>
                <a:cs typeface="Open Sans Light" panose="020B0306030504020204" pitchFamily="34" charset="0"/>
              </a:rPr>
            </a:br>
            <a:r>
              <a:rPr lang="en-US" sz="1400" dirty="0">
                <a:latin typeface="Open Sans Light" panose="020B0306030504020204" pitchFamily="34" charset="0"/>
                <a:ea typeface="Open Sans Light" panose="020B0306030504020204" pitchFamily="34" charset="0"/>
                <a:cs typeface="Open Sans Light" panose="020B0306030504020204" pitchFamily="34" charset="0"/>
              </a:rPr>
              <a:t>Sufficient spacing around the logo allows the design to stand out, remain uncluttered, and helps to establish hierarchy. This rule also applies when the logo is in front of a bar of color.</a:t>
            </a:r>
          </a:p>
          <a:p>
            <a:endParaRPr lang="en-US" sz="1400" dirty="0">
              <a:latin typeface="Open Sans Light" panose="020B0306030504020204" pitchFamily="34" charset="0"/>
              <a:ea typeface="Open Sans Light" panose="020B0306030504020204" pitchFamily="34" charset="0"/>
              <a:cs typeface="Open Sans Light" panose="020B0306030504020204" pitchFamily="34" charset="0"/>
            </a:endParaRP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The spacing around the StratiFi Health logo is determined by the font’s x-height, or the corpus size, is the distance between the baseline and the mean line of the lower-case letters in a typeface. </a:t>
            </a:r>
          </a:p>
        </p:txBody>
      </p:sp>
      <p:sp>
        <p:nvSpPr>
          <p:cNvPr id="14" name="Rectangle 13">
            <a:extLst>
              <a:ext uri="{FF2B5EF4-FFF2-40B4-BE49-F238E27FC236}">
                <a16:creationId xmlns:a16="http://schemas.microsoft.com/office/drawing/2014/main" id="{3BBDEBEF-7BC4-4163-B499-D6D02B51254A}"/>
              </a:ext>
            </a:extLst>
          </p:cNvPr>
          <p:cNvSpPr/>
          <p:nvPr/>
        </p:nvSpPr>
        <p:spPr>
          <a:xfrm>
            <a:off x="7059449" y="1798071"/>
            <a:ext cx="4284932" cy="2213016"/>
          </a:xfrm>
          <a:prstGeom prst="rect">
            <a:avLst/>
          </a:prstGeom>
          <a:noFill/>
          <a:ln>
            <a:solidFill>
              <a:srgbClr val="23B1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F20597D2-011F-4738-8322-FDE8D28C2B66}"/>
              </a:ext>
            </a:extLst>
          </p:cNvPr>
          <p:cNvSpPr/>
          <p:nvPr/>
        </p:nvSpPr>
        <p:spPr>
          <a:xfrm>
            <a:off x="7006623" y="1789279"/>
            <a:ext cx="426775" cy="253916"/>
          </a:xfrm>
          <a:prstGeom prst="rect">
            <a:avLst/>
          </a:prstGeom>
        </p:spPr>
        <p:txBody>
          <a:bodyPr wrap="square">
            <a:spAutoFit/>
          </a:bodyPr>
          <a:lstStyle/>
          <a:p>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1x</a:t>
            </a:r>
          </a:p>
        </p:txBody>
      </p:sp>
      <p:cxnSp>
        <p:nvCxnSpPr>
          <p:cNvPr id="105" name="Straight Connector 104">
            <a:extLst>
              <a:ext uri="{FF2B5EF4-FFF2-40B4-BE49-F238E27FC236}">
                <a16:creationId xmlns:a16="http://schemas.microsoft.com/office/drawing/2014/main" id="{5AC1FEA0-DADF-4382-8152-2ECA1F4B67C8}"/>
              </a:ext>
            </a:extLst>
          </p:cNvPr>
          <p:cNvCxnSpPr>
            <a:cxnSpLocks/>
          </p:cNvCxnSpPr>
          <p:nvPr/>
        </p:nvCxnSpPr>
        <p:spPr>
          <a:xfrm flipH="1">
            <a:off x="7066310" y="2016485"/>
            <a:ext cx="4284932" cy="0"/>
          </a:xfrm>
          <a:prstGeom prst="line">
            <a:avLst/>
          </a:prstGeom>
          <a:ln>
            <a:solidFill>
              <a:srgbClr val="23B1A5"/>
            </a:solidFill>
            <a:prstDash val="dash"/>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552FD33B-08D5-4533-81BF-3EEA2825D316}"/>
              </a:ext>
            </a:extLst>
          </p:cNvPr>
          <p:cNvSpPr/>
          <p:nvPr/>
        </p:nvSpPr>
        <p:spPr>
          <a:xfrm>
            <a:off x="11059565" y="1781614"/>
            <a:ext cx="426775" cy="253916"/>
          </a:xfrm>
          <a:prstGeom prst="rect">
            <a:avLst/>
          </a:prstGeom>
        </p:spPr>
        <p:txBody>
          <a:bodyPr wrap="square">
            <a:spAutoFit/>
          </a:bodyPr>
          <a:lstStyle/>
          <a:p>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1x</a:t>
            </a:r>
          </a:p>
        </p:txBody>
      </p:sp>
      <p:sp>
        <p:nvSpPr>
          <p:cNvPr id="108" name="Rectangle 107">
            <a:extLst>
              <a:ext uri="{FF2B5EF4-FFF2-40B4-BE49-F238E27FC236}">
                <a16:creationId xmlns:a16="http://schemas.microsoft.com/office/drawing/2014/main" id="{D9F7D376-BAAD-4734-A9F6-B8F19DC2EDEB}"/>
              </a:ext>
            </a:extLst>
          </p:cNvPr>
          <p:cNvSpPr/>
          <p:nvPr/>
        </p:nvSpPr>
        <p:spPr>
          <a:xfrm>
            <a:off x="11080174" y="3757171"/>
            <a:ext cx="426775" cy="253916"/>
          </a:xfrm>
          <a:prstGeom prst="rect">
            <a:avLst/>
          </a:prstGeom>
        </p:spPr>
        <p:txBody>
          <a:bodyPr wrap="square">
            <a:spAutoFit/>
          </a:bodyPr>
          <a:lstStyle/>
          <a:p>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1x</a:t>
            </a:r>
          </a:p>
        </p:txBody>
      </p:sp>
      <p:cxnSp>
        <p:nvCxnSpPr>
          <p:cNvPr id="163" name="Straight Connector 162">
            <a:extLst>
              <a:ext uri="{FF2B5EF4-FFF2-40B4-BE49-F238E27FC236}">
                <a16:creationId xmlns:a16="http://schemas.microsoft.com/office/drawing/2014/main" id="{08867CE8-86EB-46ED-A82C-BFE400E4CAA7}"/>
              </a:ext>
            </a:extLst>
          </p:cNvPr>
          <p:cNvCxnSpPr>
            <a:cxnSpLocks/>
          </p:cNvCxnSpPr>
          <p:nvPr/>
        </p:nvCxnSpPr>
        <p:spPr>
          <a:xfrm flipH="1">
            <a:off x="7066310" y="3779557"/>
            <a:ext cx="4284932" cy="0"/>
          </a:xfrm>
          <a:prstGeom prst="line">
            <a:avLst/>
          </a:prstGeom>
          <a:ln>
            <a:solidFill>
              <a:srgbClr val="23B1A5"/>
            </a:solidFill>
            <a:prstDash val="dash"/>
          </a:ln>
        </p:spPr>
        <p:style>
          <a:lnRef idx="1">
            <a:schemeClr val="accent1"/>
          </a:lnRef>
          <a:fillRef idx="0">
            <a:schemeClr val="accent1"/>
          </a:fillRef>
          <a:effectRef idx="0">
            <a:schemeClr val="accent1"/>
          </a:effectRef>
          <a:fontRef idx="minor">
            <a:schemeClr val="tx1"/>
          </a:fontRef>
        </p:style>
      </p:cxnSp>
      <p:grpSp>
        <p:nvGrpSpPr>
          <p:cNvPr id="190" name="Group 189">
            <a:extLst>
              <a:ext uri="{FF2B5EF4-FFF2-40B4-BE49-F238E27FC236}">
                <a16:creationId xmlns:a16="http://schemas.microsoft.com/office/drawing/2014/main" id="{758B221E-1896-4C06-86EB-D60E55FC4E5A}"/>
              </a:ext>
            </a:extLst>
          </p:cNvPr>
          <p:cNvGrpSpPr/>
          <p:nvPr/>
        </p:nvGrpSpPr>
        <p:grpSpPr>
          <a:xfrm>
            <a:off x="7564988" y="2019153"/>
            <a:ext cx="3180445" cy="1756439"/>
            <a:chOff x="3534689" y="2096925"/>
            <a:chExt cx="2614472" cy="1443875"/>
          </a:xfrm>
        </p:grpSpPr>
        <p:sp>
          <p:nvSpPr>
            <p:cNvPr id="191" name="Freeform: Shape 190">
              <a:extLst>
                <a:ext uri="{FF2B5EF4-FFF2-40B4-BE49-F238E27FC236}">
                  <a16:creationId xmlns:a16="http://schemas.microsoft.com/office/drawing/2014/main" id="{5BF176D4-085E-41B6-B44B-DAB5C741228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86A32EDE-F558-46E3-AA67-BDBEFFC72033}"/>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1142FF43-F32A-49F8-AB54-C9B8ABAF8071}"/>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232D2E1E-DD54-4E76-A9C1-61D5FD0B6DA6}"/>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F22E92FF-94ED-466B-9D93-857A0B330145}"/>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38718874-63DD-4AFF-9105-73C7DF92B480}"/>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A55D9735-5B73-4061-BFCF-ACD1CB41910E}"/>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D0FEFD74-E84A-4B62-B28C-36FFA5134B21}"/>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63016F8E-1A11-4717-B000-57327A2EF04F}"/>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4F652F0A-CBB5-4F83-8A5A-95E4BCA5696D}"/>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96E89448-7CA4-4112-9878-7C237958D92D}"/>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DEC016EC-3B05-4F5E-8E08-3668008F48B5}"/>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FD20C4A7-A744-48BE-9552-8CA32722278C}"/>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F873E560-48C0-4AE9-BAF8-B1A20760049A}"/>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5C72B009-8B97-41FA-8E28-845A65B6608B}"/>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713C12FE-263C-4334-A1C6-EEF9B7F92034}"/>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C467E132-8FC0-4795-91DC-785D454B07A8}"/>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222" name="Rectangle 221">
            <a:extLst>
              <a:ext uri="{FF2B5EF4-FFF2-40B4-BE49-F238E27FC236}">
                <a16:creationId xmlns:a16="http://schemas.microsoft.com/office/drawing/2014/main" id="{37FA550D-B652-4648-AD36-CBA2E125A992}"/>
              </a:ext>
            </a:extLst>
          </p:cNvPr>
          <p:cNvSpPr/>
          <p:nvPr/>
        </p:nvSpPr>
        <p:spPr>
          <a:xfrm>
            <a:off x="6980645" y="3764836"/>
            <a:ext cx="426775" cy="253916"/>
          </a:xfrm>
          <a:prstGeom prst="rect">
            <a:avLst/>
          </a:prstGeom>
        </p:spPr>
        <p:txBody>
          <a:bodyPr wrap="square">
            <a:spAutoFit/>
          </a:bodyPr>
          <a:lstStyle/>
          <a:p>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1x</a:t>
            </a:r>
          </a:p>
        </p:txBody>
      </p:sp>
      <p:sp>
        <p:nvSpPr>
          <p:cNvPr id="224" name="TextBox 223">
            <a:extLst>
              <a:ext uri="{FF2B5EF4-FFF2-40B4-BE49-F238E27FC236}">
                <a16:creationId xmlns:a16="http://schemas.microsoft.com/office/drawing/2014/main" id="{99395820-EC0E-4603-B2E4-5DFEC4277E18}"/>
              </a:ext>
            </a:extLst>
          </p:cNvPr>
          <p:cNvSpPr txBox="1"/>
          <p:nvPr/>
        </p:nvSpPr>
        <p:spPr>
          <a:xfrm>
            <a:off x="200025" y="268956"/>
            <a:ext cx="460057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Logo </a:t>
            </a:r>
            <a:r>
              <a:rPr lang="en-US" sz="2000" b="1">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 Spacing</a:t>
            </a:r>
            <a:endPar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25" name="Rectangle 224">
            <a:extLst>
              <a:ext uri="{FF2B5EF4-FFF2-40B4-BE49-F238E27FC236}">
                <a16:creationId xmlns:a16="http://schemas.microsoft.com/office/drawing/2014/main" id="{C9CB1CB9-2FBA-4094-87ED-6565397CBED4}"/>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cxnSp>
        <p:nvCxnSpPr>
          <p:cNvPr id="226" name="Straight Connector 225">
            <a:extLst>
              <a:ext uri="{FF2B5EF4-FFF2-40B4-BE49-F238E27FC236}">
                <a16:creationId xmlns:a16="http://schemas.microsoft.com/office/drawing/2014/main" id="{35D33F30-1338-41EC-881F-5624AABCE0CB}"/>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F67ADEC8-B637-4FBC-B22F-5000C56199E8}"/>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228" name="Group 227">
            <a:extLst>
              <a:ext uri="{FF2B5EF4-FFF2-40B4-BE49-F238E27FC236}">
                <a16:creationId xmlns:a16="http://schemas.microsoft.com/office/drawing/2014/main" id="{3072AEFE-3EB1-4287-B0D0-4961FF8CD022}"/>
              </a:ext>
            </a:extLst>
          </p:cNvPr>
          <p:cNvGrpSpPr/>
          <p:nvPr/>
        </p:nvGrpSpPr>
        <p:grpSpPr>
          <a:xfrm>
            <a:off x="10463094" y="151153"/>
            <a:ext cx="1063622" cy="587398"/>
            <a:chOff x="3534689" y="2096925"/>
            <a:chExt cx="2614472" cy="1443875"/>
          </a:xfrm>
        </p:grpSpPr>
        <p:sp>
          <p:nvSpPr>
            <p:cNvPr id="229" name="Freeform: Shape 228">
              <a:extLst>
                <a:ext uri="{FF2B5EF4-FFF2-40B4-BE49-F238E27FC236}">
                  <a16:creationId xmlns:a16="http://schemas.microsoft.com/office/drawing/2014/main" id="{74D3EF6A-128E-4B68-97FB-ACC824B2EFD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2704FB3D-1D5F-467E-98DD-1D4CE2354CFB}"/>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BCC2B30F-28BB-47CF-84D4-7B1D50325092}"/>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782B7A4F-186F-4552-87AE-93391DD9B10F}"/>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3DD67798-BD07-4818-A032-BB7292893DA0}"/>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96304ED2-026C-4342-ABB8-C4F94BEC63BD}"/>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76D5B2F2-DB89-4104-B738-B109306D123D}"/>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1A685E6A-9967-49BD-A882-EE133D7A04EC}"/>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D6B08747-D692-4379-A274-B9A5351562B4}"/>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C7AE18CA-BFCC-4E49-A212-D09D4A7062D1}"/>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9F369367-7718-4968-B892-48D57C9198E4}"/>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67B60106-1401-40ED-BC74-7211AEE37D2C}"/>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FCE83BEC-F66A-401A-B54B-870A7A9B2BCF}"/>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750D3E61-FE97-42AD-BFBD-CAA3156BF8E4}"/>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8C557294-F735-4148-800E-FC0C4E7316EF}"/>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767B551A-AE95-4C55-9158-A7384F6AAB8D}"/>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E0DC46ED-3322-46AB-9301-BB531121B7ED}"/>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52" name="Rectangle 51">
            <a:extLst>
              <a:ext uri="{FF2B5EF4-FFF2-40B4-BE49-F238E27FC236}">
                <a16:creationId xmlns:a16="http://schemas.microsoft.com/office/drawing/2014/main" id="{14BCEECE-CB15-3349-8B76-73B9806CFD10}"/>
              </a:ext>
            </a:extLst>
          </p:cNvPr>
          <p:cNvSpPr/>
          <p:nvPr/>
        </p:nvSpPr>
        <p:spPr>
          <a:xfrm>
            <a:off x="222254" y="3713994"/>
            <a:ext cx="5501727" cy="954107"/>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MINIMUM SIZE:</a:t>
            </a:r>
            <a:br>
              <a:rPr lang="en-US" sz="1400" dirty="0">
                <a:latin typeface="Open Sans Light" panose="020B0306030504020204" pitchFamily="34" charset="0"/>
                <a:ea typeface="Open Sans Light" panose="020B0306030504020204" pitchFamily="34" charset="0"/>
                <a:cs typeface="Open Sans Light" panose="020B0306030504020204" pitchFamily="34" charset="0"/>
              </a:rPr>
            </a:br>
            <a:r>
              <a:rPr lang="en-US" sz="1400" dirty="0">
                <a:latin typeface="Open Sans Light" panose="020B0306030504020204" pitchFamily="34" charset="0"/>
                <a:ea typeface="Open Sans Light" panose="020B0306030504020204" pitchFamily="34" charset="0"/>
                <a:cs typeface="Open Sans Light" panose="020B0306030504020204" pitchFamily="34" charset="0"/>
              </a:rPr>
              <a:t>The minimum width of the StratiFi Health logo should always be greater than 1 in or 25.4 mm. This ensures that the wordmark remains highly visible and easy to read. </a:t>
            </a:r>
          </a:p>
        </p:txBody>
      </p:sp>
      <p:sp>
        <p:nvSpPr>
          <p:cNvPr id="53" name="Rectangle 52">
            <a:extLst>
              <a:ext uri="{FF2B5EF4-FFF2-40B4-BE49-F238E27FC236}">
                <a16:creationId xmlns:a16="http://schemas.microsoft.com/office/drawing/2014/main" id="{3CD91261-F337-B64A-A0D1-AFF82FF4C78E}"/>
              </a:ext>
            </a:extLst>
          </p:cNvPr>
          <p:cNvSpPr/>
          <p:nvPr/>
        </p:nvSpPr>
        <p:spPr>
          <a:xfrm>
            <a:off x="6974035" y="1426813"/>
            <a:ext cx="1842306" cy="276999"/>
          </a:xfrm>
          <a:prstGeom prst="rect">
            <a:avLst/>
          </a:prstGeom>
        </p:spPr>
        <p:txBody>
          <a:bodyPr wrap="square">
            <a:spAutoFit/>
          </a:bodyPr>
          <a:lstStyle/>
          <a:p>
            <a: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PROPER SPACING</a:t>
            </a:r>
          </a:p>
        </p:txBody>
      </p:sp>
      <p:pic>
        <p:nvPicPr>
          <p:cNvPr id="3" name="Picture 2">
            <a:extLst>
              <a:ext uri="{FF2B5EF4-FFF2-40B4-BE49-F238E27FC236}">
                <a16:creationId xmlns:a16="http://schemas.microsoft.com/office/drawing/2014/main" id="{0F1974DE-B60F-154E-815A-8887770BE538}"/>
              </a:ext>
            </a:extLst>
          </p:cNvPr>
          <p:cNvPicPr>
            <a:picLocks noChangeAspect="1"/>
          </p:cNvPicPr>
          <p:nvPr/>
        </p:nvPicPr>
        <p:blipFill rotWithShape="1">
          <a:blip r:embed="rId3">
            <a:extLst>
              <a:ext uri="{28A0092B-C50C-407E-A947-70E740481C1C}">
                <a14:useLocalDpi xmlns:a14="http://schemas.microsoft.com/office/drawing/2010/main" val="0"/>
              </a:ext>
            </a:extLst>
          </a:blip>
          <a:srcRect l="1901" r="4367"/>
          <a:stretch/>
        </p:blipFill>
        <p:spPr>
          <a:xfrm>
            <a:off x="7006622" y="4827457"/>
            <a:ext cx="5071077" cy="901700"/>
          </a:xfrm>
          <a:prstGeom prst="rect">
            <a:avLst/>
          </a:prstGeom>
        </p:spPr>
      </p:pic>
      <p:sp>
        <p:nvSpPr>
          <p:cNvPr id="56" name="Rectangle 55">
            <a:extLst>
              <a:ext uri="{FF2B5EF4-FFF2-40B4-BE49-F238E27FC236}">
                <a16:creationId xmlns:a16="http://schemas.microsoft.com/office/drawing/2014/main" id="{EBD910EF-7477-3142-ACBD-6F893C001EDB}"/>
              </a:ext>
            </a:extLst>
          </p:cNvPr>
          <p:cNvSpPr/>
          <p:nvPr/>
        </p:nvSpPr>
        <p:spPr>
          <a:xfrm>
            <a:off x="6974035" y="4593346"/>
            <a:ext cx="1842306" cy="276999"/>
          </a:xfrm>
          <a:prstGeom prst="rect">
            <a:avLst/>
          </a:prstGeom>
        </p:spPr>
        <p:txBody>
          <a:bodyPr wrap="square">
            <a:spAutoFit/>
          </a:bodyPr>
          <a:lstStyle/>
          <a:p>
            <a: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MINIMUM SIZE</a:t>
            </a:r>
          </a:p>
        </p:txBody>
      </p:sp>
      <p:cxnSp>
        <p:nvCxnSpPr>
          <p:cNvPr id="4" name="Straight Connector 3">
            <a:extLst>
              <a:ext uri="{FF2B5EF4-FFF2-40B4-BE49-F238E27FC236}">
                <a16:creationId xmlns:a16="http://schemas.microsoft.com/office/drawing/2014/main" id="{794641D2-B257-43FA-A498-BFC4A2CD11E9}"/>
              </a:ext>
            </a:extLst>
          </p:cNvPr>
          <p:cNvCxnSpPr/>
          <p:nvPr/>
        </p:nvCxnSpPr>
        <p:spPr>
          <a:xfrm>
            <a:off x="7302912" y="1798071"/>
            <a:ext cx="0" cy="2213016"/>
          </a:xfrm>
          <a:prstGeom prst="line">
            <a:avLst/>
          </a:prstGeom>
          <a:ln>
            <a:solidFill>
              <a:srgbClr val="23B1A5"/>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346584A-2495-47A5-87E3-D9138C2EC03C}"/>
              </a:ext>
            </a:extLst>
          </p:cNvPr>
          <p:cNvCxnSpPr/>
          <p:nvPr/>
        </p:nvCxnSpPr>
        <p:spPr>
          <a:xfrm>
            <a:off x="11108558" y="1798071"/>
            <a:ext cx="0" cy="2213016"/>
          </a:xfrm>
          <a:prstGeom prst="line">
            <a:avLst/>
          </a:prstGeom>
          <a:ln>
            <a:solidFill>
              <a:srgbClr val="23B1A5"/>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9841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64F6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3A7A63-3635-4B88-BB78-9874CAD494EB}"/>
              </a:ext>
            </a:extLst>
          </p:cNvPr>
          <p:cNvSpPr txBox="1"/>
          <p:nvPr/>
        </p:nvSpPr>
        <p:spPr>
          <a:xfrm>
            <a:off x="0" y="3044279"/>
            <a:ext cx="12192000" cy="769441"/>
          </a:xfrm>
          <a:prstGeom prst="rect">
            <a:avLst/>
          </a:prstGeom>
          <a:noFill/>
        </p:spPr>
        <p:txBody>
          <a:bodyPr wrap="square" rtlCol="0">
            <a:spAutoFit/>
          </a:bodyPr>
          <a:lstStyle/>
          <a:p>
            <a:pPr algn="ctr"/>
            <a:r>
              <a:rPr lang="en-US" sz="4400" dirty="0">
                <a:solidFill>
                  <a:schemeClr val="bg1"/>
                </a:solidFill>
                <a:latin typeface="Rock Salt" pitchFamily="2" charset="0"/>
                <a:ea typeface="Open Sans" panose="020B0606030504020204" pitchFamily="34" charset="0"/>
                <a:cs typeface="Open Sans" panose="020B0606030504020204" pitchFamily="34" charset="0"/>
              </a:rPr>
              <a:t>Typography</a:t>
            </a:r>
          </a:p>
        </p:txBody>
      </p:sp>
    </p:spTree>
    <p:extLst>
      <p:ext uri="{BB962C8B-B14F-4D97-AF65-F5344CB8AC3E}">
        <p14:creationId xmlns:p14="http://schemas.microsoft.com/office/powerpoint/2010/main" val="2397742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8">
            <a:extLst>
              <a:ext uri="{FF2B5EF4-FFF2-40B4-BE49-F238E27FC236}">
                <a16:creationId xmlns:a16="http://schemas.microsoft.com/office/drawing/2014/main" id="{6A9D6F49-5661-42CD-BC3D-F5DCD19A01A6}"/>
              </a:ext>
            </a:extLst>
          </p:cNvPr>
          <p:cNvGraphicFramePr>
            <a:graphicFrameLocks noGrp="1"/>
          </p:cNvGraphicFramePr>
          <p:nvPr>
            <p:extLst>
              <p:ext uri="{D42A27DB-BD31-4B8C-83A1-F6EECF244321}">
                <p14:modId xmlns:p14="http://schemas.microsoft.com/office/powerpoint/2010/main" val="3911205750"/>
              </p:ext>
            </p:extLst>
          </p:nvPr>
        </p:nvGraphicFramePr>
        <p:xfrm>
          <a:off x="2255844" y="3021445"/>
          <a:ext cx="7680308" cy="3108960"/>
        </p:xfrm>
        <a:graphic>
          <a:graphicData uri="http://schemas.openxmlformats.org/drawingml/2006/table">
            <a:tbl>
              <a:tblPr firstRow="1" bandRow="1">
                <a:tableStyleId>{5C22544A-7EE6-4342-B048-85BDC9FD1C3A}</a:tableStyleId>
              </a:tblPr>
              <a:tblGrid>
                <a:gridCol w="3840154">
                  <a:extLst>
                    <a:ext uri="{9D8B030D-6E8A-4147-A177-3AD203B41FA5}">
                      <a16:colId xmlns:a16="http://schemas.microsoft.com/office/drawing/2014/main" val="1991083755"/>
                    </a:ext>
                  </a:extLst>
                </a:gridCol>
                <a:gridCol w="3840154">
                  <a:extLst>
                    <a:ext uri="{9D8B030D-6E8A-4147-A177-3AD203B41FA5}">
                      <a16:colId xmlns:a16="http://schemas.microsoft.com/office/drawing/2014/main" val="4267757176"/>
                    </a:ext>
                  </a:extLst>
                </a:gridCol>
              </a:tblGrid>
              <a:tr h="2492351">
                <a:tc>
                  <a:txBody>
                    <a:bodyPr/>
                    <a:lstStyle/>
                    <a:p>
                      <a:br>
                        <a:rPr lang="en-US" dirty="0">
                          <a:solidFill>
                            <a:srgbClr val="353531"/>
                          </a:solidFill>
                          <a:latin typeface="Open Sans" panose="020B0606030504020204" pitchFamily="34" charset="0"/>
                          <a:ea typeface="Open Sans" panose="020B0606030504020204" pitchFamily="34" charset="0"/>
                          <a:cs typeface="Open Sans" panose="020B0606030504020204" pitchFamily="34" charset="0"/>
                        </a:rPr>
                      </a:br>
                      <a:r>
                        <a:rPr lang="en-US" dirty="0">
                          <a:solidFill>
                            <a:srgbClr val="353531"/>
                          </a:solidFill>
                          <a:latin typeface="Open Sans" panose="020B0606030504020204" pitchFamily="34" charset="0"/>
                          <a:ea typeface="Open Sans" panose="020B0606030504020204" pitchFamily="34" charset="0"/>
                          <a:cs typeface="Open Sans" panose="020B0606030504020204" pitchFamily="34" charset="0"/>
                        </a:rPr>
                        <a:t>Open Sans</a:t>
                      </a:r>
                      <a:br>
                        <a:rPr lang="en-US" dirty="0">
                          <a:solidFill>
                            <a:srgbClr val="353531"/>
                          </a:solidFill>
                          <a:latin typeface="Open Sans" panose="020B0606030504020204" pitchFamily="34" charset="0"/>
                          <a:ea typeface="Open Sans" panose="020B0606030504020204" pitchFamily="34" charset="0"/>
                          <a:cs typeface="Open Sans" panose="020B0606030504020204" pitchFamily="34" charset="0"/>
                        </a:rPr>
                      </a:br>
                      <a:endParaRPr lang="en-US"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p>
                      <a:r>
                        <a:rPr lang="en-US" b="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Open Sans Light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Open Sans Light Italic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53531"/>
                          </a:solidFill>
                          <a:latin typeface="Open Sans" panose="020B0606030504020204" pitchFamily="34" charset="0"/>
                          <a:ea typeface="Open Sans" panose="020B0606030504020204" pitchFamily="34" charset="0"/>
                          <a:cs typeface="Open Sans" panose="020B0606030504020204" pitchFamily="34" charset="0"/>
                        </a:rPr>
                        <a:t>Regular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353531"/>
                          </a:solidFill>
                          <a:latin typeface="Open Sans" panose="020B0606030504020204" pitchFamily="34" charset="0"/>
                          <a:ea typeface="Open Sans" panose="020B0606030504020204" pitchFamily="34" charset="0"/>
                          <a:cs typeface="Open Sans" panose="020B0606030504020204" pitchFamily="34" charset="0"/>
                        </a:rPr>
                        <a:t>Regular Italic</a:t>
                      </a:r>
                      <a:endParaRPr lang="en-US" b="0" i="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353531"/>
                          </a:solidFill>
                          <a:latin typeface="Open Sans Semibold" panose="020B0606030504020204" pitchFamily="34" charset="0"/>
                          <a:ea typeface="Open Sans Semibold" panose="020B0606030504020204" pitchFamily="34" charset="0"/>
                          <a:cs typeface="Open Sans Semibold" panose="020B0606030504020204" pitchFamily="34" charset="0"/>
                        </a:rPr>
                        <a:t>Semi Bold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srgbClr val="353531"/>
                          </a:solidFill>
                          <a:latin typeface="Open Sans Semibold" panose="020B0606030504020204" pitchFamily="34" charset="0"/>
                          <a:ea typeface="Open Sans Semibold" panose="020B0606030504020204" pitchFamily="34" charset="0"/>
                          <a:cs typeface="Open Sans Semibold" panose="020B0606030504020204" pitchFamily="34" charset="0"/>
                        </a:rPr>
                        <a:t>Semi Bold Italic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353531"/>
                          </a:solidFill>
                          <a:latin typeface="Open Sans" panose="020B0606030504020204" pitchFamily="34" charset="0"/>
                          <a:ea typeface="Open Sans" panose="020B0606030504020204" pitchFamily="34" charset="0"/>
                          <a:cs typeface="Open Sans" panose="020B0606030504020204" pitchFamily="34" charset="0"/>
                        </a:rPr>
                        <a:t>Open Sans Bold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353531"/>
                          </a:solidFill>
                          <a:latin typeface="Open Sans" panose="020B0606030504020204" pitchFamily="34" charset="0"/>
                          <a:ea typeface="Open Sans" panose="020B0606030504020204" pitchFamily="34" charset="0"/>
                          <a:cs typeface="Open Sans" panose="020B0606030504020204" pitchFamily="34" charset="0"/>
                        </a:rPr>
                        <a:t>Open</a:t>
                      </a:r>
                      <a:r>
                        <a:rPr lang="en-US" b="1" i="1" dirty="0">
                          <a:solidFill>
                            <a:srgbClr val="353531"/>
                          </a:solidFill>
                          <a:latin typeface="Open Sans" panose="020B0606030504020204" pitchFamily="34" charset="0"/>
                          <a:ea typeface="Open Sans" panose="020B0606030504020204" pitchFamily="34" charset="0"/>
                          <a:cs typeface="Open Sans" panose="020B0606030504020204" pitchFamily="34" charset="0"/>
                        </a:rPr>
                        <a:t> Sans Bold Italic</a:t>
                      </a:r>
                    </a:p>
                  </a:txBody>
                  <a:tcPr>
                    <a:noFill/>
                  </a:tcPr>
                </a:tc>
                <a:tc>
                  <a:txBody>
                    <a:bodyPr/>
                    <a:lstStyle/>
                    <a:p>
                      <a:endParaRPr lang="en-US" b="1" dirty="0">
                        <a:solidFill>
                          <a:srgbClr val="353531"/>
                        </a:solidFill>
                        <a:latin typeface="Rock Salt" pitchFamily="2" charset="0"/>
                      </a:endParaRPr>
                    </a:p>
                    <a:p>
                      <a:r>
                        <a:rPr lang="en-US" b="0" dirty="0">
                          <a:solidFill>
                            <a:srgbClr val="353531"/>
                          </a:solidFill>
                          <a:latin typeface="Rock Salt" pitchFamily="2" charset="0"/>
                        </a:rPr>
                        <a:t>Rock Salt</a:t>
                      </a:r>
                      <a:br>
                        <a:rPr lang="en-US" b="0" dirty="0">
                          <a:solidFill>
                            <a:srgbClr val="353531"/>
                          </a:solidFill>
                        </a:rPr>
                      </a:br>
                      <a:endParaRPr lang="en-US" b="0" dirty="0">
                        <a:solidFill>
                          <a:srgbClr val="353531"/>
                        </a:solidFill>
                      </a:endParaRPr>
                    </a:p>
                    <a:p>
                      <a:r>
                        <a:rPr lang="en-US" b="0" dirty="0">
                          <a:solidFill>
                            <a:srgbClr val="353531"/>
                          </a:solidFill>
                          <a:latin typeface="Rock Salt" pitchFamily="2" charset="0"/>
                        </a:rPr>
                        <a:t>Rock Salt</a:t>
                      </a:r>
                    </a:p>
                    <a:p>
                      <a:endParaRPr lang="en-US" b="0" dirty="0">
                        <a:solidFill>
                          <a:srgbClr val="353531"/>
                        </a:solidFill>
                      </a:endParaRPr>
                    </a:p>
                  </a:txBody>
                  <a:tcPr>
                    <a:noFill/>
                  </a:tcPr>
                </a:tc>
                <a:extLst>
                  <a:ext uri="{0D108BD9-81ED-4DB2-BD59-A6C34878D82A}">
                    <a16:rowId xmlns:a16="http://schemas.microsoft.com/office/drawing/2014/main" val="1954200611"/>
                  </a:ext>
                </a:extLst>
              </a:tr>
            </a:tbl>
          </a:graphicData>
        </a:graphic>
      </p:graphicFrame>
      <p:sp>
        <p:nvSpPr>
          <p:cNvPr id="261" name="TextBox 260">
            <a:extLst>
              <a:ext uri="{FF2B5EF4-FFF2-40B4-BE49-F238E27FC236}">
                <a16:creationId xmlns:a16="http://schemas.microsoft.com/office/drawing/2014/main" id="{FDDF7E4C-FAFB-4317-BCDE-9AF19DAD60BC}"/>
              </a:ext>
            </a:extLst>
          </p:cNvPr>
          <p:cNvSpPr txBox="1"/>
          <p:nvPr/>
        </p:nvSpPr>
        <p:spPr>
          <a:xfrm>
            <a:off x="200025" y="268956"/>
            <a:ext cx="460057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Typography - Primary Fonts</a:t>
            </a:r>
          </a:p>
        </p:txBody>
      </p:sp>
      <p:cxnSp>
        <p:nvCxnSpPr>
          <p:cNvPr id="262" name="Straight Connector 261">
            <a:extLst>
              <a:ext uri="{FF2B5EF4-FFF2-40B4-BE49-F238E27FC236}">
                <a16:creationId xmlns:a16="http://schemas.microsoft.com/office/drawing/2014/main" id="{D3A81690-6124-48D7-9EF3-D6811C69BC3D}"/>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F4E664C4-8DE6-4392-9A90-A89B3DBEF14E}"/>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264" name="Group 263">
            <a:extLst>
              <a:ext uri="{FF2B5EF4-FFF2-40B4-BE49-F238E27FC236}">
                <a16:creationId xmlns:a16="http://schemas.microsoft.com/office/drawing/2014/main" id="{F4E759DE-F6E0-4A83-9494-7B5A7D9BBA2A}"/>
              </a:ext>
            </a:extLst>
          </p:cNvPr>
          <p:cNvGrpSpPr/>
          <p:nvPr/>
        </p:nvGrpSpPr>
        <p:grpSpPr>
          <a:xfrm>
            <a:off x="10463094" y="151153"/>
            <a:ext cx="1063622" cy="587398"/>
            <a:chOff x="3534689" y="2096925"/>
            <a:chExt cx="2614472" cy="1443875"/>
          </a:xfrm>
        </p:grpSpPr>
        <p:sp>
          <p:nvSpPr>
            <p:cNvPr id="265" name="Freeform: Shape 264">
              <a:extLst>
                <a:ext uri="{FF2B5EF4-FFF2-40B4-BE49-F238E27FC236}">
                  <a16:creationId xmlns:a16="http://schemas.microsoft.com/office/drawing/2014/main" id="{D4493E6A-02F3-4F45-B67D-D3BF64503E8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D8FF6DB4-49C9-4D83-90A5-6A9F90ADF79F}"/>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B2862FB3-EEE3-4540-AA87-E3BF3EE14E0A}"/>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DB333ECD-38E7-435D-B92E-E4DEFD07565A}"/>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F270C9F7-E284-4A37-987D-7EEE6C0E7613}"/>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2D9CC1F3-4A27-4D12-84D0-EB9DE0B2BF39}"/>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4F0F8067-C94C-455F-9DC6-59A311727E60}"/>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F5631CE3-6AD8-43E5-9EBC-800BB88CFBB1}"/>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5BCA3F69-9835-4BB0-920A-29F501B519E1}"/>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725EAA78-777F-434E-91E7-FBEFD57442F4}"/>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54E3DF0B-9253-4361-8919-617CDBA5FD87}"/>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17655B88-FC47-4C92-BC60-5ABDECCD69D0}"/>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6B1F3053-EABA-4E99-AD0F-E7058335D0A6}"/>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4E46EE30-CA09-4A32-9FC3-9B9BF5B2BADB}"/>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B34B7B08-E6CA-4AC0-AD59-522606CBC9ED}"/>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A9A33773-C346-48E4-BFA0-9ACD9B4A56B9}"/>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C6E7EEFE-12B9-4269-B9DE-FEB5A87D1DAF}"/>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282" name="Rectangle 281">
            <a:extLst>
              <a:ext uri="{FF2B5EF4-FFF2-40B4-BE49-F238E27FC236}">
                <a16:creationId xmlns:a16="http://schemas.microsoft.com/office/drawing/2014/main" id="{08531BCA-1A79-4CEB-99F3-594DF418295B}"/>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283" name="Rectangle 282">
            <a:extLst>
              <a:ext uri="{FF2B5EF4-FFF2-40B4-BE49-F238E27FC236}">
                <a16:creationId xmlns:a16="http://schemas.microsoft.com/office/drawing/2014/main" id="{793C9C18-6A31-48E3-BC84-FD8605F4F392}"/>
              </a:ext>
            </a:extLst>
          </p:cNvPr>
          <p:cNvSpPr/>
          <p:nvPr/>
        </p:nvSpPr>
        <p:spPr>
          <a:xfrm>
            <a:off x="198430" y="1023806"/>
            <a:ext cx="11722344" cy="1600438"/>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PRIMARY FONT</a:t>
            </a:r>
            <a:br>
              <a:rPr lang="en-US" sz="1400" dirty="0">
                <a:latin typeface="Open Sans Light" panose="020B0306030504020204" pitchFamily="34" charset="0"/>
                <a:ea typeface="Open Sans Light" panose="020B0306030504020204" pitchFamily="34" charset="0"/>
                <a:cs typeface="Open Sans Light" panose="020B0306030504020204" pitchFamily="34" charset="0"/>
              </a:rPr>
            </a:br>
            <a:r>
              <a:rPr lang="en-US" sz="1400" dirty="0">
                <a:latin typeface="Open Sans Light" panose="020B0306030504020204" pitchFamily="34" charset="0"/>
                <a:ea typeface="Open Sans Light" panose="020B0306030504020204" pitchFamily="34" charset="0"/>
                <a:cs typeface="Open Sans Light" panose="020B0306030504020204" pitchFamily="34" charset="0"/>
              </a:rPr>
              <a:t>Open Sans is our primary typeface and should be the primary font used for all communications. This typeface is available for download on SharePoint in TrueType format (TTF). Suggested font size is 11. </a:t>
            </a:r>
            <a:br>
              <a:rPr lang="en-US" sz="140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br>
            <a:br>
              <a:rPr lang="en-US" sz="140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br>
            <a:r>
              <a:rPr lang="en-US" sz="14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ATTENTIVE FONT</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Rock Salt is our attentive typeface and should be used for all attentive communications. This typeface is available for download on SharePoint in TrueType format (TTF).</a:t>
            </a:r>
          </a:p>
        </p:txBody>
      </p:sp>
      <p:cxnSp>
        <p:nvCxnSpPr>
          <p:cNvPr id="4" name="Straight Connector 3">
            <a:extLst>
              <a:ext uri="{FF2B5EF4-FFF2-40B4-BE49-F238E27FC236}">
                <a16:creationId xmlns:a16="http://schemas.microsoft.com/office/drawing/2014/main" id="{992F81EE-BD0C-1943-B8D0-7CFC0ABCB25F}"/>
              </a:ext>
            </a:extLst>
          </p:cNvPr>
          <p:cNvCxnSpPr/>
          <p:nvPr/>
        </p:nvCxnSpPr>
        <p:spPr>
          <a:xfrm>
            <a:off x="1828800" y="3947993"/>
            <a:ext cx="0" cy="91440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1075B7F-80A0-B143-A142-55168F7F8CD2}"/>
              </a:ext>
            </a:extLst>
          </p:cNvPr>
          <p:cNvCxnSpPr>
            <a:cxnSpLocks/>
          </p:cNvCxnSpPr>
          <p:nvPr/>
        </p:nvCxnSpPr>
        <p:spPr>
          <a:xfrm flipH="1">
            <a:off x="812800" y="4472583"/>
            <a:ext cx="10160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A1ECC55-3EFB-7242-996A-83EC7BFCAF71}"/>
              </a:ext>
            </a:extLst>
          </p:cNvPr>
          <p:cNvCxnSpPr>
            <a:cxnSpLocks/>
          </p:cNvCxnSpPr>
          <p:nvPr/>
        </p:nvCxnSpPr>
        <p:spPr>
          <a:xfrm flipH="1">
            <a:off x="1830396" y="3946404"/>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3F0C759-481D-E641-AE80-0F1077DF6CE2}"/>
              </a:ext>
            </a:extLst>
          </p:cNvPr>
          <p:cNvCxnSpPr>
            <a:cxnSpLocks/>
          </p:cNvCxnSpPr>
          <p:nvPr/>
        </p:nvCxnSpPr>
        <p:spPr>
          <a:xfrm flipH="1">
            <a:off x="1830396" y="4865884"/>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B299945-81C2-47A8-BC01-CFFCBC92FF56}"/>
              </a:ext>
            </a:extLst>
          </p:cNvPr>
          <p:cNvSpPr/>
          <p:nvPr/>
        </p:nvSpPr>
        <p:spPr>
          <a:xfrm>
            <a:off x="1013703" y="4221857"/>
            <a:ext cx="463588" cy="215444"/>
          </a:xfrm>
          <a:prstGeom prst="rect">
            <a:avLst/>
          </a:prstGeom>
        </p:spPr>
        <p:txBody>
          <a:bodyPr wrap="none">
            <a:spAutoFit/>
          </a:bodyPr>
          <a:lstStyle/>
          <a:p>
            <a:pPr lvl="0">
              <a:defRPr/>
            </a:pPr>
            <a:r>
              <a:rPr lang="en-US" sz="800" dirty="0">
                <a:solidFill>
                  <a:srgbClr val="353531"/>
                </a:solidFill>
                <a:latin typeface="Open Sans" panose="020B0606030504020204" pitchFamily="34" charset="0"/>
                <a:ea typeface="Open Sans" panose="020B0606030504020204" pitchFamily="34" charset="0"/>
                <a:cs typeface="Open Sans" panose="020B0606030504020204" pitchFamily="34" charset="0"/>
              </a:rPr>
              <a:t>BODY</a:t>
            </a:r>
          </a:p>
        </p:txBody>
      </p:sp>
      <p:cxnSp>
        <p:nvCxnSpPr>
          <p:cNvPr id="42" name="Straight Connector 41">
            <a:extLst>
              <a:ext uri="{FF2B5EF4-FFF2-40B4-BE49-F238E27FC236}">
                <a16:creationId xmlns:a16="http://schemas.microsoft.com/office/drawing/2014/main" id="{7BC6D184-A3E7-4845-827F-AB51411B299F}"/>
              </a:ext>
            </a:extLst>
          </p:cNvPr>
          <p:cNvCxnSpPr/>
          <p:nvPr/>
        </p:nvCxnSpPr>
        <p:spPr>
          <a:xfrm>
            <a:off x="1819277" y="5119568"/>
            <a:ext cx="0" cy="91440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29B8453-88FC-49D8-B3AD-BFF918DA464F}"/>
              </a:ext>
            </a:extLst>
          </p:cNvPr>
          <p:cNvCxnSpPr>
            <a:cxnSpLocks/>
          </p:cNvCxnSpPr>
          <p:nvPr/>
        </p:nvCxnSpPr>
        <p:spPr>
          <a:xfrm flipH="1">
            <a:off x="803277" y="5644158"/>
            <a:ext cx="10160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0156A74-E4B6-4AA7-AF43-B4A8F7DCB229}"/>
              </a:ext>
            </a:extLst>
          </p:cNvPr>
          <p:cNvCxnSpPr>
            <a:cxnSpLocks/>
          </p:cNvCxnSpPr>
          <p:nvPr/>
        </p:nvCxnSpPr>
        <p:spPr>
          <a:xfrm flipH="1">
            <a:off x="1820873" y="5117979"/>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8266C37-2F4B-40AD-898B-33D12AAC61ED}"/>
              </a:ext>
            </a:extLst>
          </p:cNvPr>
          <p:cNvCxnSpPr>
            <a:cxnSpLocks/>
          </p:cNvCxnSpPr>
          <p:nvPr/>
        </p:nvCxnSpPr>
        <p:spPr>
          <a:xfrm flipH="1">
            <a:off x="1820873" y="6037459"/>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6F0EB7C3-EF4E-4A0B-B50D-D3C08379271C}"/>
              </a:ext>
            </a:extLst>
          </p:cNvPr>
          <p:cNvSpPr/>
          <p:nvPr/>
        </p:nvSpPr>
        <p:spPr>
          <a:xfrm>
            <a:off x="923992" y="5379359"/>
            <a:ext cx="636713" cy="215444"/>
          </a:xfrm>
          <a:prstGeom prst="rect">
            <a:avLst/>
          </a:prstGeom>
        </p:spPr>
        <p:txBody>
          <a:bodyPr wrap="none">
            <a:spAutoFit/>
          </a:bodyPr>
          <a:lstStyle/>
          <a:p>
            <a:pPr lvl="0">
              <a:defRPr/>
            </a:pPr>
            <a:r>
              <a:rPr lang="en-US" sz="800" dirty="0">
                <a:solidFill>
                  <a:srgbClr val="353531"/>
                </a:solidFill>
                <a:latin typeface="Open Sans" panose="020B0606030504020204" pitchFamily="34" charset="0"/>
                <a:ea typeface="Open Sans" panose="020B0606030504020204" pitchFamily="34" charset="0"/>
                <a:cs typeface="Open Sans" panose="020B0606030504020204" pitchFamily="34" charset="0"/>
              </a:rPr>
              <a:t>HEADERS</a:t>
            </a:r>
          </a:p>
        </p:txBody>
      </p:sp>
      <p:sp>
        <p:nvSpPr>
          <p:cNvPr id="47" name="Rectangle 46">
            <a:extLst>
              <a:ext uri="{FF2B5EF4-FFF2-40B4-BE49-F238E27FC236}">
                <a16:creationId xmlns:a16="http://schemas.microsoft.com/office/drawing/2014/main" id="{23619FB3-E904-418E-BFC7-7BE836FCC743}"/>
              </a:ext>
            </a:extLst>
          </p:cNvPr>
          <p:cNvSpPr/>
          <p:nvPr/>
        </p:nvSpPr>
        <p:spPr>
          <a:xfrm>
            <a:off x="825406" y="5693514"/>
            <a:ext cx="833883" cy="215444"/>
          </a:xfrm>
          <a:prstGeom prst="rect">
            <a:avLst/>
          </a:prstGeom>
        </p:spPr>
        <p:txBody>
          <a:bodyPr wrap="none">
            <a:spAutoFit/>
          </a:bodyPr>
          <a:lstStyle/>
          <a:p>
            <a:pPr lvl="0">
              <a:defRPr/>
            </a:pPr>
            <a:r>
              <a:rPr lang="en-US" sz="800" dirty="0">
                <a:solidFill>
                  <a:srgbClr val="353531"/>
                </a:solidFill>
                <a:latin typeface="Open Sans" panose="020B0606030504020204" pitchFamily="34" charset="0"/>
                <a:ea typeface="Open Sans" panose="020B0606030504020204" pitchFamily="34" charset="0"/>
                <a:cs typeface="Open Sans" panose="020B0606030504020204" pitchFamily="34" charset="0"/>
              </a:rPr>
              <a:t>SUBHEADERS</a:t>
            </a:r>
          </a:p>
        </p:txBody>
      </p:sp>
      <p:sp>
        <p:nvSpPr>
          <p:cNvPr id="52" name="Rectangle 51">
            <a:extLst>
              <a:ext uri="{FF2B5EF4-FFF2-40B4-BE49-F238E27FC236}">
                <a16:creationId xmlns:a16="http://schemas.microsoft.com/office/drawing/2014/main" id="{0E3470DF-0F47-314C-9115-4566FE38F420}"/>
              </a:ext>
            </a:extLst>
          </p:cNvPr>
          <p:cNvSpPr/>
          <p:nvPr/>
        </p:nvSpPr>
        <p:spPr>
          <a:xfrm>
            <a:off x="8546307" y="3395921"/>
            <a:ext cx="1297150" cy="215444"/>
          </a:xfrm>
          <a:prstGeom prst="rect">
            <a:avLst/>
          </a:prstGeom>
        </p:spPr>
        <p:txBody>
          <a:bodyPr wrap="none">
            <a:spAutoFit/>
          </a:bodyPr>
          <a:lstStyle/>
          <a:p>
            <a:pPr lvl="0">
              <a:defRPr/>
            </a:pPr>
            <a:r>
              <a:rPr lang="en-US" sz="800">
                <a:solidFill>
                  <a:srgbClr val="353531"/>
                </a:solidFill>
                <a:latin typeface="Open Sans" panose="020B0606030504020204" pitchFamily="34" charset="0"/>
                <a:ea typeface="Open Sans" panose="020B0606030504020204" pitchFamily="34" charset="0"/>
                <a:cs typeface="Open Sans" panose="020B0606030504020204" pitchFamily="34" charset="0"/>
              </a:rPr>
              <a:t>ATTENTIVE/ </a:t>
            </a:r>
            <a:r>
              <a:rPr lang="en-US" sz="800" dirty="0">
                <a:solidFill>
                  <a:srgbClr val="353531"/>
                </a:solidFill>
                <a:latin typeface="Open Sans" panose="020B0606030504020204" pitchFamily="34" charset="0"/>
                <a:ea typeface="Open Sans" panose="020B0606030504020204" pitchFamily="34" charset="0"/>
                <a:cs typeface="Open Sans" panose="020B0606030504020204" pitchFamily="34" charset="0"/>
              </a:rPr>
              <a:t>CALL OUTS</a:t>
            </a:r>
          </a:p>
        </p:txBody>
      </p:sp>
      <p:sp>
        <p:nvSpPr>
          <p:cNvPr id="54" name="Rectangle 53">
            <a:extLst>
              <a:ext uri="{FF2B5EF4-FFF2-40B4-BE49-F238E27FC236}">
                <a16:creationId xmlns:a16="http://schemas.microsoft.com/office/drawing/2014/main" id="{8E09B1DE-0C6B-474A-B7FF-A90BDDC57CC0}"/>
              </a:ext>
            </a:extLst>
          </p:cNvPr>
          <p:cNvSpPr/>
          <p:nvPr/>
        </p:nvSpPr>
        <p:spPr>
          <a:xfrm>
            <a:off x="2255844" y="2967010"/>
            <a:ext cx="2615267" cy="307777"/>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PRIMARY FONT</a:t>
            </a:r>
            <a:endParaRPr lang="en-US"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5" name="Rectangle 54">
            <a:extLst>
              <a:ext uri="{FF2B5EF4-FFF2-40B4-BE49-F238E27FC236}">
                <a16:creationId xmlns:a16="http://schemas.microsoft.com/office/drawing/2014/main" id="{C5D62BB0-A257-384C-BDE9-F10C15B842BA}"/>
              </a:ext>
            </a:extLst>
          </p:cNvPr>
          <p:cNvSpPr/>
          <p:nvPr/>
        </p:nvSpPr>
        <p:spPr>
          <a:xfrm>
            <a:off x="6095998" y="2967010"/>
            <a:ext cx="2615267" cy="307777"/>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ATTENTIVE FONT</a:t>
            </a:r>
            <a:endParaRPr lang="en-US"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6" name="Rectangle 55">
            <a:extLst>
              <a:ext uri="{FF2B5EF4-FFF2-40B4-BE49-F238E27FC236}">
                <a16:creationId xmlns:a16="http://schemas.microsoft.com/office/drawing/2014/main" id="{77331342-F48E-2640-BE53-D1530CF6F087}"/>
              </a:ext>
            </a:extLst>
          </p:cNvPr>
          <p:cNvSpPr/>
          <p:nvPr/>
        </p:nvSpPr>
        <p:spPr>
          <a:xfrm>
            <a:off x="6095998" y="4692968"/>
            <a:ext cx="5606285" cy="461665"/>
          </a:xfrm>
          <a:prstGeom prst="rect">
            <a:avLst/>
          </a:prstGeom>
        </p:spPr>
        <p:txBody>
          <a:bodyPr wrap="square">
            <a:spAutoFit/>
          </a:bodyPr>
          <a:lstStyle/>
          <a:p>
            <a: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Rock Salt </a:t>
            </a:r>
            <a:r>
              <a:rPr lang="en-US" sz="120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should never be used in all CAPS or in </a:t>
            </a:r>
            <a:r>
              <a:rPr lang="en-US" sz="1200" dirty="0">
                <a:solidFill>
                  <a:srgbClr val="353531"/>
                </a:solidFill>
                <a:latin typeface="Open Sans Semibold" panose="020B0606030504020204" pitchFamily="34" charset="0"/>
                <a:ea typeface="Open Sans Semibold" panose="020B0606030504020204" pitchFamily="34" charset="0"/>
                <a:cs typeface="Open Sans Semibold" panose="020B0606030504020204" pitchFamily="34" charset="0"/>
              </a:rPr>
              <a:t>bold</a:t>
            </a:r>
            <a:r>
              <a:rPr lang="en-US" sz="120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 and should only appear in white, black, or StratiFi Health grey font color.</a:t>
            </a:r>
            <a:endParaRPr lang="en-US" sz="12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7" name="Rectangle 56">
            <a:extLst>
              <a:ext uri="{FF2B5EF4-FFF2-40B4-BE49-F238E27FC236}">
                <a16:creationId xmlns:a16="http://schemas.microsoft.com/office/drawing/2014/main" id="{A37E5B20-ABC2-4E45-A0F9-1F7519E0A3E0}"/>
              </a:ext>
            </a:extLst>
          </p:cNvPr>
          <p:cNvSpPr/>
          <p:nvPr/>
        </p:nvSpPr>
        <p:spPr>
          <a:xfrm>
            <a:off x="6095998" y="5682126"/>
            <a:ext cx="5448300" cy="393991"/>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Rock Salt" pitchFamily="2" charset="0"/>
              </a:rPr>
              <a:t>HELPING COMMUNITIES THRIVE</a:t>
            </a:r>
          </a:p>
        </p:txBody>
      </p:sp>
      <p:cxnSp>
        <p:nvCxnSpPr>
          <p:cNvPr id="58" name="Straight Connector 57">
            <a:extLst>
              <a:ext uri="{FF2B5EF4-FFF2-40B4-BE49-F238E27FC236}">
                <a16:creationId xmlns:a16="http://schemas.microsoft.com/office/drawing/2014/main" id="{FDA05E46-8A89-C74A-BCD1-BDFF9929F407}"/>
              </a:ext>
            </a:extLst>
          </p:cNvPr>
          <p:cNvCxnSpPr>
            <a:cxnSpLocks/>
          </p:cNvCxnSpPr>
          <p:nvPr/>
        </p:nvCxnSpPr>
        <p:spPr>
          <a:xfrm flipH="1">
            <a:off x="9918669" y="5774467"/>
            <a:ext cx="322355" cy="36576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3D3F075-5E09-B943-821B-14452EBF620A}"/>
              </a:ext>
            </a:extLst>
          </p:cNvPr>
          <p:cNvCxnSpPr>
            <a:cxnSpLocks/>
          </p:cNvCxnSpPr>
          <p:nvPr/>
        </p:nvCxnSpPr>
        <p:spPr>
          <a:xfrm>
            <a:off x="9996652" y="5777613"/>
            <a:ext cx="152401" cy="36576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10">
            <a:extLst>
              <a:ext uri="{FF2B5EF4-FFF2-40B4-BE49-F238E27FC236}">
                <a16:creationId xmlns:a16="http://schemas.microsoft.com/office/drawing/2014/main" id="{20F289B4-AECF-4CBE-8B49-2070A42F314B}"/>
              </a:ext>
            </a:extLst>
          </p:cNvPr>
          <p:cNvCxnSpPr>
            <a:cxnSpLocks/>
          </p:cNvCxnSpPr>
          <p:nvPr/>
        </p:nvCxnSpPr>
        <p:spPr>
          <a:xfrm rot="10800000">
            <a:off x="8547903" y="3283247"/>
            <a:ext cx="0" cy="91440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61" name="Straight Connector 11">
            <a:extLst>
              <a:ext uri="{FF2B5EF4-FFF2-40B4-BE49-F238E27FC236}">
                <a16:creationId xmlns:a16="http://schemas.microsoft.com/office/drawing/2014/main" id="{E38289F4-2ED5-424F-8EE9-9611A4EC9BBA}"/>
              </a:ext>
            </a:extLst>
          </p:cNvPr>
          <p:cNvCxnSpPr>
            <a:cxnSpLocks/>
          </p:cNvCxnSpPr>
          <p:nvPr/>
        </p:nvCxnSpPr>
        <p:spPr>
          <a:xfrm>
            <a:off x="8547903" y="3673057"/>
            <a:ext cx="1269307"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62" name="Straight Connector 12">
            <a:extLst>
              <a:ext uri="{FF2B5EF4-FFF2-40B4-BE49-F238E27FC236}">
                <a16:creationId xmlns:a16="http://schemas.microsoft.com/office/drawing/2014/main" id="{885475D9-CF46-4169-89E5-AE34DAE16B14}"/>
              </a:ext>
            </a:extLst>
          </p:cNvPr>
          <p:cNvCxnSpPr>
            <a:cxnSpLocks/>
          </p:cNvCxnSpPr>
          <p:nvPr/>
        </p:nvCxnSpPr>
        <p:spPr>
          <a:xfrm>
            <a:off x="8089107" y="4199236"/>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63" name="Straight Connector 13">
            <a:extLst>
              <a:ext uri="{FF2B5EF4-FFF2-40B4-BE49-F238E27FC236}">
                <a16:creationId xmlns:a16="http://schemas.microsoft.com/office/drawing/2014/main" id="{76EF47D8-AC6C-4790-9C41-60F303DC9B9D}"/>
              </a:ext>
            </a:extLst>
          </p:cNvPr>
          <p:cNvCxnSpPr>
            <a:cxnSpLocks/>
          </p:cNvCxnSpPr>
          <p:nvPr/>
        </p:nvCxnSpPr>
        <p:spPr>
          <a:xfrm rot="10800000" flipH="1">
            <a:off x="8089107" y="3279756"/>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AD1F98E5-1F36-4F18-B868-EA0634F82C35}"/>
              </a:ext>
            </a:extLst>
          </p:cNvPr>
          <p:cNvSpPr/>
          <p:nvPr/>
        </p:nvSpPr>
        <p:spPr>
          <a:xfrm>
            <a:off x="8717631" y="3700122"/>
            <a:ext cx="631904" cy="215444"/>
          </a:xfrm>
          <a:prstGeom prst="rect">
            <a:avLst/>
          </a:prstGeom>
        </p:spPr>
        <p:txBody>
          <a:bodyPr wrap="none">
            <a:spAutoFit/>
          </a:bodyPr>
          <a:lstStyle/>
          <a:p>
            <a:pPr lvl="0">
              <a:defRPr/>
            </a:pPr>
            <a:r>
              <a:rPr lang="en-US" sz="800" dirty="0">
                <a:solidFill>
                  <a:srgbClr val="353531"/>
                </a:solidFill>
                <a:latin typeface="Open Sans" panose="020B0606030504020204" pitchFamily="34" charset="0"/>
                <a:ea typeface="Open Sans" panose="020B0606030504020204" pitchFamily="34" charset="0"/>
                <a:cs typeface="Open Sans" panose="020B0606030504020204" pitchFamily="34" charset="0"/>
              </a:rPr>
              <a:t>FOOTERS</a:t>
            </a:r>
          </a:p>
        </p:txBody>
      </p:sp>
      <p:sp>
        <p:nvSpPr>
          <p:cNvPr id="50" name="Rectangle 15">
            <a:extLst>
              <a:ext uri="{FF2B5EF4-FFF2-40B4-BE49-F238E27FC236}">
                <a16:creationId xmlns:a16="http://schemas.microsoft.com/office/drawing/2014/main" id="{7BFFE164-58D9-974B-9F16-3F1A004AE30E}"/>
              </a:ext>
            </a:extLst>
          </p:cNvPr>
          <p:cNvSpPr/>
          <p:nvPr/>
        </p:nvSpPr>
        <p:spPr>
          <a:xfrm>
            <a:off x="6118228" y="5366421"/>
            <a:ext cx="5426070" cy="276999"/>
          </a:xfrm>
          <a:prstGeom prst="rect">
            <a:avLst/>
          </a:prstGeom>
        </p:spPr>
        <p:txBody>
          <a:bodyPr wrap="square">
            <a:spAutoFit/>
          </a:bodyPr>
          <a:lstStyle/>
          <a:p>
            <a:r>
              <a:rPr lang="en-US" sz="1200" b="1" dirty="0">
                <a:solidFill>
                  <a:srgbClr val="23B1A5"/>
                </a:solidFill>
                <a:latin typeface="Rock Salt" pitchFamily="2" charset="0"/>
                <a:ea typeface="Open Sans" panose="020B0606030504020204" pitchFamily="34" charset="0"/>
                <a:cs typeface="Open Sans" panose="020B0606030504020204" pitchFamily="34" charset="0"/>
              </a:rPr>
              <a:t>Helping Communities Thrive</a:t>
            </a:r>
            <a:endParaRPr lang="en-US" sz="1200" dirty="0">
              <a:solidFill>
                <a:srgbClr val="23B1A5"/>
              </a:solidFill>
              <a:latin typeface="Rock Salt" pitchFamily="2" charset="0"/>
              <a:ea typeface="Open Sans Light" panose="020B0306030504020204" pitchFamily="34" charset="0"/>
              <a:cs typeface="Open Sans Light" panose="020B0306030504020204" pitchFamily="34" charset="0"/>
            </a:endParaRPr>
          </a:p>
        </p:txBody>
      </p:sp>
      <p:cxnSp>
        <p:nvCxnSpPr>
          <p:cNvPr id="51" name="Straight Connector 16">
            <a:extLst>
              <a:ext uri="{FF2B5EF4-FFF2-40B4-BE49-F238E27FC236}">
                <a16:creationId xmlns:a16="http://schemas.microsoft.com/office/drawing/2014/main" id="{9B68EAB8-20B0-FF4C-9859-CF8CEBA701E3}"/>
              </a:ext>
            </a:extLst>
          </p:cNvPr>
          <p:cNvCxnSpPr>
            <a:cxnSpLocks/>
          </p:cNvCxnSpPr>
          <p:nvPr/>
        </p:nvCxnSpPr>
        <p:spPr>
          <a:xfrm flipH="1">
            <a:off x="8540705" y="5314427"/>
            <a:ext cx="322355" cy="27432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17">
            <a:extLst>
              <a:ext uri="{FF2B5EF4-FFF2-40B4-BE49-F238E27FC236}">
                <a16:creationId xmlns:a16="http://schemas.microsoft.com/office/drawing/2014/main" id="{DF928598-2944-7049-B137-AECE45823D18}"/>
              </a:ext>
            </a:extLst>
          </p:cNvPr>
          <p:cNvCxnSpPr>
            <a:cxnSpLocks/>
          </p:cNvCxnSpPr>
          <p:nvPr/>
        </p:nvCxnSpPr>
        <p:spPr>
          <a:xfrm>
            <a:off x="8618688" y="5317573"/>
            <a:ext cx="152401" cy="27432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4796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6A9D6F49-5661-42CD-BC3D-F5DCD19A01A6}"/>
              </a:ext>
            </a:extLst>
          </p:cNvPr>
          <p:cNvGraphicFramePr>
            <a:graphicFrameLocks noGrp="1"/>
          </p:cNvGraphicFramePr>
          <p:nvPr>
            <p:extLst>
              <p:ext uri="{D42A27DB-BD31-4B8C-83A1-F6EECF244321}">
                <p14:modId xmlns:p14="http://schemas.microsoft.com/office/powerpoint/2010/main" val="3986832052"/>
              </p:ext>
            </p:extLst>
          </p:nvPr>
        </p:nvGraphicFramePr>
        <p:xfrm>
          <a:off x="200025" y="2459145"/>
          <a:ext cx="5282502" cy="2834640"/>
        </p:xfrm>
        <a:graphic>
          <a:graphicData uri="http://schemas.openxmlformats.org/drawingml/2006/table">
            <a:tbl>
              <a:tblPr firstRow="1" bandRow="1">
                <a:tableStyleId>{5C22544A-7EE6-4342-B048-85BDC9FD1C3A}</a:tableStyleId>
              </a:tblPr>
              <a:tblGrid>
                <a:gridCol w="1837781">
                  <a:extLst>
                    <a:ext uri="{9D8B030D-6E8A-4147-A177-3AD203B41FA5}">
                      <a16:colId xmlns:a16="http://schemas.microsoft.com/office/drawing/2014/main" val="1991083755"/>
                    </a:ext>
                  </a:extLst>
                </a:gridCol>
                <a:gridCol w="3444721">
                  <a:extLst>
                    <a:ext uri="{9D8B030D-6E8A-4147-A177-3AD203B41FA5}">
                      <a16:colId xmlns:a16="http://schemas.microsoft.com/office/drawing/2014/main" val="4267757176"/>
                    </a:ext>
                  </a:extLst>
                </a:gridCol>
              </a:tblGrid>
              <a:tr h="1921521">
                <a:tc>
                  <a:txBody>
                    <a:bodyPr/>
                    <a:lstStyle/>
                    <a:p>
                      <a:endParaRPr lang="en-US" b="0" dirty="0">
                        <a:solidFill>
                          <a:srgbClr val="353531"/>
                        </a:solidFill>
                        <a:latin typeface="Source Sans Pro" panose="020B0503030403020204" pitchFamily="34" charset="0"/>
                        <a:ea typeface="Source Sans Pro" panose="020B0503030403020204" pitchFamily="34" charset="0"/>
                      </a:endParaRPr>
                    </a:p>
                  </a:txBody>
                  <a:tcPr>
                    <a:noFill/>
                  </a:tcPr>
                </a:tc>
                <a:tc>
                  <a:txBody>
                    <a:bodyPr/>
                    <a:lstStyle/>
                    <a:p>
                      <a:r>
                        <a:rPr lang="en-US" b="1" dirty="0">
                          <a:solidFill>
                            <a:srgbClr val="353531"/>
                          </a:solidFill>
                        </a:rPr>
                        <a:t>Calibri (Body)</a:t>
                      </a:r>
                    </a:p>
                    <a:p>
                      <a:br>
                        <a:rPr lang="en-US" b="0" dirty="0">
                          <a:solidFill>
                            <a:srgbClr val="353531"/>
                          </a:solidFill>
                        </a:rPr>
                      </a:br>
                      <a:r>
                        <a:rPr lang="en-US" b="0" dirty="0">
                          <a:solidFill>
                            <a:srgbClr val="353531"/>
                          </a:solidFill>
                        </a:rPr>
                        <a:t>Calibri (Body) Regular</a:t>
                      </a:r>
                    </a:p>
                    <a:p>
                      <a:r>
                        <a:rPr lang="en-US" b="0" i="1" dirty="0">
                          <a:solidFill>
                            <a:srgbClr val="353531"/>
                          </a:solidFill>
                        </a:rPr>
                        <a:t>Calibri (Body) Regular Italic</a:t>
                      </a:r>
                    </a:p>
                    <a:p>
                      <a:endParaRPr lang="en-US" b="1" dirty="0">
                        <a:solidFill>
                          <a:srgbClr val="353531"/>
                        </a:solidFill>
                      </a:endParaRPr>
                    </a:p>
                    <a:p>
                      <a:endParaRPr lang="en-US" b="1" dirty="0">
                        <a:solidFill>
                          <a:srgbClr val="353531"/>
                        </a:solidFill>
                      </a:endParaRPr>
                    </a:p>
                    <a:p>
                      <a:endParaRPr lang="en-US" b="1" dirty="0">
                        <a:solidFill>
                          <a:srgbClr val="353531"/>
                        </a:solidFill>
                      </a:endParaRPr>
                    </a:p>
                    <a:p>
                      <a:r>
                        <a:rPr lang="en-US" b="1" dirty="0">
                          <a:solidFill>
                            <a:srgbClr val="353531"/>
                          </a:solidFill>
                        </a:rPr>
                        <a:t>Calibri (Body) Bold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srgbClr val="353531"/>
                          </a:solidFill>
                        </a:rPr>
                        <a:t>Calibri (Body) Bold Italic</a:t>
                      </a:r>
                    </a:p>
                    <a:p>
                      <a:endParaRPr lang="en-US" b="1" i="1" dirty="0">
                        <a:solidFill>
                          <a:srgbClr val="353531"/>
                        </a:solidFill>
                      </a:endParaRPr>
                    </a:p>
                  </a:txBody>
                  <a:tcPr>
                    <a:solidFill>
                      <a:schemeClr val="bg1"/>
                    </a:solidFill>
                  </a:tcPr>
                </a:tc>
                <a:extLst>
                  <a:ext uri="{0D108BD9-81ED-4DB2-BD59-A6C34878D82A}">
                    <a16:rowId xmlns:a16="http://schemas.microsoft.com/office/drawing/2014/main" val="1954200611"/>
                  </a:ext>
                </a:extLst>
              </a:tr>
            </a:tbl>
          </a:graphicData>
        </a:graphic>
      </p:graphicFrame>
      <p:sp>
        <p:nvSpPr>
          <p:cNvPr id="14" name="TextBox 13">
            <a:extLst>
              <a:ext uri="{FF2B5EF4-FFF2-40B4-BE49-F238E27FC236}">
                <a16:creationId xmlns:a16="http://schemas.microsoft.com/office/drawing/2014/main" id="{D514B46C-7E27-48B1-9A80-4529835D3A1B}"/>
              </a:ext>
            </a:extLst>
          </p:cNvPr>
          <p:cNvSpPr txBox="1"/>
          <p:nvPr/>
        </p:nvSpPr>
        <p:spPr>
          <a:xfrm>
            <a:off x="200025" y="268956"/>
            <a:ext cx="460057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Typography - Secondary Font</a:t>
            </a:r>
          </a:p>
        </p:txBody>
      </p:sp>
      <p:cxnSp>
        <p:nvCxnSpPr>
          <p:cNvPr id="15" name="Straight Connector 14">
            <a:extLst>
              <a:ext uri="{FF2B5EF4-FFF2-40B4-BE49-F238E27FC236}">
                <a16:creationId xmlns:a16="http://schemas.microsoft.com/office/drawing/2014/main" id="{EB62D54B-4395-453E-A81D-BF6F7DC82F78}"/>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B840359-8886-42FB-A7F9-66B1EB951184}"/>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959A4DEA-B258-4CB7-B34E-C758CFAD6FA2}"/>
              </a:ext>
            </a:extLst>
          </p:cNvPr>
          <p:cNvGrpSpPr/>
          <p:nvPr/>
        </p:nvGrpSpPr>
        <p:grpSpPr>
          <a:xfrm>
            <a:off x="10463094" y="151153"/>
            <a:ext cx="1063622" cy="587398"/>
            <a:chOff x="3534689" y="2096925"/>
            <a:chExt cx="2614472" cy="1443875"/>
          </a:xfrm>
        </p:grpSpPr>
        <p:sp>
          <p:nvSpPr>
            <p:cNvPr id="18" name="Freeform: Shape 17">
              <a:extLst>
                <a:ext uri="{FF2B5EF4-FFF2-40B4-BE49-F238E27FC236}">
                  <a16:creationId xmlns:a16="http://schemas.microsoft.com/office/drawing/2014/main" id="{DBEF54C4-628C-40DF-93EF-FD2F7E75CDA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6D0554F-B70C-4F78-893C-5E7D8BB8A8F0}"/>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81975C9-E3E0-430E-A780-131B58A23F24}"/>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CA3B3D63-A936-46DE-A447-FD3D328E5705}"/>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477EBA97-1F51-4F8F-82C5-519D160EB22B}"/>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8F7EB2C-6F47-4AB1-B224-848483158DE0}"/>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2538443-F976-4D7E-8A69-301684134D5D}"/>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7A0D26-3823-47B7-A93D-F6D8262766E6}"/>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749926F-4CB8-4CB6-B7CC-6B90688517CE}"/>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1A3C905-FF77-4835-9267-E6AC08A7D34B}"/>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15E6B518-8C0B-476D-95D3-8A98511572B7}"/>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0209BED-7696-4FC9-9461-B8E2660F3E1B}"/>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78AF375-703D-427E-AA41-04B17FCC0088}"/>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F340FF4-A6FC-4B22-B523-AE4716F3958B}"/>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263E11E3-DDDA-4A17-B39C-CA7A1CF0EA15}"/>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8FC05B01-D52A-4E53-8DBF-1A84550358A1}"/>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C81F638-5078-4645-8709-ECEE183C30AD}"/>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35" name="Rectangle 34">
            <a:extLst>
              <a:ext uri="{FF2B5EF4-FFF2-40B4-BE49-F238E27FC236}">
                <a16:creationId xmlns:a16="http://schemas.microsoft.com/office/drawing/2014/main" id="{3874152C-F51D-4DEE-A7F2-EAF3237FA4C5}"/>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36" name="Rectangle 35">
            <a:extLst>
              <a:ext uri="{FF2B5EF4-FFF2-40B4-BE49-F238E27FC236}">
                <a16:creationId xmlns:a16="http://schemas.microsoft.com/office/drawing/2014/main" id="{78A28330-5DD3-4457-922E-C6D016007589}"/>
              </a:ext>
            </a:extLst>
          </p:cNvPr>
          <p:cNvSpPr/>
          <p:nvPr/>
        </p:nvSpPr>
        <p:spPr>
          <a:xfrm>
            <a:off x="371082" y="1105505"/>
            <a:ext cx="11551287" cy="307777"/>
          </a:xfrm>
          <a:prstGeom prst="rect">
            <a:avLst/>
          </a:prstGeom>
        </p:spPr>
        <p:txBody>
          <a:bodyPr wrap="square">
            <a:spAutoFit/>
          </a:bodyPr>
          <a:lstStyle/>
          <a:p>
            <a:r>
              <a:rPr lang="en-US" sz="1400" dirty="0">
                <a:latin typeface="Open Sans Light" panose="020B0306030504020204" pitchFamily="34" charset="0"/>
                <a:ea typeface="Open Sans Light" panose="020B0306030504020204" pitchFamily="34" charset="0"/>
                <a:cs typeface="Open Sans Light" panose="020B0306030504020204" pitchFamily="34" charset="0"/>
              </a:rPr>
              <a:t>Calibri (Body) is our secondary typeface and the preferred font for email communication. Use it when Open Sans is not available.</a:t>
            </a:r>
            <a:endParaRPr lang="en-US" sz="140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37" name="Straight Connector 36">
            <a:extLst>
              <a:ext uri="{FF2B5EF4-FFF2-40B4-BE49-F238E27FC236}">
                <a16:creationId xmlns:a16="http://schemas.microsoft.com/office/drawing/2014/main" id="{7AE4A002-5C67-A64D-8A22-73124E9DAB7D}"/>
              </a:ext>
            </a:extLst>
          </p:cNvPr>
          <p:cNvCxnSpPr/>
          <p:nvPr/>
        </p:nvCxnSpPr>
        <p:spPr>
          <a:xfrm>
            <a:off x="1544957" y="2787636"/>
            <a:ext cx="0" cy="1068747"/>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EB91FA1-AFB7-FD4B-943C-23281B8A1F06}"/>
              </a:ext>
            </a:extLst>
          </p:cNvPr>
          <p:cNvCxnSpPr>
            <a:cxnSpLocks/>
          </p:cNvCxnSpPr>
          <p:nvPr/>
        </p:nvCxnSpPr>
        <p:spPr>
          <a:xfrm flipH="1">
            <a:off x="518602" y="3344819"/>
            <a:ext cx="10160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C0F0A9A-0200-8F42-9723-2D63C6B192DA}"/>
              </a:ext>
            </a:extLst>
          </p:cNvPr>
          <p:cNvCxnSpPr>
            <a:cxnSpLocks/>
          </p:cNvCxnSpPr>
          <p:nvPr/>
        </p:nvCxnSpPr>
        <p:spPr>
          <a:xfrm flipH="1">
            <a:off x="1544957" y="2787636"/>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08F6AD1-4D36-3540-8306-52E906AA43F7}"/>
              </a:ext>
            </a:extLst>
          </p:cNvPr>
          <p:cNvCxnSpPr>
            <a:cxnSpLocks/>
          </p:cNvCxnSpPr>
          <p:nvPr/>
        </p:nvCxnSpPr>
        <p:spPr>
          <a:xfrm flipH="1">
            <a:off x="1546137" y="3856204"/>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7B6D3B3E-7848-FA4C-A5FD-E482C2DC3BE1}"/>
              </a:ext>
            </a:extLst>
          </p:cNvPr>
          <p:cNvSpPr/>
          <p:nvPr/>
        </p:nvSpPr>
        <p:spPr>
          <a:xfrm>
            <a:off x="719505" y="3094093"/>
            <a:ext cx="463588" cy="215444"/>
          </a:xfrm>
          <a:prstGeom prst="rect">
            <a:avLst/>
          </a:prstGeom>
        </p:spPr>
        <p:txBody>
          <a:bodyPr wrap="none">
            <a:spAutoFit/>
          </a:bodyPr>
          <a:lstStyle/>
          <a:p>
            <a:pPr lvl="0">
              <a:defRPr/>
            </a:pPr>
            <a:r>
              <a:rPr lang="en-US" sz="800" dirty="0">
                <a:solidFill>
                  <a:srgbClr val="353531"/>
                </a:solidFill>
                <a:latin typeface="Open Sans" panose="020B0606030504020204" pitchFamily="34" charset="0"/>
                <a:ea typeface="Open Sans" panose="020B0606030504020204" pitchFamily="34" charset="0"/>
                <a:cs typeface="Open Sans" panose="020B0606030504020204" pitchFamily="34" charset="0"/>
              </a:rPr>
              <a:t>BODY</a:t>
            </a:r>
          </a:p>
        </p:txBody>
      </p:sp>
      <p:cxnSp>
        <p:nvCxnSpPr>
          <p:cNvPr id="42" name="Straight Connector 41">
            <a:extLst>
              <a:ext uri="{FF2B5EF4-FFF2-40B4-BE49-F238E27FC236}">
                <a16:creationId xmlns:a16="http://schemas.microsoft.com/office/drawing/2014/main" id="{F10F66F2-9DBA-914B-A109-B1A66A316593}"/>
              </a:ext>
            </a:extLst>
          </p:cNvPr>
          <p:cNvCxnSpPr/>
          <p:nvPr/>
        </p:nvCxnSpPr>
        <p:spPr>
          <a:xfrm>
            <a:off x="1544957" y="4269758"/>
            <a:ext cx="0" cy="91440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15E2760-C323-484F-84D4-899D495791E5}"/>
              </a:ext>
            </a:extLst>
          </p:cNvPr>
          <p:cNvCxnSpPr>
            <a:cxnSpLocks/>
          </p:cNvCxnSpPr>
          <p:nvPr/>
        </p:nvCxnSpPr>
        <p:spPr>
          <a:xfrm flipH="1">
            <a:off x="528957" y="4794348"/>
            <a:ext cx="10160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7F28F2F-03BC-B943-8ACF-B4FAC836F8B1}"/>
              </a:ext>
            </a:extLst>
          </p:cNvPr>
          <p:cNvCxnSpPr>
            <a:cxnSpLocks/>
          </p:cNvCxnSpPr>
          <p:nvPr/>
        </p:nvCxnSpPr>
        <p:spPr>
          <a:xfrm flipH="1">
            <a:off x="1536614" y="4262610"/>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BB9CFE7-2BF4-954F-97E7-524152E26FED}"/>
              </a:ext>
            </a:extLst>
          </p:cNvPr>
          <p:cNvCxnSpPr>
            <a:cxnSpLocks/>
          </p:cNvCxnSpPr>
          <p:nvPr/>
        </p:nvCxnSpPr>
        <p:spPr>
          <a:xfrm flipH="1">
            <a:off x="1546553" y="5172151"/>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C32558DB-E509-A24C-9BEC-C6B801CF56EB}"/>
              </a:ext>
            </a:extLst>
          </p:cNvPr>
          <p:cNvSpPr/>
          <p:nvPr/>
        </p:nvSpPr>
        <p:spPr>
          <a:xfrm>
            <a:off x="649672" y="4529549"/>
            <a:ext cx="636713" cy="215444"/>
          </a:xfrm>
          <a:prstGeom prst="rect">
            <a:avLst/>
          </a:prstGeom>
        </p:spPr>
        <p:txBody>
          <a:bodyPr wrap="none">
            <a:spAutoFit/>
          </a:bodyPr>
          <a:lstStyle/>
          <a:p>
            <a:pPr lvl="0">
              <a:defRPr/>
            </a:pPr>
            <a:r>
              <a:rPr lang="en-US" sz="800" dirty="0">
                <a:solidFill>
                  <a:srgbClr val="353531"/>
                </a:solidFill>
                <a:latin typeface="Open Sans" panose="020B0606030504020204" pitchFamily="34" charset="0"/>
                <a:ea typeface="Open Sans" panose="020B0606030504020204" pitchFamily="34" charset="0"/>
                <a:cs typeface="Open Sans" panose="020B0606030504020204" pitchFamily="34" charset="0"/>
              </a:rPr>
              <a:t>HEADERS</a:t>
            </a:r>
          </a:p>
        </p:txBody>
      </p:sp>
      <p:sp>
        <p:nvSpPr>
          <p:cNvPr id="47" name="Rectangle 46">
            <a:extLst>
              <a:ext uri="{FF2B5EF4-FFF2-40B4-BE49-F238E27FC236}">
                <a16:creationId xmlns:a16="http://schemas.microsoft.com/office/drawing/2014/main" id="{E9CBED09-E22D-7C43-AD5B-4A918AAA713B}"/>
              </a:ext>
            </a:extLst>
          </p:cNvPr>
          <p:cNvSpPr/>
          <p:nvPr/>
        </p:nvSpPr>
        <p:spPr>
          <a:xfrm>
            <a:off x="551086" y="4843704"/>
            <a:ext cx="833883" cy="215444"/>
          </a:xfrm>
          <a:prstGeom prst="rect">
            <a:avLst/>
          </a:prstGeom>
        </p:spPr>
        <p:txBody>
          <a:bodyPr wrap="none">
            <a:spAutoFit/>
          </a:bodyPr>
          <a:lstStyle/>
          <a:p>
            <a:pPr lvl="0">
              <a:defRPr/>
            </a:pPr>
            <a:r>
              <a:rPr lang="en-US" sz="800" dirty="0">
                <a:solidFill>
                  <a:srgbClr val="353531"/>
                </a:solidFill>
                <a:latin typeface="Open Sans" panose="020B0606030504020204" pitchFamily="34" charset="0"/>
                <a:ea typeface="Open Sans" panose="020B0606030504020204" pitchFamily="34" charset="0"/>
                <a:cs typeface="Open Sans" panose="020B0606030504020204" pitchFamily="34" charset="0"/>
              </a:rPr>
              <a:t>SUBHEADERS</a:t>
            </a:r>
          </a:p>
        </p:txBody>
      </p:sp>
      <p:sp>
        <p:nvSpPr>
          <p:cNvPr id="48" name="Rectangle 47">
            <a:extLst>
              <a:ext uri="{FF2B5EF4-FFF2-40B4-BE49-F238E27FC236}">
                <a16:creationId xmlns:a16="http://schemas.microsoft.com/office/drawing/2014/main" id="{FAC36EE2-0902-FD4B-8044-35561DC81EDF}"/>
              </a:ext>
            </a:extLst>
          </p:cNvPr>
          <p:cNvSpPr/>
          <p:nvPr/>
        </p:nvSpPr>
        <p:spPr>
          <a:xfrm>
            <a:off x="2052465" y="2170818"/>
            <a:ext cx="2615267" cy="307777"/>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SECONDARY FONT</a:t>
            </a:r>
            <a:endParaRPr lang="en-US"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981259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64F6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3A7A63-3635-4B88-BB78-9874CAD494EB}"/>
              </a:ext>
            </a:extLst>
          </p:cNvPr>
          <p:cNvSpPr txBox="1"/>
          <p:nvPr/>
        </p:nvSpPr>
        <p:spPr>
          <a:xfrm>
            <a:off x="0" y="3107779"/>
            <a:ext cx="12192000" cy="769441"/>
          </a:xfrm>
          <a:prstGeom prst="rect">
            <a:avLst/>
          </a:prstGeom>
          <a:noFill/>
        </p:spPr>
        <p:txBody>
          <a:bodyPr wrap="square" rtlCol="0">
            <a:spAutoFit/>
          </a:bodyPr>
          <a:lstStyle/>
          <a:p>
            <a:pPr algn="ctr"/>
            <a:r>
              <a:rPr lang="en-US" sz="4400" dirty="0">
                <a:solidFill>
                  <a:schemeClr val="bg1"/>
                </a:solidFill>
                <a:latin typeface="Rock Salt" pitchFamily="2" charset="0"/>
                <a:ea typeface="Open Sans" panose="020B0606030504020204" pitchFamily="34" charset="0"/>
                <a:cs typeface="Open Sans" panose="020B0606030504020204" pitchFamily="34" charset="0"/>
              </a:rPr>
              <a:t>Color Palette</a:t>
            </a:r>
          </a:p>
        </p:txBody>
      </p:sp>
    </p:spTree>
    <p:extLst>
      <p:ext uri="{BB962C8B-B14F-4D97-AF65-F5344CB8AC3E}">
        <p14:creationId xmlns:p14="http://schemas.microsoft.com/office/powerpoint/2010/main" val="744993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514B46C-7E27-48B1-9A80-4529835D3A1B}"/>
              </a:ext>
            </a:extLst>
          </p:cNvPr>
          <p:cNvSpPr txBox="1"/>
          <p:nvPr/>
        </p:nvSpPr>
        <p:spPr>
          <a:xfrm>
            <a:off x="200025" y="268956"/>
            <a:ext cx="460057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Color Palette</a:t>
            </a:r>
          </a:p>
        </p:txBody>
      </p:sp>
      <p:cxnSp>
        <p:nvCxnSpPr>
          <p:cNvPr id="15" name="Straight Connector 14">
            <a:extLst>
              <a:ext uri="{FF2B5EF4-FFF2-40B4-BE49-F238E27FC236}">
                <a16:creationId xmlns:a16="http://schemas.microsoft.com/office/drawing/2014/main" id="{EB62D54B-4395-453E-A81D-BF6F7DC82F78}"/>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B840359-8886-42FB-A7F9-66B1EB951184}"/>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959A4DEA-B258-4CB7-B34E-C758CFAD6FA2}"/>
              </a:ext>
            </a:extLst>
          </p:cNvPr>
          <p:cNvGrpSpPr/>
          <p:nvPr/>
        </p:nvGrpSpPr>
        <p:grpSpPr>
          <a:xfrm>
            <a:off x="10463094" y="151153"/>
            <a:ext cx="1063622" cy="587398"/>
            <a:chOff x="3534689" y="2096925"/>
            <a:chExt cx="2614472" cy="1443875"/>
          </a:xfrm>
        </p:grpSpPr>
        <p:sp>
          <p:nvSpPr>
            <p:cNvPr id="18" name="Freeform: Shape 17">
              <a:extLst>
                <a:ext uri="{FF2B5EF4-FFF2-40B4-BE49-F238E27FC236}">
                  <a16:creationId xmlns:a16="http://schemas.microsoft.com/office/drawing/2014/main" id="{DBEF54C4-628C-40DF-93EF-FD2F7E75CDA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6D0554F-B70C-4F78-893C-5E7D8BB8A8F0}"/>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81975C9-E3E0-430E-A780-131B58A23F24}"/>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CA3B3D63-A936-46DE-A447-FD3D328E5705}"/>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477EBA97-1F51-4F8F-82C5-519D160EB22B}"/>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8F7EB2C-6F47-4AB1-B224-848483158DE0}"/>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2538443-F976-4D7E-8A69-301684134D5D}"/>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7A0D26-3823-47B7-A93D-F6D8262766E6}"/>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749926F-4CB8-4CB6-B7CC-6B90688517CE}"/>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1A3C905-FF77-4835-9267-E6AC08A7D34B}"/>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15E6B518-8C0B-476D-95D3-8A98511572B7}"/>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0209BED-7696-4FC9-9461-B8E2660F3E1B}"/>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78AF375-703D-427E-AA41-04B17FCC0088}"/>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F340FF4-A6FC-4B22-B523-AE4716F3958B}"/>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263E11E3-DDDA-4A17-B39C-CA7A1CF0EA15}"/>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8FC05B01-D52A-4E53-8DBF-1A84550358A1}"/>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C81F638-5078-4645-8709-ECEE183C30AD}"/>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35" name="Rectangle 34">
            <a:extLst>
              <a:ext uri="{FF2B5EF4-FFF2-40B4-BE49-F238E27FC236}">
                <a16:creationId xmlns:a16="http://schemas.microsoft.com/office/drawing/2014/main" id="{3874152C-F51D-4DEE-A7F2-EAF3237FA4C5}"/>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39" name="Rectangle 38">
            <a:extLst>
              <a:ext uri="{FF2B5EF4-FFF2-40B4-BE49-F238E27FC236}">
                <a16:creationId xmlns:a16="http://schemas.microsoft.com/office/drawing/2014/main" id="{48B64B7E-4478-4846-8D73-3207563E648E}"/>
              </a:ext>
            </a:extLst>
          </p:cNvPr>
          <p:cNvSpPr/>
          <p:nvPr/>
        </p:nvSpPr>
        <p:spPr>
          <a:xfrm>
            <a:off x="3080108" y="1777013"/>
            <a:ext cx="1061474" cy="306383"/>
          </a:xfrm>
          <a:prstGeom prst="rect">
            <a:avLst/>
          </a:prstGeom>
          <a:solidFill>
            <a:srgbClr val="C1D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Open Sans" panose="020B0606030504020204" pitchFamily="34" charset="0"/>
                <a:ea typeface="Open Sans" panose="020B0606030504020204" pitchFamily="34" charset="0"/>
                <a:cs typeface="Open Sans" panose="020B0606030504020204" pitchFamily="34" charset="0"/>
              </a:rPr>
              <a:t>#c1d72d</a:t>
            </a:r>
            <a:endPar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39">
            <a:extLst>
              <a:ext uri="{FF2B5EF4-FFF2-40B4-BE49-F238E27FC236}">
                <a16:creationId xmlns:a16="http://schemas.microsoft.com/office/drawing/2014/main" id="{5D60E9B3-F0DF-4BCA-8D46-72A6DDF41BF0}"/>
              </a:ext>
            </a:extLst>
          </p:cNvPr>
          <p:cNvSpPr/>
          <p:nvPr/>
        </p:nvSpPr>
        <p:spPr>
          <a:xfrm>
            <a:off x="224108" y="1418911"/>
            <a:ext cx="1756443" cy="307777"/>
          </a:xfrm>
          <a:prstGeom prst="rect">
            <a:avLst/>
          </a:prstGeom>
        </p:spPr>
        <p:txBody>
          <a:bodyPr wrap="none">
            <a:spAutoFit/>
          </a:bodyPr>
          <a:lstStyle/>
          <a:p>
            <a:r>
              <a:rPr lang="en-US" sz="14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PRIMARY COLORS</a:t>
            </a:r>
          </a:p>
        </p:txBody>
      </p:sp>
      <p:sp>
        <p:nvSpPr>
          <p:cNvPr id="43" name="TextBox 42">
            <a:extLst>
              <a:ext uri="{FF2B5EF4-FFF2-40B4-BE49-F238E27FC236}">
                <a16:creationId xmlns:a16="http://schemas.microsoft.com/office/drawing/2014/main" id="{F5C7C93A-87C1-4DC8-8CC3-48AE0E64DDB5}"/>
              </a:ext>
            </a:extLst>
          </p:cNvPr>
          <p:cNvSpPr txBox="1"/>
          <p:nvPr/>
        </p:nvSpPr>
        <p:spPr>
          <a:xfrm>
            <a:off x="3025827" y="2087972"/>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193</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215</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45</a:t>
            </a:r>
          </a:p>
        </p:txBody>
      </p:sp>
      <p:sp>
        <p:nvSpPr>
          <p:cNvPr id="45" name="TextBox 44">
            <a:extLst>
              <a:ext uri="{FF2B5EF4-FFF2-40B4-BE49-F238E27FC236}">
                <a16:creationId xmlns:a16="http://schemas.microsoft.com/office/drawing/2014/main" id="{D1D6AF02-E1DC-4C7F-A290-DCE67D6C23BB}"/>
              </a:ext>
            </a:extLst>
          </p:cNvPr>
          <p:cNvSpPr txBox="1"/>
          <p:nvPr/>
        </p:nvSpPr>
        <p:spPr>
          <a:xfrm>
            <a:off x="3640075" y="2097678"/>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29%</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100%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0%</a:t>
            </a:r>
          </a:p>
        </p:txBody>
      </p:sp>
      <p:grpSp>
        <p:nvGrpSpPr>
          <p:cNvPr id="3" name="Group 2">
            <a:extLst>
              <a:ext uri="{FF2B5EF4-FFF2-40B4-BE49-F238E27FC236}">
                <a16:creationId xmlns:a16="http://schemas.microsoft.com/office/drawing/2014/main" id="{CFA02024-A4C7-ED4A-BC1B-7CF2D72AF687}"/>
              </a:ext>
            </a:extLst>
          </p:cNvPr>
          <p:cNvGrpSpPr/>
          <p:nvPr/>
        </p:nvGrpSpPr>
        <p:grpSpPr>
          <a:xfrm>
            <a:off x="1575606" y="1768444"/>
            <a:ext cx="1474992" cy="1121279"/>
            <a:chOff x="191464" y="1778764"/>
            <a:chExt cx="1474992" cy="1121279"/>
          </a:xfrm>
        </p:grpSpPr>
        <p:sp>
          <p:nvSpPr>
            <p:cNvPr id="37" name="Rectangle 36">
              <a:extLst>
                <a:ext uri="{FF2B5EF4-FFF2-40B4-BE49-F238E27FC236}">
                  <a16:creationId xmlns:a16="http://schemas.microsoft.com/office/drawing/2014/main" id="{6D3A19D3-6496-49C7-9B34-862E74529A44}"/>
                </a:ext>
              </a:extLst>
            </p:cNvPr>
            <p:cNvSpPr/>
            <p:nvPr/>
          </p:nvSpPr>
          <p:spPr>
            <a:xfrm>
              <a:off x="289425" y="1778764"/>
              <a:ext cx="1061474" cy="306383"/>
            </a:xfrm>
            <a:prstGeom prst="rect">
              <a:avLst/>
            </a:prstGeom>
            <a:solidFill>
              <a:srgbClr val="23B1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Open Sans" panose="020B0606030504020204" pitchFamily="34" charset="0"/>
                  <a:ea typeface="Open Sans" panose="020B0606030504020204" pitchFamily="34" charset="0"/>
                  <a:cs typeface="Open Sans" panose="020B0606030504020204" pitchFamily="34" charset="0"/>
                </a:rPr>
                <a:t>#23b1a5</a:t>
              </a:r>
              <a:endPar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TextBox 40">
              <a:extLst>
                <a:ext uri="{FF2B5EF4-FFF2-40B4-BE49-F238E27FC236}">
                  <a16:creationId xmlns:a16="http://schemas.microsoft.com/office/drawing/2014/main" id="{40D2E579-201D-4953-A194-0052A22ACECD}"/>
                </a:ext>
              </a:extLst>
            </p:cNvPr>
            <p:cNvSpPr txBox="1"/>
            <p:nvPr/>
          </p:nvSpPr>
          <p:spPr>
            <a:xfrm>
              <a:off x="203151" y="2101819"/>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35</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177</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165</a:t>
              </a:r>
            </a:p>
          </p:txBody>
        </p:sp>
        <p:sp>
          <p:nvSpPr>
            <p:cNvPr id="44" name="TextBox 43">
              <a:extLst>
                <a:ext uri="{FF2B5EF4-FFF2-40B4-BE49-F238E27FC236}">
                  <a16:creationId xmlns:a16="http://schemas.microsoft.com/office/drawing/2014/main" id="{3B6A7B17-0785-46B0-A032-CB42DB498AD1}"/>
                </a:ext>
              </a:extLst>
            </p:cNvPr>
            <p:cNvSpPr txBox="1"/>
            <p:nvPr/>
          </p:nvSpPr>
          <p:spPr>
            <a:xfrm>
              <a:off x="780530" y="2080625"/>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74%</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5%</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42%</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0%</a:t>
              </a:r>
            </a:p>
          </p:txBody>
        </p:sp>
        <p:sp>
          <p:nvSpPr>
            <p:cNvPr id="47" name="Rectangle 46">
              <a:extLst>
                <a:ext uri="{FF2B5EF4-FFF2-40B4-BE49-F238E27FC236}">
                  <a16:creationId xmlns:a16="http://schemas.microsoft.com/office/drawing/2014/main" id="{02C71F7F-A1E6-4341-85E3-917C0A7970CE}"/>
                </a:ext>
              </a:extLst>
            </p:cNvPr>
            <p:cNvSpPr/>
            <p:nvPr/>
          </p:nvSpPr>
          <p:spPr>
            <a:xfrm>
              <a:off x="191464" y="2684599"/>
              <a:ext cx="1005403"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2401 C </a:t>
              </a:r>
            </a:p>
          </p:txBody>
        </p:sp>
      </p:grpSp>
      <p:grpSp>
        <p:nvGrpSpPr>
          <p:cNvPr id="2" name="Group 1">
            <a:extLst>
              <a:ext uri="{FF2B5EF4-FFF2-40B4-BE49-F238E27FC236}">
                <a16:creationId xmlns:a16="http://schemas.microsoft.com/office/drawing/2014/main" id="{78DADB43-A05A-F249-B6F8-A90456C11466}"/>
              </a:ext>
            </a:extLst>
          </p:cNvPr>
          <p:cNvGrpSpPr/>
          <p:nvPr/>
        </p:nvGrpSpPr>
        <p:grpSpPr>
          <a:xfrm>
            <a:off x="192704" y="1761687"/>
            <a:ext cx="1484568" cy="1123030"/>
            <a:chOff x="1541259" y="1777013"/>
            <a:chExt cx="1484568" cy="1123030"/>
          </a:xfrm>
        </p:grpSpPr>
        <p:sp>
          <p:nvSpPr>
            <p:cNvPr id="38" name="Rectangle 37">
              <a:extLst>
                <a:ext uri="{FF2B5EF4-FFF2-40B4-BE49-F238E27FC236}">
                  <a16:creationId xmlns:a16="http://schemas.microsoft.com/office/drawing/2014/main" id="{95D7B8F4-DA1E-4DDF-8A69-FF4617AC9681}"/>
                </a:ext>
              </a:extLst>
            </p:cNvPr>
            <p:cNvSpPr/>
            <p:nvPr/>
          </p:nvSpPr>
          <p:spPr>
            <a:xfrm>
              <a:off x="1659973" y="1777013"/>
              <a:ext cx="1061474" cy="306383"/>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#1384bc</a:t>
              </a:r>
            </a:p>
          </p:txBody>
        </p:sp>
        <p:sp>
          <p:nvSpPr>
            <p:cNvPr id="42" name="TextBox 41">
              <a:extLst>
                <a:ext uri="{FF2B5EF4-FFF2-40B4-BE49-F238E27FC236}">
                  <a16:creationId xmlns:a16="http://schemas.microsoft.com/office/drawing/2014/main" id="{319A6505-7B5B-4570-A39C-31D661DFF02C}"/>
                </a:ext>
              </a:extLst>
            </p:cNvPr>
            <p:cNvSpPr txBox="1"/>
            <p:nvPr/>
          </p:nvSpPr>
          <p:spPr>
            <a:xfrm>
              <a:off x="1569076" y="2111695"/>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19</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132</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188</a:t>
              </a:r>
            </a:p>
          </p:txBody>
        </p:sp>
        <p:sp>
          <p:nvSpPr>
            <p:cNvPr id="46" name="TextBox 45">
              <a:extLst>
                <a:ext uri="{FF2B5EF4-FFF2-40B4-BE49-F238E27FC236}">
                  <a16:creationId xmlns:a16="http://schemas.microsoft.com/office/drawing/2014/main" id="{6B323F4C-2326-49BF-8CD8-468222EB25BD}"/>
                </a:ext>
              </a:extLst>
            </p:cNvPr>
            <p:cNvSpPr txBox="1"/>
            <p:nvPr/>
          </p:nvSpPr>
          <p:spPr>
            <a:xfrm>
              <a:off x="2139901" y="2080327"/>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82%</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39%</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7%</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0%</a:t>
              </a:r>
            </a:p>
          </p:txBody>
        </p:sp>
        <p:sp>
          <p:nvSpPr>
            <p:cNvPr id="48" name="Rectangle 47">
              <a:extLst>
                <a:ext uri="{FF2B5EF4-FFF2-40B4-BE49-F238E27FC236}">
                  <a16:creationId xmlns:a16="http://schemas.microsoft.com/office/drawing/2014/main" id="{E5A9ECE6-0DAA-490A-B74D-47011FA5EEB2}"/>
                </a:ext>
              </a:extLst>
            </p:cNvPr>
            <p:cNvSpPr/>
            <p:nvPr/>
          </p:nvSpPr>
          <p:spPr>
            <a:xfrm>
              <a:off x="1541259" y="2684599"/>
              <a:ext cx="1334020"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Process Blue C</a:t>
              </a:r>
            </a:p>
          </p:txBody>
        </p:sp>
      </p:grpSp>
      <p:sp>
        <p:nvSpPr>
          <p:cNvPr id="49" name="Rectangle 48">
            <a:extLst>
              <a:ext uri="{FF2B5EF4-FFF2-40B4-BE49-F238E27FC236}">
                <a16:creationId xmlns:a16="http://schemas.microsoft.com/office/drawing/2014/main" id="{F279879A-11AA-4C8B-9AED-4160F3E9CB83}"/>
              </a:ext>
            </a:extLst>
          </p:cNvPr>
          <p:cNvSpPr/>
          <p:nvPr/>
        </p:nvSpPr>
        <p:spPr>
          <a:xfrm>
            <a:off x="3034189" y="2687370"/>
            <a:ext cx="978153"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2297 C</a:t>
            </a:r>
          </a:p>
        </p:txBody>
      </p:sp>
      <p:sp>
        <p:nvSpPr>
          <p:cNvPr id="78" name="Rectangle 77">
            <a:extLst>
              <a:ext uri="{FF2B5EF4-FFF2-40B4-BE49-F238E27FC236}">
                <a16:creationId xmlns:a16="http://schemas.microsoft.com/office/drawing/2014/main" id="{F55E1E11-0F29-4625-83CD-D44F5F285556}"/>
              </a:ext>
            </a:extLst>
          </p:cNvPr>
          <p:cNvSpPr/>
          <p:nvPr/>
        </p:nvSpPr>
        <p:spPr>
          <a:xfrm>
            <a:off x="267902" y="3633691"/>
            <a:ext cx="1061474" cy="306383"/>
          </a:xfrm>
          <a:prstGeom prst="rect">
            <a:avLst/>
          </a:prstGeom>
          <a:solidFill>
            <a:srgbClr val="108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#20847c</a:t>
            </a:r>
            <a:endParaRPr lang="en-US" sz="900" dirty="0">
              <a:solidFill>
                <a:schemeClr val="bg1"/>
              </a:solidFill>
            </a:endParaRPr>
          </a:p>
        </p:txBody>
      </p:sp>
      <p:sp>
        <p:nvSpPr>
          <p:cNvPr id="79" name="Rectangle 78">
            <a:extLst>
              <a:ext uri="{FF2B5EF4-FFF2-40B4-BE49-F238E27FC236}">
                <a16:creationId xmlns:a16="http://schemas.microsoft.com/office/drawing/2014/main" id="{110BE65E-2FE9-47B0-AD80-EB20433E5BE6}"/>
              </a:ext>
            </a:extLst>
          </p:cNvPr>
          <p:cNvSpPr/>
          <p:nvPr/>
        </p:nvSpPr>
        <p:spPr>
          <a:xfrm>
            <a:off x="1638450" y="3631940"/>
            <a:ext cx="1061474" cy="306383"/>
          </a:xfrm>
          <a:prstGeom prst="rect">
            <a:avLst/>
          </a:prstGeom>
          <a:solidFill>
            <a:srgbClr val="358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#358555</a:t>
            </a:r>
          </a:p>
        </p:txBody>
      </p:sp>
      <p:sp>
        <p:nvSpPr>
          <p:cNvPr id="80" name="Rectangle 79">
            <a:extLst>
              <a:ext uri="{FF2B5EF4-FFF2-40B4-BE49-F238E27FC236}">
                <a16:creationId xmlns:a16="http://schemas.microsoft.com/office/drawing/2014/main" id="{0FB64F7A-7973-4400-89C9-73A72922684D}"/>
              </a:ext>
            </a:extLst>
          </p:cNvPr>
          <p:cNvSpPr/>
          <p:nvPr/>
        </p:nvSpPr>
        <p:spPr>
          <a:xfrm>
            <a:off x="3058585" y="3631940"/>
            <a:ext cx="1061474" cy="306383"/>
          </a:xfrm>
          <a:prstGeom prst="rect">
            <a:avLst/>
          </a:prstGeom>
          <a:solidFill>
            <a:srgbClr val="A36A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Open Sans" panose="020B0606030504020204" pitchFamily="34" charset="0"/>
                <a:ea typeface="Open Sans" panose="020B0606030504020204" pitchFamily="34" charset="0"/>
                <a:cs typeface="Open Sans" panose="020B0606030504020204" pitchFamily="34" charset="0"/>
              </a:rPr>
              <a:t>#</a:t>
            </a:r>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a36a1e</a:t>
            </a:r>
          </a:p>
        </p:txBody>
      </p:sp>
      <p:sp>
        <p:nvSpPr>
          <p:cNvPr id="81" name="Rectangle 80">
            <a:extLst>
              <a:ext uri="{FF2B5EF4-FFF2-40B4-BE49-F238E27FC236}">
                <a16:creationId xmlns:a16="http://schemas.microsoft.com/office/drawing/2014/main" id="{2E512AEE-1DE3-4CEF-8989-EBC039A8B344}"/>
              </a:ext>
            </a:extLst>
          </p:cNvPr>
          <p:cNvSpPr/>
          <p:nvPr/>
        </p:nvSpPr>
        <p:spPr>
          <a:xfrm>
            <a:off x="202585" y="3273838"/>
            <a:ext cx="2024978" cy="307777"/>
          </a:xfrm>
          <a:prstGeom prst="rect">
            <a:avLst/>
          </a:prstGeom>
        </p:spPr>
        <p:txBody>
          <a:bodyPr wrap="none">
            <a:spAutoFit/>
          </a:bodyPr>
          <a:lstStyle/>
          <a:p>
            <a:r>
              <a:rPr lang="en-US" sz="14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SECONDARY COLORS</a:t>
            </a:r>
          </a:p>
        </p:txBody>
      </p:sp>
      <p:sp>
        <p:nvSpPr>
          <p:cNvPr id="82" name="TextBox 81">
            <a:extLst>
              <a:ext uri="{FF2B5EF4-FFF2-40B4-BE49-F238E27FC236}">
                <a16:creationId xmlns:a16="http://schemas.microsoft.com/office/drawing/2014/main" id="{A1F62C74-CE83-4E92-8CFC-422EDCD6913B}"/>
              </a:ext>
            </a:extLst>
          </p:cNvPr>
          <p:cNvSpPr txBox="1"/>
          <p:nvPr/>
        </p:nvSpPr>
        <p:spPr>
          <a:xfrm>
            <a:off x="181628" y="3956746"/>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16</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132</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124</a:t>
            </a:r>
          </a:p>
        </p:txBody>
      </p:sp>
      <p:sp>
        <p:nvSpPr>
          <p:cNvPr id="83" name="TextBox 82">
            <a:extLst>
              <a:ext uri="{FF2B5EF4-FFF2-40B4-BE49-F238E27FC236}">
                <a16:creationId xmlns:a16="http://schemas.microsoft.com/office/drawing/2014/main" id="{7F485C61-BD4C-4F0F-AE60-03BF944750CA}"/>
              </a:ext>
            </a:extLst>
          </p:cNvPr>
          <p:cNvSpPr txBox="1"/>
          <p:nvPr/>
        </p:nvSpPr>
        <p:spPr>
          <a:xfrm>
            <a:off x="1547553" y="3966622"/>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53</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133</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85</a:t>
            </a:r>
          </a:p>
        </p:txBody>
      </p:sp>
      <p:sp>
        <p:nvSpPr>
          <p:cNvPr id="84" name="TextBox 83">
            <a:extLst>
              <a:ext uri="{FF2B5EF4-FFF2-40B4-BE49-F238E27FC236}">
                <a16:creationId xmlns:a16="http://schemas.microsoft.com/office/drawing/2014/main" id="{AAEE0D58-F668-4540-B72D-9D3AB8E64A82}"/>
              </a:ext>
            </a:extLst>
          </p:cNvPr>
          <p:cNvSpPr txBox="1"/>
          <p:nvPr/>
        </p:nvSpPr>
        <p:spPr>
          <a:xfrm>
            <a:off x="3004304" y="3942899"/>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163</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106</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30</a:t>
            </a:r>
          </a:p>
        </p:txBody>
      </p:sp>
      <p:sp>
        <p:nvSpPr>
          <p:cNvPr id="85" name="TextBox 84">
            <a:extLst>
              <a:ext uri="{FF2B5EF4-FFF2-40B4-BE49-F238E27FC236}">
                <a16:creationId xmlns:a16="http://schemas.microsoft.com/office/drawing/2014/main" id="{58B4DE3D-A1EF-46DD-91A5-8ECA6794310A}"/>
              </a:ext>
            </a:extLst>
          </p:cNvPr>
          <p:cNvSpPr txBox="1"/>
          <p:nvPr/>
        </p:nvSpPr>
        <p:spPr>
          <a:xfrm>
            <a:off x="759007" y="3935552"/>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85%</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29%</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54%</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8%</a:t>
            </a:r>
          </a:p>
        </p:txBody>
      </p:sp>
      <p:sp>
        <p:nvSpPr>
          <p:cNvPr id="86" name="TextBox 85">
            <a:extLst>
              <a:ext uri="{FF2B5EF4-FFF2-40B4-BE49-F238E27FC236}">
                <a16:creationId xmlns:a16="http://schemas.microsoft.com/office/drawing/2014/main" id="{A981297B-1BD1-40FE-A143-3177F6902B96}"/>
              </a:ext>
            </a:extLst>
          </p:cNvPr>
          <p:cNvSpPr txBox="1"/>
          <p:nvPr/>
        </p:nvSpPr>
        <p:spPr>
          <a:xfrm>
            <a:off x="3587301" y="3935823"/>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30%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58%</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100%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15%</a:t>
            </a:r>
          </a:p>
        </p:txBody>
      </p:sp>
      <p:sp>
        <p:nvSpPr>
          <p:cNvPr id="87" name="TextBox 86">
            <a:extLst>
              <a:ext uri="{FF2B5EF4-FFF2-40B4-BE49-F238E27FC236}">
                <a16:creationId xmlns:a16="http://schemas.microsoft.com/office/drawing/2014/main" id="{31B18B11-90EF-4173-BDE2-64DCEF029903}"/>
              </a:ext>
            </a:extLst>
          </p:cNvPr>
          <p:cNvSpPr txBox="1"/>
          <p:nvPr/>
        </p:nvSpPr>
        <p:spPr>
          <a:xfrm>
            <a:off x="2118378" y="3935254"/>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80%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26%</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82%</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10%</a:t>
            </a:r>
          </a:p>
        </p:txBody>
      </p:sp>
      <p:sp>
        <p:nvSpPr>
          <p:cNvPr id="88" name="Rectangle 87">
            <a:extLst>
              <a:ext uri="{FF2B5EF4-FFF2-40B4-BE49-F238E27FC236}">
                <a16:creationId xmlns:a16="http://schemas.microsoft.com/office/drawing/2014/main" id="{C54238E7-596F-4B16-92D1-197C6281BD6E}"/>
              </a:ext>
            </a:extLst>
          </p:cNvPr>
          <p:cNvSpPr/>
          <p:nvPr/>
        </p:nvSpPr>
        <p:spPr>
          <a:xfrm>
            <a:off x="169941" y="4539526"/>
            <a:ext cx="946093"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322 C </a:t>
            </a:r>
          </a:p>
        </p:txBody>
      </p:sp>
      <p:sp>
        <p:nvSpPr>
          <p:cNvPr id="89" name="Rectangle 88">
            <a:extLst>
              <a:ext uri="{FF2B5EF4-FFF2-40B4-BE49-F238E27FC236}">
                <a16:creationId xmlns:a16="http://schemas.microsoft.com/office/drawing/2014/main" id="{8B4E6E88-2468-4526-B13C-36E826FE8F32}"/>
              </a:ext>
            </a:extLst>
          </p:cNvPr>
          <p:cNvSpPr/>
          <p:nvPr/>
        </p:nvSpPr>
        <p:spPr>
          <a:xfrm>
            <a:off x="1495986" y="4539526"/>
            <a:ext cx="918841"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555 C</a:t>
            </a:r>
          </a:p>
        </p:txBody>
      </p:sp>
      <p:sp>
        <p:nvSpPr>
          <p:cNvPr id="90" name="Rectangle 89">
            <a:extLst>
              <a:ext uri="{FF2B5EF4-FFF2-40B4-BE49-F238E27FC236}">
                <a16:creationId xmlns:a16="http://schemas.microsoft.com/office/drawing/2014/main" id="{792B8D19-8799-4825-8C15-DE38DB2F0A2D}"/>
              </a:ext>
            </a:extLst>
          </p:cNvPr>
          <p:cNvSpPr/>
          <p:nvPr/>
        </p:nvSpPr>
        <p:spPr>
          <a:xfrm>
            <a:off x="3012666" y="4542297"/>
            <a:ext cx="918841"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146 C</a:t>
            </a:r>
          </a:p>
        </p:txBody>
      </p:sp>
      <p:sp>
        <p:nvSpPr>
          <p:cNvPr id="91" name="Rectangle 90">
            <a:extLst>
              <a:ext uri="{FF2B5EF4-FFF2-40B4-BE49-F238E27FC236}">
                <a16:creationId xmlns:a16="http://schemas.microsoft.com/office/drawing/2014/main" id="{A45BD48B-2446-494B-97D6-AB135CADDFF7}"/>
              </a:ext>
            </a:extLst>
          </p:cNvPr>
          <p:cNvSpPr/>
          <p:nvPr/>
        </p:nvSpPr>
        <p:spPr>
          <a:xfrm>
            <a:off x="4526001" y="3632743"/>
            <a:ext cx="1061474" cy="306383"/>
          </a:xfrm>
          <a:prstGeom prst="rect">
            <a:avLst/>
          </a:prstGeom>
          <a:solidFill>
            <a:srgbClr val="E08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#e08913</a:t>
            </a:r>
            <a:endParaRPr lang="en-US" sz="900" dirty="0">
              <a:solidFill>
                <a:schemeClr val="bg1"/>
              </a:solidFill>
            </a:endParaRPr>
          </a:p>
        </p:txBody>
      </p:sp>
      <p:sp>
        <p:nvSpPr>
          <p:cNvPr id="92" name="Rectangle 91">
            <a:extLst>
              <a:ext uri="{FF2B5EF4-FFF2-40B4-BE49-F238E27FC236}">
                <a16:creationId xmlns:a16="http://schemas.microsoft.com/office/drawing/2014/main" id="{E2FA0708-375C-4329-AD02-2633028A5560}"/>
              </a:ext>
            </a:extLst>
          </p:cNvPr>
          <p:cNvSpPr/>
          <p:nvPr/>
        </p:nvSpPr>
        <p:spPr>
          <a:xfrm>
            <a:off x="216117" y="4959277"/>
            <a:ext cx="1061474" cy="306383"/>
          </a:xfrm>
          <a:prstGeom prst="rect">
            <a:avLst/>
          </a:prstGeom>
          <a:solidFill>
            <a:srgbClr val="FAA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#faa719</a:t>
            </a:r>
          </a:p>
        </p:txBody>
      </p:sp>
      <p:sp>
        <p:nvSpPr>
          <p:cNvPr id="93" name="Rectangle 92">
            <a:extLst>
              <a:ext uri="{FF2B5EF4-FFF2-40B4-BE49-F238E27FC236}">
                <a16:creationId xmlns:a16="http://schemas.microsoft.com/office/drawing/2014/main" id="{02B90493-0D9B-4D24-9F1C-D6B80DD2EAA2}"/>
              </a:ext>
            </a:extLst>
          </p:cNvPr>
          <p:cNvSpPr/>
          <p:nvPr/>
        </p:nvSpPr>
        <p:spPr>
          <a:xfrm>
            <a:off x="1618529" y="4962601"/>
            <a:ext cx="1061474" cy="306383"/>
          </a:xfrm>
          <a:prstGeom prst="rect">
            <a:avLst/>
          </a:prstGeom>
          <a:solidFill>
            <a:srgbClr val="F6E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#f6eb26</a:t>
            </a:r>
          </a:p>
        </p:txBody>
      </p:sp>
      <p:sp>
        <p:nvSpPr>
          <p:cNvPr id="94" name="TextBox 93">
            <a:extLst>
              <a:ext uri="{FF2B5EF4-FFF2-40B4-BE49-F238E27FC236}">
                <a16:creationId xmlns:a16="http://schemas.microsoft.com/office/drawing/2014/main" id="{989E1DC4-9957-4145-90EE-9E5F6DC9E54E}"/>
              </a:ext>
            </a:extLst>
          </p:cNvPr>
          <p:cNvSpPr txBox="1"/>
          <p:nvPr/>
        </p:nvSpPr>
        <p:spPr>
          <a:xfrm>
            <a:off x="4439727" y="3955798"/>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224</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137</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19</a:t>
            </a:r>
          </a:p>
        </p:txBody>
      </p:sp>
      <p:sp>
        <p:nvSpPr>
          <p:cNvPr id="95" name="TextBox 94">
            <a:extLst>
              <a:ext uri="{FF2B5EF4-FFF2-40B4-BE49-F238E27FC236}">
                <a16:creationId xmlns:a16="http://schemas.microsoft.com/office/drawing/2014/main" id="{08DC6202-2034-49A1-B860-29F7BE62DB11}"/>
              </a:ext>
            </a:extLst>
          </p:cNvPr>
          <p:cNvSpPr txBox="1"/>
          <p:nvPr/>
        </p:nvSpPr>
        <p:spPr>
          <a:xfrm>
            <a:off x="125220" y="5293959"/>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250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167</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25</a:t>
            </a:r>
          </a:p>
        </p:txBody>
      </p:sp>
      <p:sp>
        <p:nvSpPr>
          <p:cNvPr id="96" name="TextBox 95">
            <a:extLst>
              <a:ext uri="{FF2B5EF4-FFF2-40B4-BE49-F238E27FC236}">
                <a16:creationId xmlns:a16="http://schemas.microsoft.com/office/drawing/2014/main" id="{0284F012-A354-4DEF-88AE-5982983B643F}"/>
              </a:ext>
            </a:extLst>
          </p:cNvPr>
          <p:cNvSpPr txBox="1"/>
          <p:nvPr/>
        </p:nvSpPr>
        <p:spPr>
          <a:xfrm>
            <a:off x="1564248" y="5273560"/>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246</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235</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38</a:t>
            </a:r>
          </a:p>
        </p:txBody>
      </p:sp>
      <p:sp>
        <p:nvSpPr>
          <p:cNvPr id="97" name="TextBox 96">
            <a:extLst>
              <a:ext uri="{FF2B5EF4-FFF2-40B4-BE49-F238E27FC236}">
                <a16:creationId xmlns:a16="http://schemas.microsoft.com/office/drawing/2014/main" id="{115C83BE-06E5-4C2C-85E4-2370E67850C5}"/>
              </a:ext>
            </a:extLst>
          </p:cNvPr>
          <p:cNvSpPr txBox="1"/>
          <p:nvPr/>
        </p:nvSpPr>
        <p:spPr>
          <a:xfrm>
            <a:off x="2147245" y="5257692"/>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07%</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94%</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0%</a:t>
            </a:r>
          </a:p>
        </p:txBody>
      </p:sp>
      <p:sp>
        <p:nvSpPr>
          <p:cNvPr id="98" name="TextBox 97">
            <a:extLst>
              <a:ext uri="{FF2B5EF4-FFF2-40B4-BE49-F238E27FC236}">
                <a16:creationId xmlns:a16="http://schemas.microsoft.com/office/drawing/2014/main" id="{FB47D7EC-8F39-4104-B5DF-2B469619E5C3}"/>
              </a:ext>
            </a:extLst>
          </p:cNvPr>
          <p:cNvSpPr txBox="1"/>
          <p:nvPr/>
        </p:nvSpPr>
        <p:spPr>
          <a:xfrm>
            <a:off x="696045" y="5262591"/>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00%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39%</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100%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0%</a:t>
            </a:r>
          </a:p>
        </p:txBody>
      </p:sp>
      <p:sp>
        <p:nvSpPr>
          <p:cNvPr id="99" name="Rectangle 98">
            <a:extLst>
              <a:ext uri="{FF2B5EF4-FFF2-40B4-BE49-F238E27FC236}">
                <a16:creationId xmlns:a16="http://schemas.microsoft.com/office/drawing/2014/main" id="{4AAAEC15-88D5-4D88-AA24-0211DD3D3B0A}"/>
              </a:ext>
            </a:extLst>
          </p:cNvPr>
          <p:cNvSpPr/>
          <p:nvPr/>
        </p:nvSpPr>
        <p:spPr>
          <a:xfrm>
            <a:off x="4428040" y="4538578"/>
            <a:ext cx="946093"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144 C </a:t>
            </a:r>
          </a:p>
        </p:txBody>
      </p:sp>
      <p:sp>
        <p:nvSpPr>
          <p:cNvPr id="100" name="Rectangle 99">
            <a:extLst>
              <a:ext uri="{FF2B5EF4-FFF2-40B4-BE49-F238E27FC236}">
                <a16:creationId xmlns:a16="http://schemas.microsoft.com/office/drawing/2014/main" id="{CF8B47D8-21CC-4AEE-9ADC-A7E71471D873}"/>
              </a:ext>
            </a:extLst>
          </p:cNvPr>
          <p:cNvSpPr/>
          <p:nvPr/>
        </p:nvSpPr>
        <p:spPr>
          <a:xfrm>
            <a:off x="133028" y="5866863"/>
            <a:ext cx="918841"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137 C</a:t>
            </a:r>
          </a:p>
        </p:txBody>
      </p:sp>
      <p:sp>
        <p:nvSpPr>
          <p:cNvPr id="101" name="Rectangle 100">
            <a:extLst>
              <a:ext uri="{FF2B5EF4-FFF2-40B4-BE49-F238E27FC236}">
                <a16:creationId xmlns:a16="http://schemas.microsoft.com/office/drawing/2014/main" id="{4C4B9FE7-102A-4DD5-BF39-A208C4F62EF9}"/>
              </a:ext>
            </a:extLst>
          </p:cNvPr>
          <p:cNvSpPr/>
          <p:nvPr/>
        </p:nvSpPr>
        <p:spPr>
          <a:xfrm>
            <a:off x="1572610" y="5872958"/>
            <a:ext cx="918841"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803 C</a:t>
            </a:r>
          </a:p>
        </p:txBody>
      </p:sp>
      <p:sp>
        <p:nvSpPr>
          <p:cNvPr id="102" name="Rectangle 101">
            <a:extLst>
              <a:ext uri="{FF2B5EF4-FFF2-40B4-BE49-F238E27FC236}">
                <a16:creationId xmlns:a16="http://schemas.microsoft.com/office/drawing/2014/main" id="{9C1BEA96-3FFA-498F-9585-A15E681EFA57}"/>
              </a:ext>
            </a:extLst>
          </p:cNvPr>
          <p:cNvSpPr/>
          <p:nvPr/>
        </p:nvSpPr>
        <p:spPr>
          <a:xfrm>
            <a:off x="3013398" y="4962601"/>
            <a:ext cx="1061474" cy="306383"/>
          </a:xfrm>
          <a:prstGeom prst="rect">
            <a:avLst/>
          </a:prstGeom>
          <a:solidFill>
            <a:srgbClr val="364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#364f6f</a:t>
            </a:r>
          </a:p>
        </p:txBody>
      </p:sp>
      <p:sp>
        <p:nvSpPr>
          <p:cNvPr id="103" name="TextBox 102">
            <a:extLst>
              <a:ext uri="{FF2B5EF4-FFF2-40B4-BE49-F238E27FC236}">
                <a16:creationId xmlns:a16="http://schemas.microsoft.com/office/drawing/2014/main" id="{FAA15471-2022-4411-9384-F8D54578BB11}"/>
              </a:ext>
            </a:extLst>
          </p:cNvPr>
          <p:cNvSpPr txBox="1"/>
          <p:nvPr/>
        </p:nvSpPr>
        <p:spPr>
          <a:xfrm>
            <a:off x="2959117" y="5273560"/>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54</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79</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111</a:t>
            </a:r>
          </a:p>
        </p:txBody>
      </p:sp>
      <p:sp>
        <p:nvSpPr>
          <p:cNvPr id="104" name="TextBox 103">
            <a:extLst>
              <a:ext uri="{FF2B5EF4-FFF2-40B4-BE49-F238E27FC236}">
                <a16:creationId xmlns:a16="http://schemas.microsoft.com/office/drawing/2014/main" id="{FFC9FFCF-EF1F-48FE-B8F2-5232A3DF4749}"/>
              </a:ext>
            </a:extLst>
          </p:cNvPr>
          <p:cNvSpPr txBox="1"/>
          <p:nvPr/>
        </p:nvSpPr>
        <p:spPr>
          <a:xfrm>
            <a:off x="3542114" y="5257692"/>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86%</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68%</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35%</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19%</a:t>
            </a:r>
          </a:p>
        </p:txBody>
      </p:sp>
      <p:sp>
        <p:nvSpPr>
          <p:cNvPr id="105" name="Rectangle 104">
            <a:extLst>
              <a:ext uri="{FF2B5EF4-FFF2-40B4-BE49-F238E27FC236}">
                <a16:creationId xmlns:a16="http://schemas.microsoft.com/office/drawing/2014/main" id="{C53DE192-5C28-4039-B844-FAF291CE3EC3}"/>
              </a:ext>
            </a:extLst>
          </p:cNvPr>
          <p:cNvSpPr/>
          <p:nvPr/>
        </p:nvSpPr>
        <p:spPr>
          <a:xfrm>
            <a:off x="2967479" y="5872958"/>
            <a:ext cx="918841"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534 C</a:t>
            </a:r>
          </a:p>
        </p:txBody>
      </p:sp>
      <p:sp>
        <p:nvSpPr>
          <p:cNvPr id="4" name="Rectangle 3">
            <a:extLst>
              <a:ext uri="{FF2B5EF4-FFF2-40B4-BE49-F238E27FC236}">
                <a16:creationId xmlns:a16="http://schemas.microsoft.com/office/drawing/2014/main" id="{47BF0304-A2B6-48D8-BC78-0791497B0D14}"/>
              </a:ext>
            </a:extLst>
          </p:cNvPr>
          <p:cNvSpPr/>
          <p:nvPr/>
        </p:nvSpPr>
        <p:spPr>
          <a:xfrm>
            <a:off x="5896705" y="3035975"/>
            <a:ext cx="6295293" cy="3293209"/>
          </a:xfrm>
          <a:prstGeom prst="rect">
            <a:avLst/>
          </a:prstGeom>
        </p:spPr>
        <p:txBody>
          <a:bodyPr wrap="square">
            <a:spAutoFit/>
          </a:bodyPr>
          <a:lstStyle/>
          <a:p>
            <a:r>
              <a:rPr lang="en-US" sz="1300" b="1" dirty="0">
                <a:latin typeface="Open Sans" panose="020B0606030504020204" pitchFamily="34" charset="0"/>
                <a:ea typeface="Open Sans" panose="020B0606030504020204" pitchFamily="34" charset="0"/>
                <a:cs typeface="Open Sans" panose="020B0606030504020204" pitchFamily="34" charset="0"/>
              </a:rPr>
              <a:t>RGB:  </a:t>
            </a:r>
            <a:r>
              <a:rPr lang="en-US" sz="1300" dirty="0">
                <a:latin typeface="Open Sans Light" panose="020B0306030504020204" pitchFamily="34" charset="0"/>
                <a:ea typeface="Open Sans Light" panose="020B0306030504020204" pitchFamily="34" charset="0"/>
                <a:cs typeface="Open Sans Light" panose="020B0306030504020204" pitchFamily="34" charset="0"/>
              </a:rPr>
              <a:t>(Red, Green, Blue) color model in which red, green, and blue light are added together in various ways to reproduce a broad array of colors. Mostly used for web design and often represented with a hexadecimal value that browsers can read. </a:t>
            </a:r>
          </a:p>
          <a:p>
            <a:endParaRPr lang="en-US" sz="1300" dirty="0">
              <a:latin typeface="Open Sans Light" panose="020B0306030504020204" pitchFamily="34" charset="0"/>
              <a:ea typeface="Open Sans Light" panose="020B0306030504020204" pitchFamily="34" charset="0"/>
              <a:cs typeface="Open Sans Light" panose="020B0306030504020204" pitchFamily="34" charset="0"/>
            </a:endParaRPr>
          </a:p>
          <a:p>
            <a:r>
              <a:rPr lang="en-US" sz="1300" b="1" dirty="0">
                <a:latin typeface="Open Sans" panose="020B0606030504020204" pitchFamily="34" charset="0"/>
                <a:ea typeface="Open Sans" panose="020B0606030504020204" pitchFamily="34" charset="0"/>
                <a:cs typeface="Open Sans" panose="020B0606030504020204" pitchFamily="34" charset="0"/>
              </a:rPr>
              <a:t>HEX CODES: </a:t>
            </a:r>
            <a:r>
              <a:rPr lang="en-US" sz="1300" dirty="0">
                <a:latin typeface="Open Sans Light" panose="020B0306030504020204" pitchFamily="34" charset="0"/>
                <a:ea typeface="Open Sans Light" panose="020B0306030504020204" pitchFamily="34" charset="0"/>
                <a:cs typeface="Open Sans Light" panose="020B0306030504020204" pitchFamily="34" charset="0"/>
              </a:rPr>
              <a:t>Hexadecimal color values are used when displaying web pages and HTML, they are displayed with a # and represent RGB color values. </a:t>
            </a:r>
          </a:p>
          <a:p>
            <a:endParaRPr lang="en-US" sz="1300" dirty="0">
              <a:latin typeface="Open Sans Light" panose="020B0306030504020204" pitchFamily="34" charset="0"/>
              <a:ea typeface="Open Sans Light" panose="020B0306030504020204" pitchFamily="34" charset="0"/>
              <a:cs typeface="Open Sans Light" panose="020B0306030504020204" pitchFamily="34" charset="0"/>
            </a:endParaRPr>
          </a:p>
          <a:p>
            <a:r>
              <a:rPr lang="en-US" sz="1300" b="1" dirty="0">
                <a:latin typeface="Open Sans" panose="020B0606030504020204" pitchFamily="34" charset="0"/>
                <a:ea typeface="Open Sans" panose="020B0606030504020204" pitchFamily="34" charset="0"/>
                <a:cs typeface="Open Sans" panose="020B0606030504020204" pitchFamily="34" charset="0"/>
              </a:rPr>
              <a:t>CMYK:  </a:t>
            </a:r>
            <a:r>
              <a:rPr lang="en-US" sz="1300" dirty="0">
                <a:latin typeface="Open Sans Light" panose="020B0306030504020204" pitchFamily="34" charset="0"/>
                <a:ea typeface="Open Sans Light" panose="020B0306030504020204" pitchFamily="34" charset="0"/>
                <a:cs typeface="Open Sans Light" panose="020B0306030504020204" pitchFamily="34" charset="0"/>
              </a:rPr>
              <a:t>(Cyan, Magenta, Yellow, Key Black), referred to as process color, full color, or four color is a color model used in color printing. Most colors can be created using these four colors. </a:t>
            </a:r>
            <a:br>
              <a:rPr lang="en-US" sz="1300" dirty="0">
                <a:latin typeface="Open Sans Light" panose="020B0306030504020204" pitchFamily="34" charset="0"/>
                <a:ea typeface="Open Sans Light" panose="020B0306030504020204" pitchFamily="34" charset="0"/>
                <a:cs typeface="Open Sans Light" panose="020B0306030504020204" pitchFamily="34" charset="0"/>
              </a:rPr>
            </a:br>
            <a:endParaRPr lang="en-US" sz="1300" dirty="0">
              <a:latin typeface="Open Sans Light" panose="020B0306030504020204" pitchFamily="34" charset="0"/>
              <a:ea typeface="Open Sans Light" panose="020B0306030504020204" pitchFamily="34" charset="0"/>
              <a:cs typeface="Open Sans Light" panose="020B0306030504020204" pitchFamily="34" charset="0"/>
            </a:endParaRPr>
          </a:p>
          <a:p>
            <a:r>
              <a:rPr lang="en-US" sz="1300" b="1" dirty="0">
                <a:latin typeface="Open Sans" panose="020B0606030504020204" pitchFamily="34" charset="0"/>
                <a:ea typeface="Open Sans" panose="020B0606030504020204" pitchFamily="34" charset="0"/>
                <a:cs typeface="Open Sans" panose="020B0606030504020204" pitchFamily="34" charset="0"/>
              </a:rPr>
              <a:t>PANTONE: </a:t>
            </a:r>
            <a:r>
              <a:rPr lang="en-US" sz="1300" dirty="0">
                <a:latin typeface="Open Sans Light" panose="020B0306030504020204" pitchFamily="34" charset="0"/>
                <a:ea typeface="Open Sans Light" panose="020B0306030504020204" pitchFamily="34" charset="0"/>
                <a:cs typeface="Open Sans Light" panose="020B0306030504020204" pitchFamily="34" charset="0"/>
              </a:rPr>
              <a:t>(Pantone Matching System PMS) is a proprietary color space used in a variety of industries, primarily printing. Colors are like paint swatches – each has its own custom makeup always appears consistently. They are used for a more controlled and consistent print job. </a:t>
            </a:r>
            <a:endParaRPr lang="en-US" sz="1300" dirty="0">
              <a:highlight>
                <a:srgbClr val="FFFF00"/>
              </a:highlight>
              <a:latin typeface="Open Sans Light" panose="020B0306030504020204" pitchFamily="34" charset="0"/>
              <a:ea typeface="Open Sans Light" panose="020B0306030504020204" pitchFamily="34" charset="0"/>
              <a:cs typeface="Open Sans Light" panose="020B0306030504020204" pitchFamily="34" charset="0"/>
            </a:endParaRPr>
          </a:p>
          <a:p>
            <a:endParaRPr lang="en-US" sz="1300" dirty="0">
              <a:highlight>
                <a:srgbClr val="FFFF00"/>
              </a:highlight>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2" name="Rectangle 121">
            <a:extLst>
              <a:ext uri="{FF2B5EF4-FFF2-40B4-BE49-F238E27FC236}">
                <a16:creationId xmlns:a16="http://schemas.microsoft.com/office/drawing/2014/main" id="{0D43FF9A-7AC0-40D2-98BE-4568E22A5AAE}"/>
              </a:ext>
            </a:extLst>
          </p:cNvPr>
          <p:cNvSpPr/>
          <p:nvPr/>
        </p:nvSpPr>
        <p:spPr>
          <a:xfrm>
            <a:off x="5919684" y="1449613"/>
            <a:ext cx="1403782" cy="307777"/>
          </a:xfrm>
          <a:prstGeom prst="rect">
            <a:avLst/>
          </a:prstGeom>
        </p:spPr>
        <p:txBody>
          <a:bodyPr wrap="none">
            <a:spAutoFit/>
          </a:bodyPr>
          <a:lstStyle/>
          <a:p>
            <a:r>
              <a:rPr lang="en-US" sz="14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GREY COLORS</a:t>
            </a:r>
          </a:p>
        </p:txBody>
      </p:sp>
      <p:grpSp>
        <p:nvGrpSpPr>
          <p:cNvPr id="6" name="Group 7">
            <a:extLst>
              <a:ext uri="{FF2B5EF4-FFF2-40B4-BE49-F238E27FC236}">
                <a16:creationId xmlns:a16="http://schemas.microsoft.com/office/drawing/2014/main" id="{217B41A5-9D71-C141-88C7-9A09242A15DE}"/>
              </a:ext>
            </a:extLst>
          </p:cNvPr>
          <p:cNvGrpSpPr/>
          <p:nvPr/>
        </p:nvGrpSpPr>
        <p:grpSpPr>
          <a:xfrm>
            <a:off x="7323627" y="1780372"/>
            <a:ext cx="1474992" cy="1121279"/>
            <a:chOff x="6101981" y="1783340"/>
            <a:chExt cx="1474992" cy="1121279"/>
          </a:xfrm>
        </p:grpSpPr>
        <p:sp>
          <p:nvSpPr>
            <p:cNvPr id="119" name="Rectangle 8">
              <a:extLst>
                <a:ext uri="{FF2B5EF4-FFF2-40B4-BE49-F238E27FC236}">
                  <a16:creationId xmlns:a16="http://schemas.microsoft.com/office/drawing/2014/main" id="{1FE0C3BD-5C03-4C91-A7C8-128A039ACD1D}"/>
                </a:ext>
              </a:extLst>
            </p:cNvPr>
            <p:cNvSpPr/>
            <p:nvPr/>
          </p:nvSpPr>
          <p:spPr>
            <a:xfrm>
              <a:off x="6199942" y="1783340"/>
              <a:ext cx="1061474" cy="306383"/>
            </a:xfrm>
            <a:prstGeom prst="rect">
              <a:avLst/>
            </a:prstGeom>
            <a:solidFill>
              <a:srgbClr val="7F8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Open Sans" panose="020B0606030504020204" pitchFamily="34" charset="0"/>
                  <a:ea typeface="Open Sans" panose="020B0606030504020204" pitchFamily="34" charset="0"/>
                  <a:cs typeface="Open Sans" panose="020B0606030504020204" pitchFamily="34" charset="0"/>
                </a:rPr>
                <a:t># 7f8084</a:t>
              </a:r>
              <a:endPar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3" name="TextBox 9">
              <a:extLst>
                <a:ext uri="{FF2B5EF4-FFF2-40B4-BE49-F238E27FC236}">
                  <a16:creationId xmlns:a16="http://schemas.microsoft.com/office/drawing/2014/main" id="{9386D1F2-43C3-441C-872F-2ACD2CA10FDD}"/>
                </a:ext>
              </a:extLst>
            </p:cNvPr>
            <p:cNvSpPr txBox="1"/>
            <p:nvPr/>
          </p:nvSpPr>
          <p:spPr>
            <a:xfrm>
              <a:off x="6113668" y="2106395"/>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127</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128</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132</a:t>
              </a:r>
            </a:p>
          </p:txBody>
        </p:sp>
        <p:sp>
          <p:nvSpPr>
            <p:cNvPr id="126" name="TextBox 10">
              <a:extLst>
                <a:ext uri="{FF2B5EF4-FFF2-40B4-BE49-F238E27FC236}">
                  <a16:creationId xmlns:a16="http://schemas.microsoft.com/office/drawing/2014/main" id="{D8DC80F2-AD0D-4745-8674-641F61CA6803}"/>
                </a:ext>
              </a:extLst>
            </p:cNvPr>
            <p:cNvSpPr txBox="1"/>
            <p:nvPr/>
          </p:nvSpPr>
          <p:spPr>
            <a:xfrm>
              <a:off x="6691047" y="2085201"/>
              <a:ext cx="885926" cy="784830"/>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53%</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44%</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41%</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7%</a:t>
              </a:r>
            </a:p>
            <a:p>
              <a:endParaRPr lang="en-US" sz="9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9" name="Rectangle 11">
              <a:extLst>
                <a:ext uri="{FF2B5EF4-FFF2-40B4-BE49-F238E27FC236}">
                  <a16:creationId xmlns:a16="http://schemas.microsoft.com/office/drawing/2014/main" id="{C70E661F-C358-4C12-92F7-A706B7C66DC2}"/>
                </a:ext>
              </a:extLst>
            </p:cNvPr>
            <p:cNvSpPr/>
            <p:nvPr/>
          </p:nvSpPr>
          <p:spPr>
            <a:xfrm>
              <a:off x="6101981" y="2689175"/>
              <a:ext cx="946093"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444 C </a:t>
              </a:r>
            </a:p>
          </p:txBody>
        </p:sp>
      </p:grpSp>
      <p:grpSp>
        <p:nvGrpSpPr>
          <p:cNvPr id="5" name="Group 7">
            <a:extLst>
              <a:ext uri="{FF2B5EF4-FFF2-40B4-BE49-F238E27FC236}">
                <a16:creationId xmlns:a16="http://schemas.microsoft.com/office/drawing/2014/main" id="{A1A1F951-02FE-C44C-9BFF-36F634873FC7}"/>
              </a:ext>
            </a:extLst>
          </p:cNvPr>
          <p:cNvGrpSpPr/>
          <p:nvPr/>
        </p:nvGrpSpPr>
        <p:grpSpPr>
          <a:xfrm>
            <a:off x="5879461" y="1780372"/>
            <a:ext cx="1508318" cy="1123030"/>
            <a:chOff x="7428026" y="1781589"/>
            <a:chExt cx="1508318" cy="1123030"/>
          </a:xfrm>
        </p:grpSpPr>
        <p:sp>
          <p:nvSpPr>
            <p:cNvPr id="120" name="Rectangle 8">
              <a:extLst>
                <a:ext uri="{FF2B5EF4-FFF2-40B4-BE49-F238E27FC236}">
                  <a16:creationId xmlns:a16="http://schemas.microsoft.com/office/drawing/2014/main" id="{3D69EF45-91EB-4FD0-9F5F-310BC2982E58}"/>
                </a:ext>
              </a:extLst>
            </p:cNvPr>
            <p:cNvSpPr/>
            <p:nvPr/>
          </p:nvSpPr>
          <p:spPr>
            <a:xfrm>
              <a:off x="7570490" y="1781589"/>
              <a:ext cx="1061474" cy="306383"/>
            </a:xfrm>
            <a:prstGeom prst="rect">
              <a:avLst/>
            </a:prstGeom>
            <a:solidFill>
              <a:srgbClr val="3535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Open Sans" panose="020B0606030504020204" pitchFamily="34" charset="0"/>
                  <a:ea typeface="Open Sans" panose="020B0606030504020204" pitchFamily="34" charset="0"/>
                  <a:cs typeface="Open Sans" panose="020B0606030504020204" pitchFamily="34" charset="0"/>
                </a:rPr>
                <a:t>#353531</a:t>
              </a:r>
              <a:endPar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4" name="TextBox 9">
              <a:extLst>
                <a:ext uri="{FF2B5EF4-FFF2-40B4-BE49-F238E27FC236}">
                  <a16:creationId xmlns:a16="http://schemas.microsoft.com/office/drawing/2014/main" id="{49EB73B0-6E0E-45F8-87F3-E6F4A2D0650F}"/>
                </a:ext>
              </a:extLst>
            </p:cNvPr>
            <p:cNvSpPr txBox="1"/>
            <p:nvPr/>
          </p:nvSpPr>
          <p:spPr>
            <a:xfrm>
              <a:off x="7479593" y="2116271"/>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53</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53</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49</a:t>
              </a:r>
            </a:p>
          </p:txBody>
        </p:sp>
        <p:sp>
          <p:nvSpPr>
            <p:cNvPr id="128" name="TextBox 10">
              <a:extLst>
                <a:ext uri="{FF2B5EF4-FFF2-40B4-BE49-F238E27FC236}">
                  <a16:creationId xmlns:a16="http://schemas.microsoft.com/office/drawing/2014/main" id="{B78D663D-D266-403A-9CEC-FC5CCC772C11}"/>
                </a:ext>
              </a:extLst>
            </p:cNvPr>
            <p:cNvSpPr txBox="1"/>
            <p:nvPr/>
          </p:nvSpPr>
          <p:spPr>
            <a:xfrm>
              <a:off x="8050418" y="2084903"/>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68%</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61%</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65%</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58%</a:t>
              </a:r>
            </a:p>
          </p:txBody>
        </p:sp>
        <p:sp>
          <p:nvSpPr>
            <p:cNvPr id="130" name="Rectangle 11">
              <a:extLst>
                <a:ext uri="{FF2B5EF4-FFF2-40B4-BE49-F238E27FC236}">
                  <a16:creationId xmlns:a16="http://schemas.microsoft.com/office/drawing/2014/main" id="{DDC992D4-C4BB-4A30-9321-D4B4C0458FAE}"/>
                </a:ext>
              </a:extLst>
            </p:cNvPr>
            <p:cNvSpPr/>
            <p:nvPr/>
          </p:nvSpPr>
          <p:spPr>
            <a:xfrm>
              <a:off x="7428026" y="2689175"/>
              <a:ext cx="918841"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447 C</a:t>
              </a:r>
            </a:p>
          </p:txBody>
        </p:sp>
      </p:grpSp>
      <p:grpSp>
        <p:nvGrpSpPr>
          <p:cNvPr id="7" name="Group 60">
            <a:extLst>
              <a:ext uri="{FF2B5EF4-FFF2-40B4-BE49-F238E27FC236}">
                <a16:creationId xmlns:a16="http://schemas.microsoft.com/office/drawing/2014/main" id="{8A616CE4-8955-C947-827A-D7B0E2B5F05E}"/>
              </a:ext>
            </a:extLst>
          </p:cNvPr>
          <p:cNvGrpSpPr/>
          <p:nvPr/>
        </p:nvGrpSpPr>
        <p:grpSpPr>
          <a:xfrm>
            <a:off x="8734466" y="1780372"/>
            <a:ext cx="1468923" cy="1125801"/>
            <a:chOff x="8936344" y="1781589"/>
            <a:chExt cx="1468923" cy="1125801"/>
          </a:xfrm>
        </p:grpSpPr>
        <p:sp>
          <p:nvSpPr>
            <p:cNvPr id="121" name="Rectangle 61">
              <a:extLst>
                <a:ext uri="{FF2B5EF4-FFF2-40B4-BE49-F238E27FC236}">
                  <a16:creationId xmlns:a16="http://schemas.microsoft.com/office/drawing/2014/main" id="{A21AAD62-7286-4509-8CE0-FBA357415AA1}"/>
                </a:ext>
              </a:extLst>
            </p:cNvPr>
            <p:cNvSpPr/>
            <p:nvPr/>
          </p:nvSpPr>
          <p:spPr>
            <a:xfrm>
              <a:off x="8990625" y="1781589"/>
              <a:ext cx="1061474" cy="306383"/>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#dddddd</a:t>
              </a:r>
            </a:p>
          </p:txBody>
        </p:sp>
        <p:sp>
          <p:nvSpPr>
            <p:cNvPr id="125" name="TextBox 62">
              <a:extLst>
                <a:ext uri="{FF2B5EF4-FFF2-40B4-BE49-F238E27FC236}">
                  <a16:creationId xmlns:a16="http://schemas.microsoft.com/office/drawing/2014/main" id="{8D9EC843-872C-4205-9E84-21987BAAD8C7}"/>
                </a:ext>
              </a:extLst>
            </p:cNvPr>
            <p:cNvSpPr txBox="1"/>
            <p:nvPr/>
          </p:nvSpPr>
          <p:spPr>
            <a:xfrm>
              <a:off x="8936344" y="2092548"/>
              <a:ext cx="885926" cy="5078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R: 221</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G: 221</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B: 221</a:t>
              </a:r>
            </a:p>
          </p:txBody>
        </p:sp>
        <p:sp>
          <p:nvSpPr>
            <p:cNvPr id="127" name="TextBox 63">
              <a:extLst>
                <a:ext uri="{FF2B5EF4-FFF2-40B4-BE49-F238E27FC236}">
                  <a16:creationId xmlns:a16="http://schemas.microsoft.com/office/drawing/2014/main" id="{55D07516-6D5A-4B28-8231-33B8F2385EE6}"/>
                </a:ext>
              </a:extLst>
            </p:cNvPr>
            <p:cNvSpPr txBox="1"/>
            <p:nvPr/>
          </p:nvSpPr>
          <p:spPr>
            <a:xfrm>
              <a:off x="9519341" y="2085472"/>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12%</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9%</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10%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0%</a:t>
              </a:r>
            </a:p>
          </p:txBody>
        </p:sp>
        <p:sp>
          <p:nvSpPr>
            <p:cNvPr id="131" name="Rectangle 64">
              <a:extLst>
                <a:ext uri="{FF2B5EF4-FFF2-40B4-BE49-F238E27FC236}">
                  <a16:creationId xmlns:a16="http://schemas.microsoft.com/office/drawing/2014/main" id="{359BE7E9-3B9A-4A6C-BE30-32392E95C419}"/>
                </a:ext>
              </a:extLst>
            </p:cNvPr>
            <p:cNvSpPr/>
            <p:nvPr/>
          </p:nvSpPr>
          <p:spPr>
            <a:xfrm>
              <a:off x="8944706" y="2691946"/>
              <a:ext cx="918841" cy="215444"/>
            </a:xfrm>
            <a:prstGeom prst="rect">
              <a:avLst/>
            </a:prstGeom>
          </p:spPr>
          <p:txBody>
            <a:bodyPr wrap="none">
              <a:spAutoFit/>
            </a:bodyPr>
            <a:lstStyle/>
            <a:p>
              <a:r>
                <a:rPr lang="en-US" sz="8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Pantone:  649 C</a:t>
              </a:r>
            </a:p>
          </p:txBody>
        </p:sp>
      </p:grpSp>
      <p:sp>
        <p:nvSpPr>
          <p:cNvPr id="106" name="TextBox 105">
            <a:extLst>
              <a:ext uri="{FF2B5EF4-FFF2-40B4-BE49-F238E27FC236}">
                <a16:creationId xmlns:a16="http://schemas.microsoft.com/office/drawing/2014/main" id="{66C7712F-9F7E-4F37-892E-FCF5A20F5A02}"/>
              </a:ext>
            </a:extLst>
          </p:cNvPr>
          <p:cNvSpPr txBox="1"/>
          <p:nvPr/>
        </p:nvSpPr>
        <p:spPr>
          <a:xfrm>
            <a:off x="5071856" y="3946580"/>
            <a:ext cx="885926" cy="646331"/>
          </a:xfrm>
          <a:prstGeom prst="rect">
            <a:avLst/>
          </a:prstGeom>
          <a:noFill/>
        </p:spPr>
        <p:txBody>
          <a:bodyPr wrap="square" rtlCol="0">
            <a:spAutoFit/>
          </a:bodyPr>
          <a:lstStyle/>
          <a:p>
            <a:r>
              <a:rPr lang="en-US" sz="900" dirty="0">
                <a:latin typeface="Open Sans Light" panose="020B0306030504020204" pitchFamily="34" charset="0"/>
                <a:ea typeface="Open Sans Light" panose="020B0306030504020204" pitchFamily="34" charset="0"/>
                <a:cs typeface="Open Sans Light" panose="020B0306030504020204" pitchFamily="34" charset="0"/>
              </a:rPr>
              <a:t>C:  11%</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M: 53%</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Y:  100%</a:t>
            </a:r>
          </a:p>
          <a:p>
            <a:r>
              <a:rPr lang="en-US" sz="900" dirty="0">
                <a:latin typeface="Open Sans Light" panose="020B0306030504020204" pitchFamily="34" charset="0"/>
                <a:ea typeface="Open Sans Light" panose="020B0306030504020204" pitchFamily="34" charset="0"/>
                <a:cs typeface="Open Sans Light" panose="020B0306030504020204" pitchFamily="34" charset="0"/>
              </a:rPr>
              <a:t>K:  1%</a:t>
            </a:r>
          </a:p>
        </p:txBody>
      </p:sp>
    </p:spTree>
    <p:extLst>
      <p:ext uri="{BB962C8B-B14F-4D97-AF65-F5344CB8AC3E}">
        <p14:creationId xmlns:p14="http://schemas.microsoft.com/office/powerpoint/2010/main" val="3321986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514B46C-7E27-48B1-9A80-4529835D3A1B}"/>
              </a:ext>
            </a:extLst>
          </p:cNvPr>
          <p:cNvSpPr txBox="1"/>
          <p:nvPr/>
        </p:nvSpPr>
        <p:spPr>
          <a:xfrm>
            <a:off x="200025" y="268956"/>
            <a:ext cx="7061391"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Colors – </a:t>
            </a:r>
            <a:r>
              <a:rPr lang="en-US" sz="2000" b="1">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Cheat Sheet</a:t>
            </a:r>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 </a:t>
            </a:r>
          </a:p>
        </p:txBody>
      </p:sp>
      <p:cxnSp>
        <p:nvCxnSpPr>
          <p:cNvPr id="15" name="Straight Connector 14">
            <a:extLst>
              <a:ext uri="{FF2B5EF4-FFF2-40B4-BE49-F238E27FC236}">
                <a16:creationId xmlns:a16="http://schemas.microsoft.com/office/drawing/2014/main" id="{EB62D54B-4395-453E-A81D-BF6F7DC82F78}"/>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B840359-8886-42FB-A7F9-66B1EB951184}"/>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959A4DEA-B258-4CB7-B34E-C758CFAD6FA2}"/>
              </a:ext>
            </a:extLst>
          </p:cNvPr>
          <p:cNvGrpSpPr/>
          <p:nvPr/>
        </p:nvGrpSpPr>
        <p:grpSpPr>
          <a:xfrm>
            <a:off x="10463094" y="151153"/>
            <a:ext cx="1063622" cy="587398"/>
            <a:chOff x="3534689" y="2096925"/>
            <a:chExt cx="2614472" cy="1443875"/>
          </a:xfrm>
        </p:grpSpPr>
        <p:sp>
          <p:nvSpPr>
            <p:cNvPr id="18" name="Freeform: Shape 17">
              <a:extLst>
                <a:ext uri="{FF2B5EF4-FFF2-40B4-BE49-F238E27FC236}">
                  <a16:creationId xmlns:a16="http://schemas.microsoft.com/office/drawing/2014/main" id="{DBEF54C4-628C-40DF-93EF-FD2F7E75CDA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6D0554F-B70C-4F78-893C-5E7D8BB8A8F0}"/>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81975C9-E3E0-430E-A780-131B58A23F24}"/>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CA3B3D63-A936-46DE-A447-FD3D328E5705}"/>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477EBA97-1F51-4F8F-82C5-519D160EB22B}"/>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8F7EB2C-6F47-4AB1-B224-848483158DE0}"/>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2538443-F976-4D7E-8A69-301684134D5D}"/>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7A0D26-3823-47B7-A93D-F6D8262766E6}"/>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749926F-4CB8-4CB6-B7CC-6B90688517CE}"/>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1A3C905-FF77-4835-9267-E6AC08A7D34B}"/>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15E6B518-8C0B-476D-95D3-8A98511572B7}"/>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0209BED-7696-4FC9-9461-B8E2660F3E1B}"/>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78AF375-703D-427E-AA41-04B17FCC0088}"/>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F340FF4-A6FC-4B22-B523-AE4716F3958B}"/>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263E11E3-DDDA-4A17-B39C-CA7A1CF0EA15}"/>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8FC05B01-D52A-4E53-8DBF-1A84550358A1}"/>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C81F638-5078-4645-8709-ECEE183C30AD}"/>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35" name="Rectangle 34">
            <a:extLst>
              <a:ext uri="{FF2B5EF4-FFF2-40B4-BE49-F238E27FC236}">
                <a16:creationId xmlns:a16="http://schemas.microsoft.com/office/drawing/2014/main" id="{3874152C-F51D-4DEE-A7F2-EAF3237FA4C5}"/>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graphicFrame>
        <p:nvGraphicFramePr>
          <p:cNvPr id="52" name="Table 2">
            <a:extLst>
              <a:ext uri="{FF2B5EF4-FFF2-40B4-BE49-F238E27FC236}">
                <a16:creationId xmlns:a16="http://schemas.microsoft.com/office/drawing/2014/main" id="{CEBDDDF6-E8F0-4494-8006-7064D073E8C4}"/>
              </a:ext>
            </a:extLst>
          </p:cNvPr>
          <p:cNvGraphicFramePr>
            <a:graphicFrameLocks noGrp="1"/>
          </p:cNvGraphicFramePr>
          <p:nvPr>
            <p:extLst>
              <p:ext uri="{D42A27DB-BD31-4B8C-83A1-F6EECF244321}">
                <p14:modId xmlns:p14="http://schemas.microsoft.com/office/powerpoint/2010/main" val="1580569918"/>
              </p:ext>
            </p:extLst>
          </p:nvPr>
        </p:nvGraphicFramePr>
        <p:xfrm>
          <a:off x="261032" y="1954871"/>
          <a:ext cx="9456546" cy="3547530"/>
        </p:xfrm>
        <a:graphic>
          <a:graphicData uri="http://schemas.openxmlformats.org/drawingml/2006/table">
            <a:tbl>
              <a:tblPr firstRow="1" bandRow="1">
                <a:tableStyleId>{5C22544A-7EE6-4342-B048-85BDC9FD1C3A}</a:tableStyleId>
              </a:tblPr>
              <a:tblGrid>
                <a:gridCol w="1930257">
                  <a:extLst>
                    <a:ext uri="{9D8B030D-6E8A-4147-A177-3AD203B41FA5}">
                      <a16:colId xmlns:a16="http://schemas.microsoft.com/office/drawing/2014/main" val="163486070"/>
                    </a:ext>
                  </a:extLst>
                </a:gridCol>
                <a:gridCol w="1684229">
                  <a:extLst>
                    <a:ext uri="{9D8B030D-6E8A-4147-A177-3AD203B41FA5}">
                      <a16:colId xmlns:a16="http://schemas.microsoft.com/office/drawing/2014/main" val="3399131955"/>
                    </a:ext>
                  </a:extLst>
                </a:gridCol>
                <a:gridCol w="2773884">
                  <a:extLst>
                    <a:ext uri="{9D8B030D-6E8A-4147-A177-3AD203B41FA5}">
                      <a16:colId xmlns:a16="http://schemas.microsoft.com/office/drawing/2014/main" val="242038403"/>
                    </a:ext>
                  </a:extLst>
                </a:gridCol>
                <a:gridCol w="1579745">
                  <a:extLst>
                    <a:ext uri="{9D8B030D-6E8A-4147-A177-3AD203B41FA5}">
                      <a16:colId xmlns:a16="http://schemas.microsoft.com/office/drawing/2014/main" val="4096539399"/>
                    </a:ext>
                  </a:extLst>
                </a:gridCol>
                <a:gridCol w="1488431">
                  <a:extLst>
                    <a:ext uri="{9D8B030D-6E8A-4147-A177-3AD203B41FA5}">
                      <a16:colId xmlns:a16="http://schemas.microsoft.com/office/drawing/2014/main" val="77530374"/>
                    </a:ext>
                  </a:extLst>
                </a:gridCol>
              </a:tblGrid>
              <a:tr h="0">
                <a:tc>
                  <a:txBody>
                    <a:bodyPr/>
                    <a:lstStyle/>
                    <a:p>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r>
                        <a:rPr lang="en-US" sz="1000" b="0" dirty="0">
                          <a:solidFill>
                            <a:srgbClr val="353531"/>
                          </a:solidFill>
                          <a:latin typeface="Open Sans" panose="020B0606030504020204" pitchFamily="34" charset="0"/>
                          <a:ea typeface="Open Sans" panose="020B0606030504020204" pitchFamily="34" charset="0"/>
                          <a:cs typeface="Open Sans" panose="020B0606030504020204" pitchFamily="34" charset="0"/>
                        </a:rPr>
                        <a:t>RGB </a:t>
                      </a:r>
                    </a:p>
                  </a:txBody>
                  <a:tcPr>
                    <a:solidFill>
                      <a:schemeClr val="bg2">
                        <a:lumMod val="90000"/>
                      </a:schemeClr>
                    </a:solidFill>
                  </a:tcPr>
                </a:tc>
                <a:tc>
                  <a:txBody>
                    <a:bodyPr/>
                    <a:lstStyle/>
                    <a:p>
                      <a:r>
                        <a:rPr lang="en-US" sz="1000" b="0" dirty="0">
                          <a:solidFill>
                            <a:srgbClr val="353531"/>
                          </a:solidFill>
                          <a:latin typeface="Open Sans" panose="020B0606030504020204" pitchFamily="34" charset="0"/>
                          <a:ea typeface="Open Sans" panose="020B0606030504020204" pitchFamily="34" charset="0"/>
                          <a:cs typeface="Open Sans" panose="020B0606030504020204" pitchFamily="34" charset="0"/>
                        </a:rPr>
                        <a:t>CMYK</a:t>
                      </a:r>
                    </a:p>
                  </a:txBody>
                  <a:tcPr>
                    <a:solidFill>
                      <a:schemeClr val="bg2">
                        <a:lumMod val="90000"/>
                      </a:schemeClr>
                    </a:solidFill>
                  </a:tcPr>
                </a:tc>
                <a:tc>
                  <a:txBody>
                    <a:bodyPr/>
                    <a:lstStyle/>
                    <a:p>
                      <a:r>
                        <a:rPr lang="en-US" sz="1000" b="0" dirty="0">
                          <a:solidFill>
                            <a:srgbClr val="353531"/>
                          </a:solidFill>
                          <a:latin typeface="Open Sans" panose="020B0606030504020204" pitchFamily="34" charset="0"/>
                          <a:ea typeface="Open Sans" panose="020B0606030504020204" pitchFamily="34" charset="0"/>
                          <a:cs typeface="Open Sans" panose="020B0606030504020204" pitchFamily="34" charset="0"/>
                        </a:rPr>
                        <a:t>Pantone </a:t>
                      </a:r>
                    </a:p>
                  </a:txBody>
                  <a:tcPr>
                    <a:solidFill>
                      <a:schemeClr val="bg2">
                        <a:lumMod val="90000"/>
                      </a:schemeClr>
                    </a:solidFill>
                  </a:tcPr>
                </a:tc>
                <a:tc>
                  <a:txBody>
                    <a:bodyPr/>
                    <a:lstStyle/>
                    <a:p>
                      <a:r>
                        <a:rPr lang="en-US" sz="1000" b="0" dirty="0">
                          <a:solidFill>
                            <a:srgbClr val="353531"/>
                          </a:solidFill>
                          <a:latin typeface="Open Sans" panose="020B0606030504020204" pitchFamily="34" charset="0"/>
                          <a:ea typeface="Open Sans" panose="020B0606030504020204" pitchFamily="34" charset="0"/>
                          <a:cs typeface="Open Sans" panose="020B0606030504020204" pitchFamily="34" charset="0"/>
                        </a:rPr>
                        <a:t>Hex Code</a:t>
                      </a:r>
                    </a:p>
                  </a:txBody>
                  <a:tcPr>
                    <a:solidFill>
                      <a:schemeClr val="bg2">
                        <a:lumMod val="90000"/>
                      </a:schemeClr>
                    </a:solidFill>
                  </a:tcPr>
                </a:tc>
                <a:extLst>
                  <a:ext uri="{0D108BD9-81ED-4DB2-BD59-A6C34878D82A}">
                    <a16:rowId xmlns:a16="http://schemas.microsoft.com/office/drawing/2014/main" val="3478583209"/>
                  </a:ext>
                </a:extLst>
              </a:tr>
              <a:tr h="0">
                <a:tc>
                  <a:txBody>
                    <a:bodyPr/>
                    <a:lstStyle/>
                    <a:p>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(P) SFH Blue</a:t>
                      </a:r>
                      <a:endParaRPr lang="en-US" sz="1000" dirty="0"/>
                    </a:p>
                  </a:txBody>
                  <a:tcPr>
                    <a:solidFill>
                      <a:srgbClr val="1384BC"/>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19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132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188</a:t>
                      </a:r>
                    </a:p>
                  </a:txBody>
                  <a:tcPr>
                    <a:solidFill>
                      <a:schemeClr val="bg1"/>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82%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39%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07%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0%</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Process Blue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#1384bc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extLst>
                  <a:ext uri="{0D108BD9-81ED-4DB2-BD59-A6C34878D82A}">
                    <a16:rowId xmlns:a16="http://schemas.microsoft.com/office/drawing/2014/main" val="3965196456"/>
                  </a:ext>
                </a:extLst>
              </a:tr>
              <a:tr h="0">
                <a:tc>
                  <a:txBody>
                    <a:bodyPr/>
                    <a:lstStyle/>
                    <a:p>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(P) SFH Teal</a:t>
                      </a:r>
                    </a:p>
                  </a:txBody>
                  <a:tcPr>
                    <a:solidFill>
                      <a:srgbClr val="23B1A5"/>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35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177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165</a:t>
                      </a:r>
                    </a:p>
                  </a:txBody>
                  <a:tcPr>
                    <a:solidFill>
                      <a:srgbClr val="DDDDDD"/>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74%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05%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42%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0%</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2401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#23b1a5</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extLst>
                  <a:ext uri="{0D108BD9-81ED-4DB2-BD59-A6C34878D82A}">
                    <a16:rowId xmlns:a16="http://schemas.microsoft.com/office/drawing/2014/main" val="3410895469"/>
                  </a:ext>
                </a:extLst>
              </a:tr>
              <a:tr h="253499">
                <a:tc>
                  <a:txBody>
                    <a:bodyPr/>
                    <a:lstStyle/>
                    <a:p>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(P) SFH Lime</a:t>
                      </a:r>
                      <a:endParaRPr lang="en-US" sz="1000" dirty="0"/>
                    </a:p>
                  </a:txBody>
                  <a:tcPr>
                    <a:solidFill>
                      <a:srgbClr val="C1D72D"/>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193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215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45</a:t>
                      </a:r>
                    </a:p>
                  </a:txBody>
                  <a:tcPr>
                    <a:solidFill>
                      <a:schemeClr val="bg1"/>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29%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00%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100%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0%</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2297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#c1d72d</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extLst>
                  <a:ext uri="{0D108BD9-81ED-4DB2-BD59-A6C34878D82A}">
                    <a16:rowId xmlns:a16="http://schemas.microsoft.com/office/drawing/2014/main" val="3267942362"/>
                  </a:ext>
                </a:extLst>
              </a:tr>
              <a:tr h="2458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SFH Dark Teal</a:t>
                      </a:r>
                      <a:endParaRPr lang="en-US" sz="1000" dirty="0"/>
                    </a:p>
                  </a:txBody>
                  <a:tcPr>
                    <a:solidFill>
                      <a:srgbClr val="10847C"/>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16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132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124</a:t>
                      </a:r>
                    </a:p>
                  </a:txBody>
                  <a:tcPr>
                    <a:solidFill>
                      <a:srgbClr val="DDDDDD"/>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85%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29%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54%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8%</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322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#20847c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extLst>
                  <a:ext uri="{0D108BD9-81ED-4DB2-BD59-A6C34878D82A}">
                    <a16:rowId xmlns:a16="http://schemas.microsoft.com/office/drawing/2014/main" val="1363767011"/>
                  </a:ext>
                </a:extLst>
              </a:tr>
              <a:tr h="207504">
                <a:tc>
                  <a:txBody>
                    <a:bodyPr/>
                    <a:lstStyle/>
                    <a:p>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SFH Dark Green</a:t>
                      </a:r>
                      <a:endParaRPr lang="en-US" sz="1000" dirty="0"/>
                    </a:p>
                  </a:txBody>
                  <a:tcPr>
                    <a:solidFill>
                      <a:srgbClr val="358555"/>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53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133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85</a:t>
                      </a:r>
                    </a:p>
                  </a:txBody>
                  <a:tcPr>
                    <a:solidFill>
                      <a:schemeClr val="bg1"/>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80%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26%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82%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10%</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555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#358555</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extLst>
                  <a:ext uri="{0D108BD9-81ED-4DB2-BD59-A6C34878D82A}">
                    <a16:rowId xmlns:a16="http://schemas.microsoft.com/office/drawing/2014/main" val="3032013850"/>
                  </a:ext>
                </a:extLst>
              </a:tr>
              <a:tr h="257593">
                <a:tc>
                  <a:txBody>
                    <a:bodyPr/>
                    <a:lstStyle/>
                    <a:p>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SFH Brown</a:t>
                      </a:r>
                      <a:endParaRPr lang="en-US" sz="1000" dirty="0"/>
                    </a:p>
                  </a:txBody>
                  <a:tcPr>
                    <a:solidFill>
                      <a:srgbClr val="A36A1E"/>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163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106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30</a:t>
                      </a:r>
                    </a:p>
                  </a:txBody>
                  <a:tcPr>
                    <a:solidFill>
                      <a:srgbClr val="DDDDDD"/>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30%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58%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100%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15%</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146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#a36a1e</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extLst>
                  <a:ext uri="{0D108BD9-81ED-4DB2-BD59-A6C34878D82A}">
                    <a16:rowId xmlns:a16="http://schemas.microsoft.com/office/drawing/2014/main" val="2301497416"/>
                  </a:ext>
                </a:extLst>
              </a:tr>
              <a:tr h="247375">
                <a:tc>
                  <a:txBody>
                    <a:bodyPr/>
                    <a:lstStyle/>
                    <a:p>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SFH Orange</a:t>
                      </a:r>
                      <a:endParaRPr lang="en-US" sz="1000" dirty="0"/>
                    </a:p>
                  </a:txBody>
                  <a:tcPr>
                    <a:solidFill>
                      <a:srgbClr val="E08913"/>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224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137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19</a:t>
                      </a:r>
                    </a:p>
                  </a:txBody>
                  <a:tcPr>
                    <a:solidFill>
                      <a:schemeClr val="bg1"/>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11%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53%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100%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144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#e08913</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extLst>
                  <a:ext uri="{0D108BD9-81ED-4DB2-BD59-A6C34878D82A}">
                    <a16:rowId xmlns:a16="http://schemas.microsoft.com/office/drawing/2014/main" val="4240121047"/>
                  </a:ext>
                </a:extLst>
              </a:tr>
              <a:tr h="247241">
                <a:tc>
                  <a:txBody>
                    <a:bodyPr/>
                    <a:lstStyle/>
                    <a:p>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SFH Light Orange</a:t>
                      </a:r>
                      <a:endParaRPr lang="en-US" sz="1000" dirty="0"/>
                    </a:p>
                  </a:txBody>
                  <a:tcPr>
                    <a:solidFill>
                      <a:srgbClr val="FAA719"/>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250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167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25</a:t>
                      </a:r>
                    </a:p>
                  </a:txBody>
                  <a:tcPr>
                    <a:solidFill>
                      <a:srgbClr val="DDDDDD"/>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0%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39%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100%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0%</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137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#faa719</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extLst>
                  <a:ext uri="{0D108BD9-81ED-4DB2-BD59-A6C34878D82A}">
                    <a16:rowId xmlns:a16="http://schemas.microsoft.com/office/drawing/2014/main" val="548795383"/>
                  </a:ext>
                </a:extLst>
              </a:tr>
              <a:tr h="264118">
                <a:tc>
                  <a:txBody>
                    <a:bodyPr/>
                    <a:lstStyle/>
                    <a:p>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SFH Navy</a:t>
                      </a:r>
                      <a:endParaRPr lang="en-US" sz="1000" dirty="0"/>
                    </a:p>
                  </a:txBody>
                  <a:tcPr>
                    <a:solidFill>
                      <a:srgbClr val="364F6F"/>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b="0" dirty="0">
                          <a:solidFill>
                            <a:srgbClr val="353531"/>
                          </a:solidFill>
                          <a:latin typeface="Open Sans" panose="020B0606030504020204" pitchFamily="34" charset="0"/>
                          <a:ea typeface="Open Sans" panose="020B0606030504020204" pitchFamily="34" charset="0"/>
                          <a:cs typeface="Open Sans" panose="020B0606030504020204" pitchFamily="34" charset="0"/>
                        </a:rPr>
                        <a:t>54</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79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111</a:t>
                      </a:r>
                    </a:p>
                  </a:txBody>
                  <a:tcPr>
                    <a:solidFill>
                      <a:schemeClr val="bg1"/>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86%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68%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35%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19%</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534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#364f6f</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extLst>
                  <a:ext uri="{0D108BD9-81ED-4DB2-BD59-A6C34878D82A}">
                    <a16:rowId xmlns:a16="http://schemas.microsoft.com/office/drawing/2014/main" val="252806133"/>
                  </a:ext>
                </a:extLst>
              </a:tr>
              <a:tr h="2641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 SFH Dark Grey</a:t>
                      </a:r>
                      <a:endParaRPr lang="en-US" sz="1000" dirty="0"/>
                    </a:p>
                  </a:txBody>
                  <a:tcPr>
                    <a:solidFill>
                      <a:srgbClr val="7F8084"/>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b="0" dirty="0">
                          <a:solidFill>
                            <a:srgbClr val="353531"/>
                          </a:solidFill>
                          <a:latin typeface="Open Sans" panose="020B0606030504020204" pitchFamily="34" charset="0"/>
                          <a:ea typeface="Open Sans" panose="020B0606030504020204" pitchFamily="34" charset="0"/>
                          <a:cs typeface="Open Sans" panose="020B0606030504020204" pitchFamily="34" charset="0"/>
                        </a:rPr>
                        <a:t>127</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128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132</a:t>
                      </a:r>
                    </a:p>
                  </a:txBody>
                  <a:tcPr>
                    <a:solidFill>
                      <a:srgbClr val="DDDDDD"/>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53%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44%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41%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7%</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444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#364f6f</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extLst>
                  <a:ext uri="{0D108BD9-81ED-4DB2-BD59-A6C34878D82A}">
                    <a16:rowId xmlns:a16="http://schemas.microsoft.com/office/drawing/2014/main" val="4219229846"/>
                  </a:ext>
                </a:extLst>
              </a:tr>
              <a:tr h="2641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 SFH Black</a:t>
                      </a:r>
                      <a:endParaRPr lang="en-US" sz="1000" dirty="0"/>
                    </a:p>
                  </a:txBody>
                  <a:tcPr>
                    <a:solidFill>
                      <a:srgbClr val="353531"/>
                    </a:solidFill>
                  </a:tcPr>
                </a:tc>
                <a:tc>
                  <a:txBody>
                    <a:bodyPr/>
                    <a:lstStyle/>
                    <a:p>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53 </a:t>
                      </a: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53 </a:t>
                      </a: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49</a:t>
                      </a:r>
                    </a:p>
                  </a:txBody>
                  <a:tcPr>
                    <a:solidFill>
                      <a:schemeClr val="bg1"/>
                    </a:solidFill>
                  </a:tcPr>
                </a:tc>
                <a:tc>
                  <a:txBody>
                    <a:bodyPr/>
                    <a:lstStyle/>
                    <a:p>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  68% </a:t>
                      </a: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 61% </a:t>
                      </a: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  65%   </a:t>
                      </a: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  58%</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447 C</a:t>
                      </a:r>
                      <a:endPar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#353531</a:t>
                      </a:r>
                      <a:endPar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extLst>
                  <a:ext uri="{0D108BD9-81ED-4DB2-BD59-A6C34878D82A}">
                    <a16:rowId xmlns:a16="http://schemas.microsoft.com/office/drawing/2014/main" val="4088488567"/>
                  </a:ext>
                </a:extLst>
              </a:tr>
              <a:tr h="2641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53531"/>
                          </a:solidFill>
                          <a:latin typeface="Open Sans SemiBold" panose="020B0706030804020204" pitchFamily="34" charset="0"/>
                          <a:ea typeface="Open Sans SemiBold" panose="020B0706030804020204" pitchFamily="34" charset="0"/>
                          <a:cs typeface="Open Sans SemiBold" panose="020B0706030804020204" pitchFamily="34" charset="0"/>
                        </a:rPr>
                        <a:t>(G) SFH Light Grey</a:t>
                      </a:r>
                      <a:endParaRPr lang="en-US" sz="1000" dirty="0">
                        <a:solidFill>
                          <a:srgbClr val="353531"/>
                        </a:solidFill>
                      </a:endParaRPr>
                    </a:p>
                  </a:txBody>
                  <a:tcPr>
                    <a:solidFill>
                      <a:srgbClr val="DDDDDD"/>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00" b="0" dirty="0">
                          <a:solidFill>
                            <a:srgbClr val="353531"/>
                          </a:solidFill>
                          <a:latin typeface="Open Sans" panose="020B0606030504020204" pitchFamily="34" charset="0"/>
                          <a:ea typeface="Open Sans" panose="020B0606030504020204" pitchFamily="34" charset="0"/>
                          <a:cs typeface="Open Sans" panose="020B0606030504020204" pitchFamily="34" charset="0"/>
                        </a:rPr>
                        <a:t>221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00" b="0" dirty="0">
                          <a:solidFill>
                            <a:srgbClr val="353531"/>
                          </a:solidFill>
                          <a:latin typeface="Open Sans" panose="020B0606030504020204" pitchFamily="34" charset="0"/>
                          <a:ea typeface="Open Sans" panose="020B0606030504020204" pitchFamily="34" charset="0"/>
                          <a:cs typeface="Open Sans" panose="020B0606030504020204" pitchFamily="34" charset="0"/>
                        </a:rPr>
                        <a:t>221</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00" b="0" dirty="0">
                          <a:solidFill>
                            <a:srgbClr val="353531"/>
                          </a:solidFill>
                          <a:latin typeface="Open Sans" panose="020B0606030504020204" pitchFamily="34" charset="0"/>
                          <a:ea typeface="Open Sans" panose="020B0606030504020204" pitchFamily="34" charset="0"/>
                          <a:cs typeface="Open Sans" panose="020B0606030504020204" pitchFamily="34" charset="0"/>
                        </a:rPr>
                        <a:t>221</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tc>
                  <a:txBody>
                    <a:bodyPr/>
                    <a:lstStyle/>
                    <a:p>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12%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9%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10%   </a:t>
                      </a: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rPr>
                        <a:t>  0%</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649 C</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a:t>
                      </a:r>
                      <a:r>
                        <a:rPr lang="en-US" sz="1000" b="1" dirty="0" err="1">
                          <a:solidFill>
                            <a:srgbClr val="353531"/>
                          </a:solidFill>
                          <a:latin typeface="Open Sans" panose="020B0606030504020204" pitchFamily="34" charset="0"/>
                          <a:ea typeface="Open Sans" panose="020B0606030504020204" pitchFamily="34" charset="0"/>
                          <a:cs typeface="Open Sans" panose="020B0606030504020204" pitchFamily="34" charset="0"/>
                        </a:rPr>
                        <a:t>dddddd</a:t>
                      </a:r>
                      <a:endParaRPr lang="en-US" sz="10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DDDDDD"/>
                    </a:solidFill>
                  </a:tcPr>
                </a:tc>
                <a:extLst>
                  <a:ext uri="{0D108BD9-81ED-4DB2-BD59-A6C34878D82A}">
                    <a16:rowId xmlns:a16="http://schemas.microsoft.com/office/drawing/2014/main" val="41331283"/>
                  </a:ext>
                </a:extLst>
              </a:tr>
              <a:tr h="2641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53531"/>
                          </a:solidFill>
                          <a:latin typeface="Open Sans SemiBold" panose="020B0706030804020204" pitchFamily="34" charset="0"/>
                          <a:ea typeface="Open Sans SemiBold" panose="020B0706030804020204" pitchFamily="34" charset="0"/>
                          <a:cs typeface="Open Sans SemiBold" panose="020B0706030804020204" pitchFamily="34" charset="0"/>
                        </a:rPr>
                        <a:t>(G) SFH  White</a:t>
                      </a:r>
                      <a:endParaRPr lang="en-US" sz="1000" dirty="0">
                        <a:solidFill>
                          <a:srgbClr val="353531"/>
                        </a:solidFill>
                      </a:endParaRPr>
                    </a:p>
                  </a:txBody>
                  <a:tcPr>
                    <a:solidFill>
                      <a:schemeClr val="bg1"/>
                    </a:solidFill>
                  </a:tcPr>
                </a:tc>
                <a:tc>
                  <a:txBody>
                    <a:bodyPr/>
                    <a:lstStyle/>
                    <a:p>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R:  </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255 </a:t>
                      </a: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255 </a:t>
                      </a: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B:  </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255</a:t>
                      </a:r>
                    </a:p>
                  </a:txBody>
                  <a:tcPr>
                    <a:solidFill>
                      <a:schemeClr val="bg1"/>
                    </a:solidFill>
                  </a:tcPr>
                </a:tc>
                <a:tc>
                  <a:txBody>
                    <a:bodyPr/>
                    <a:lstStyle/>
                    <a:p>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C:</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  00% </a:t>
                      </a: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M:</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00% </a:t>
                      </a: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Y:</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  00%   </a:t>
                      </a: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K:</a:t>
                      </a:r>
                      <a:r>
                        <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rPr>
                        <a:t>  00%</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none</a:t>
                      </a:r>
                      <a:endPar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rgbClr val="353531"/>
                          </a:solidFill>
                          <a:latin typeface="Open Sans" panose="020B0606030504020204" pitchFamily="34" charset="0"/>
                          <a:ea typeface="Open Sans" panose="020B0606030504020204" pitchFamily="34" charset="0"/>
                          <a:cs typeface="Open Sans" panose="020B0606030504020204" pitchFamily="34" charset="0"/>
                        </a:rPr>
                        <a:t>#ffffff</a:t>
                      </a:r>
                      <a:endParaRPr lang="en-US" sz="105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extLst>
                  <a:ext uri="{0D108BD9-81ED-4DB2-BD59-A6C34878D82A}">
                    <a16:rowId xmlns:a16="http://schemas.microsoft.com/office/drawing/2014/main" val="3897382472"/>
                  </a:ext>
                </a:extLst>
              </a:tr>
            </a:tbl>
          </a:graphicData>
        </a:graphic>
      </p:graphicFrame>
      <p:sp>
        <p:nvSpPr>
          <p:cNvPr id="38" name="TextBox 4">
            <a:extLst>
              <a:ext uri="{FF2B5EF4-FFF2-40B4-BE49-F238E27FC236}">
                <a16:creationId xmlns:a16="http://schemas.microsoft.com/office/drawing/2014/main" id="{12C4D88D-BCA4-44AB-B667-EB3AC71B8543}"/>
              </a:ext>
            </a:extLst>
          </p:cNvPr>
          <p:cNvSpPr txBox="1"/>
          <p:nvPr/>
        </p:nvSpPr>
        <p:spPr>
          <a:xfrm>
            <a:off x="200025" y="1065767"/>
            <a:ext cx="8531158" cy="646331"/>
          </a:xfrm>
          <a:prstGeom prst="rect">
            <a:avLst/>
          </a:prstGeom>
          <a:solidFill>
            <a:schemeClr val="bg1"/>
          </a:solidFill>
        </p:spPr>
        <p:txBody>
          <a:bodyPr wrap="square" rtlCol="0">
            <a:spAutoFit/>
          </a:bodyPr>
          <a:lstStyle/>
          <a:p>
            <a: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(P):	Primary</a:t>
            </a:r>
          </a:p>
          <a:p>
            <a: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(S): 	Secondary</a:t>
            </a:r>
            <a:b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br>
            <a:r>
              <a:rPr lang="en-US" sz="12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(G): 	Greys</a:t>
            </a:r>
          </a:p>
        </p:txBody>
      </p:sp>
      <p:graphicFrame>
        <p:nvGraphicFramePr>
          <p:cNvPr id="39" name="Table 5">
            <a:extLst>
              <a:ext uri="{FF2B5EF4-FFF2-40B4-BE49-F238E27FC236}">
                <a16:creationId xmlns:a16="http://schemas.microsoft.com/office/drawing/2014/main" id="{58092F33-42B8-4A75-B742-0744C10484EA}"/>
              </a:ext>
            </a:extLst>
          </p:cNvPr>
          <p:cNvGraphicFramePr>
            <a:graphicFrameLocks noGrp="1"/>
          </p:cNvGraphicFramePr>
          <p:nvPr>
            <p:extLst>
              <p:ext uri="{D42A27DB-BD31-4B8C-83A1-F6EECF244321}">
                <p14:modId xmlns:p14="http://schemas.microsoft.com/office/powerpoint/2010/main" val="1623413362"/>
              </p:ext>
            </p:extLst>
          </p:nvPr>
        </p:nvGraphicFramePr>
        <p:xfrm>
          <a:off x="9934593" y="1164350"/>
          <a:ext cx="1964796" cy="5093695"/>
        </p:xfrm>
        <a:graphic>
          <a:graphicData uri="http://schemas.openxmlformats.org/drawingml/2006/table">
            <a:tbl>
              <a:tblPr firstRow="1" bandRow="1">
                <a:tableStyleId>{5C22544A-7EE6-4342-B048-85BDC9FD1C3A}</a:tableStyleId>
              </a:tblPr>
              <a:tblGrid>
                <a:gridCol w="1964796">
                  <a:extLst>
                    <a:ext uri="{9D8B030D-6E8A-4147-A177-3AD203B41FA5}">
                      <a16:colId xmlns:a16="http://schemas.microsoft.com/office/drawing/2014/main" val="55282099"/>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WHEN TO USE RGB, CMYK, PANTONES, HEX CODES</a:t>
                      </a:r>
                    </a:p>
                  </a:txBody>
                  <a:tcPr>
                    <a:noFill/>
                  </a:tcPr>
                </a:tc>
                <a:extLst>
                  <a:ext uri="{0D108BD9-81ED-4DB2-BD59-A6C34878D82A}">
                    <a16:rowId xmlns:a16="http://schemas.microsoft.com/office/drawing/2014/main" val="275402542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RGB: </a:t>
                      </a:r>
                      <a:r>
                        <a:rPr lang="en-US" sz="900" dirty="0">
                          <a:latin typeface="Open Sans Light" panose="020B0306030504020204" pitchFamily="34" charset="0"/>
                          <a:ea typeface="Open Sans Light" panose="020B0306030504020204" pitchFamily="34" charset="0"/>
                          <a:cs typeface="Open Sans Light" panose="020B0306030504020204" pitchFamily="34" charset="0"/>
                        </a:rPr>
                        <a:t>(Red, Green, Blue) color model in which red, green, and blue light are added together in various ways to reproduce a broad array of colors. Mostly used for web design and often represented with a hexadecimal value that browsers can read. </a:t>
                      </a:r>
                      <a:br>
                        <a:rPr lang="en-US" sz="900" dirty="0">
                          <a:latin typeface="Open Sans Light" panose="020B0306030504020204" pitchFamily="34" charset="0"/>
                          <a:ea typeface="Open Sans Light" panose="020B0306030504020204" pitchFamily="34" charset="0"/>
                          <a:cs typeface="Open Sans Light" panose="020B0306030504020204" pitchFamily="34" charset="0"/>
                        </a:rPr>
                      </a:br>
                      <a:endParaRPr lang="en-US" sz="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CMYK: </a:t>
                      </a:r>
                      <a:r>
                        <a:rPr lang="en-US" sz="900" dirty="0">
                          <a:latin typeface="Open Sans Light" panose="020B0306030504020204" pitchFamily="34" charset="0"/>
                          <a:ea typeface="Open Sans Light" panose="020B0306030504020204" pitchFamily="34" charset="0"/>
                          <a:cs typeface="Open Sans Light" panose="020B0306030504020204" pitchFamily="34" charset="0"/>
                        </a:rPr>
                        <a:t>(Cyan, Magenta, Yellow, Key Black), referred to as process color, full color, or four color is a color model used in color printing. Most colors can be created using these four colors. </a:t>
                      </a:r>
                      <a:br>
                        <a:rPr lang="en-US" sz="900" dirty="0">
                          <a:latin typeface="Open Sans Light" panose="020B0306030504020204" pitchFamily="34" charset="0"/>
                          <a:ea typeface="Open Sans Light" panose="020B0306030504020204" pitchFamily="34" charset="0"/>
                          <a:cs typeface="Open Sans Light" panose="020B0306030504020204" pitchFamily="34" charset="0"/>
                        </a:rPr>
                      </a:br>
                      <a:endParaRPr lang="en-US" sz="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PANTONE</a:t>
                      </a:r>
                      <a:r>
                        <a:rPr lang="en-US" sz="900" b="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900" dirty="0">
                          <a:latin typeface="Open Sans Light" panose="020B0306030504020204" pitchFamily="34" charset="0"/>
                          <a:ea typeface="Open Sans Light" panose="020B0306030504020204" pitchFamily="34" charset="0"/>
                          <a:cs typeface="Open Sans Light" panose="020B0306030504020204" pitchFamily="34" charset="0"/>
                        </a:rPr>
                        <a:t>(Pantone Matching System PMS) is a proprietary color space used in a variety of industries, primarily printing. Colors are like paint swatches – each has its own custom makeup always appears consistently. They are used for a more controlled and consistent print job. </a:t>
                      </a:r>
                      <a:r>
                        <a:rPr lang="en-US"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HEX CODES</a:t>
                      </a:r>
                      <a:r>
                        <a:rPr lang="en-US" sz="900" b="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900" dirty="0">
                          <a:latin typeface="Open Sans Light" panose="020B0306030504020204" pitchFamily="34" charset="0"/>
                          <a:ea typeface="Open Sans Light" panose="020B0306030504020204" pitchFamily="34" charset="0"/>
                          <a:cs typeface="Open Sans Light" panose="020B0306030504020204" pitchFamily="34" charset="0"/>
                        </a:rPr>
                        <a:t>Hexadecimal color values are used when displaying web pages and HTML, they are displayed with a # and represent RGB color values.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oFill/>
                  </a:tcPr>
                </a:tc>
                <a:extLst>
                  <a:ext uri="{0D108BD9-81ED-4DB2-BD59-A6C34878D82A}">
                    <a16:rowId xmlns:a16="http://schemas.microsoft.com/office/drawing/2014/main" val="3277843529"/>
                  </a:ext>
                </a:extLst>
              </a:tr>
              <a:tr h="2473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solidFill>
                          <a:srgbClr val="353531"/>
                        </a:solidFill>
                        <a:latin typeface="Open Sans" panose="020B0606030504020204" pitchFamily="34" charset="0"/>
                        <a:ea typeface="Open Sans" panose="020B0606030504020204" pitchFamily="34" charset="0"/>
                        <a:cs typeface="Open Sans" panose="020B0606030504020204" pitchFamily="34" charset="0"/>
                      </a:endParaRPr>
                    </a:p>
                  </a:txBody>
                  <a:tcPr>
                    <a:noFill/>
                  </a:tcPr>
                </a:tc>
                <a:extLst>
                  <a:ext uri="{0D108BD9-81ED-4DB2-BD59-A6C34878D82A}">
                    <a16:rowId xmlns:a16="http://schemas.microsoft.com/office/drawing/2014/main" val="207730721"/>
                  </a:ext>
                </a:extLst>
              </a:tr>
            </a:tbl>
          </a:graphicData>
        </a:graphic>
      </p:graphicFrame>
    </p:spTree>
    <p:extLst>
      <p:ext uri="{BB962C8B-B14F-4D97-AF65-F5344CB8AC3E}">
        <p14:creationId xmlns:p14="http://schemas.microsoft.com/office/powerpoint/2010/main" val="1431323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514B46C-7E27-48B1-9A80-4529835D3A1B}"/>
              </a:ext>
            </a:extLst>
          </p:cNvPr>
          <p:cNvSpPr txBox="1"/>
          <p:nvPr/>
        </p:nvSpPr>
        <p:spPr>
          <a:xfrm>
            <a:off x="200025" y="268956"/>
            <a:ext cx="7061391"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Colors – Eyedropper Tool For PowerPoint </a:t>
            </a:r>
          </a:p>
        </p:txBody>
      </p:sp>
      <p:cxnSp>
        <p:nvCxnSpPr>
          <p:cNvPr id="15" name="Straight Connector 14">
            <a:extLst>
              <a:ext uri="{FF2B5EF4-FFF2-40B4-BE49-F238E27FC236}">
                <a16:creationId xmlns:a16="http://schemas.microsoft.com/office/drawing/2014/main" id="{EB62D54B-4395-453E-A81D-BF6F7DC82F78}"/>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B840359-8886-42FB-A7F9-66B1EB951184}"/>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959A4DEA-B258-4CB7-B34E-C758CFAD6FA2}"/>
              </a:ext>
            </a:extLst>
          </p:cNvPr>
          <p:cNvGrpSpPr/>
          <p:nvPr/>
        </p:nvGrpSpPr>
        <p:grpSpPr>
          <a:xfrm>
            <a:off x="10463094" y="151153"/>
            <a:ext cx="1063622" cy="587398"/>
            <a:chOff x="3534689" y="2096925"/>
            <a:chExt cx="2614472" cy="1443875"/>
          </a:xfrm>
        </p:grpSpPr>
        <p:sp>
          <p:nvSpPr>
            <p:cNvPr id="18" name="Freeform: Shape 17">
              <a:extLst>
                <a:ext uri="{FF2B5EF4-FFF2-40B4-BE49-F238E27FC236}">
                  <a16:creationId xmlns:a16="http://schemas.microsoft.com/office/drawing/2014/main" id="{DBEF54C4-628C-40DF-93EF-FD2F7E75CDA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6D0554F-B70C-4F78-893C-5E7D8BB8A8F0}"/>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81975C9-E3E0-430E-A780-131B58A23F24}"/>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CA3B3D63-A936-46DE-A447-FD3D328E5705}"/>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477EBA97-1F51-4F8F-82C5-519D160EB22B}"/>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8F7EB2C-6F47-4AB1-B224-848483158DE0}"/>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2538443-F976-4D7E-8A69-301684134D5D}"/>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7A0D26-3823-47B7-A93D-F6D8262766E6}"/>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749926F-4CB8-4CB6-B7CC-6B90688517CE}"/>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1A3C905-FF77-4835-9267-E6AC08A7D34B}"/>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15E6B518-8C0B-476D-95D3-8A98511572B7}"/>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0209BED-7696-4FC9-9461-B8E2660F3E1B}"/>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78AF375-703D-427E-AA41-04B17FCC0088}"/>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F340FF4-A6FC-4B22-B523-AE4716F3958B}"/>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263E11E3-DDDA-4A17-B39C-CA7A1CF0EA15}"/>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8FC05B01-D52A-4E53-8DBF-1A84550358A1}"/>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C81F638-5078-4645-8709-ECEE183C30AD}"/>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35" name="Rectangle 34">
            <a:extLst>
              <a:ext uri="{FF2B5EF4-FFF2-40B4-BE49-F238E27FC236}">
                <a16:creationId xmlns:a16="http://schemas.microsoft.com/office/drawing/2014/main" id="{3874152C-F51D-4DEE-A7F2-EAF3237FA4C5}"/>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106" name="Rectangle 105">
            <a:extLst>
              <a:ext uri="{FF2B5EF4-FFF2-40B4-BE49-F238E27FC236}">
                <a16:creationId xmlns:a16="http://schemas.microsoft.com/office/drawing/2014/main" id="{76FE5172-F82A-48D2-BBAB-ECD49D8D8AB9}"/>
              </a:ext>
            </a:extLst>
          </p:cNvPr>
          <p:cNvSpPr/>
          <p:nvPr/>
        </p:nvSpPr>
        <p:spPr>
          <a:xfrm>
            <a:off x="8154751" y="1294110"/>
            <a:ext cx="847725" cy="371475"/>
          </a:xfrm>
          <a:prstGeom prst="rect">
            <a:avLst/>
          </a:prstGeom>
          <a:solidFill>
            <a:srgbClr val="23B1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7F6189C3-A8C4-40F5-9286-5DA19E41F252}"/>
              </a:ext>
            </a:extLst>
          </p:cNvPr>
          <p:cNvSpPr/>
          <p:nvPr/>
        </p:nvSpPr>
        <p:spPr>
          <a:xfrm>
            <a:off x="7202252" y="1294110"/>
            <a:ext cx="847725" cy="371475"/>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9370AC1F-D0FA-49D5-BC26-EDF302216303}"/>
              </a:ext>
            </a:extLst>
          </p:cNvPr>
          <p:cNvSpPr/>
          <p:nvPr/>
        </p:nvSpPr>
        <p:spPr>
          <a:xfrm>
            <a:off x="7202252" y="2755939"/>
            <a:ext cx="847725" cy="371475"/>
          </a:xfrm>
          <a:prstGeom prst="rect">
            <a:avLst/>
          </a:prstGeom>
          <a:solidFill>
            <a:srgbClr val="108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53EE182C-716B-4CE1-A8E5-154C19C8D9C8}"/>
              </a:ext>
            </a:extLst>
          </p:cNvPr>
          <p:cNvSpPr/>
          <p:nvPr/>
        </p:nvSpPr>
        <p:spPr>
          <a:xfrm>
            <a:off x="8154752" y="2755939"/>
            <a:ext cx="847725" cy="371475"/>
          </a:xfrm>
          <a:prstGeom prst="rect">
            <a:avLst/>
          </a:prstGeom>
          <a:solidFill>
            <a:srgbClr val="358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43CEB672-E5A3-40FA-8CEC-DF3FFDCD9651}"/>
              </a:ext>
            </a:extLst>
          </p:cNvPr>
          <p:cNvSpPr/>
          <p:nvPr/>
        </p:nvSpPr>
        <p:spPr>
          <a:xfrm>
            <a:off x="9107252" y="2755939"/>
            <a:ext cx="847725" cy="371475"/>
          </a:xfrm>
          <a:prstGeom prst="rect">
            <a:avLst/>
          </a:prstGeom>
          <a:solidFill>
            <a:srgbClr val="A36A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EB2FAA62-63F5-45C9-A179-3035080F2EAF}"/>
              </a:ext>
            </a:extLst>
          </p:cNvPr>
          <p:cNvSpPr/>
          <p:nvPr/>
        </p:nvSpPr>
        <p:spPr>
          <a:xfrm>
            <a:off x="10059752" y="2755939"/>
            <a:ext cx="847725" cy="371475"/>
          </a:xfrm>
          <a:prstGeom prst="rect">
            <a:avLst/>
          </a:prstGeom>
          <a:solidFill>
            <a:srgbClr val="E08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18432801-A07C-40EC-B3D8-0246B65144D4}"/>
              </a:ext>
            </a:extLst>
          </p:cNvPr>
          <p:cNvSpPr/>
          <p:nvPr/>
        </p:nvSpPr>
        <p:spPr>
          <a:xfrm>
            <a:off x="11012252" y="2755939"/>
            <a:ext cx="847725" cy="371475"/>
          </a:xfrm>
          <a:prstGeom prst="rect">
            <a:avLst/>
          </a:prstGeom>
          <a:solidFill>
            <a:srgbClr val="FAA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E89EA023-2744-471B-8C88-415E91BBF1C8}"/>
              </a:ext>
            </a:extLst>
          </p:cNvPr>
          <p:cNvSpPr/>
          <p:nvPr/>
        </p:nvSpPr>
        <p:spPr>
          <a:xfrm>
            <a:off x="7202252" y="3222664"/>
            <a:ext cx="847725" cy="371475"/>
          </a:xfrm>
          <a:prstGeom prst="rect">
            <a:avLst/>
          </a:prstGeom>
          <a:solidFill>
            <a:srgbClr val="364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B4386527-2570-4FA5-860A-DF2DDFB8D820}"/>
              </a:ext>
            </a:extLst>
          </p:cNvPr>
          <p:cNvSpPr/>
          <p:nvPr/>
        </p:nvSpPr>
        <p:spPr>
          <a:xfrm>
            <a:off x="7219950" y="4245568"/>
            <a:ext cx="847725" cy="371475"/>
          </a:xfrm>
          <a:prstGeom prst="rect">
            <a:avLst/>
          </a:prstGeom>
          <a:solidFill>
            <a:srgbClr val="3535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C9541326-5C55-402B-9C66-AC6AF79F9024}"/>
              </a:ext>
            </a:extLst>
          </p:cNvPr>
          <p:cNvSpPr/>
          <p:nvPr/>
        </p:nvSpPr>
        <p:spPr>
          <a:xfrm>
            <a:off x="8172450" y="4245568"/>
            <a:ext cx="847725" cy="371475"/>
          </a:xfrm>
          <a:prstGeom prst="rect">
            <a:avLst/>
          </a:prstGeom>
          <a:solidFill>
            <a:srgbClr val="7F8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4F754550-CE1D-447B-A4E7-932666FBB315}"/>
              </a:ext>
            </a:extLst>
          </p:cNvPr>
          <p:cNvSpPr/>
          <p:nvPr/>
        </p:nvSpPr>
        <p:spPr>
          <a:xfrm>
            <a:off x="9124950" y="4245568"/>
            <a:ext cx="847725" cy="371475"/>
          </a:xfrm>
          <a:prstGeom prst="rect">
            <a:avLst/>
          </a:prstGeom>
          <a:solidFill>
            <a:srgbClr val="DDDDDD"/>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7" name="Picture 116">
            <a:extLst>
              <a:ext uri="{FF2B5EF4-FFF2-40B4-BE49-F238E27FC236}">
                <a16:creationId xmlns:a16="http://schemas.microsoft.com/office/drawing/2014/main" id="{94255646-AA85-4899-AD74-67F1666A3735}"/>
              </a:ext>
            </a:extLst>
          </p:cNvPr>
          <p:cNvPicPr>
            <a:picLocks noChangeAspect="1"/>
          </p:cNvPicPr>
          <p:nvPr/>
        </p:nvPicPr>
        <p:blipFill>
          <a:blip r:embed="rId3"/>
          <a:stretch>
            <a:fillRect/>
          </a:stretch>
        </p:blipFill>
        <p:spPr>
          <a:xfrm>
            <a:off x="272934" y="1336711"/>
            <a:ext cx="1237187" cy="2749304"/>
          </a:xfrm>
          <a:prstGeom prst="rect">
            <a:avLst/>
          </a:prstGeom>
        </p:spPr>
      </p:pic>
      <p:pic>
        <p:nvPicPr>
          <p:cNvPr id="118" name="Picture 117">
            <a:extLst>
              <a:ext uri="{FF2B5EF4-FFF2-40B4-BE49-F238E27FC236}">
                <a16:creationId xmlns:a16="http://schemas.microsoft.com/office/drawing/2014/main" id="{A470D78B-FE22-47CE-A29E-DE2B63DDE4D4}"/>
              </a:ext>
            </a:extLst>
          </p:cNvPr>
          <p:cNvPicPr>
            <a:picLocks noChangeAspect="1"/>
          </p:cNvPicPr>
          <p:nvPr/>
        </p:nvPicPr>
        <p:blipFill>
          <a:blip r:embed="rId4"/>
          <a:stretch>
            <a:fillRect/>
          </a:stretch>
        </p:blipFill>
        <p:spPr>
          <a:xfrm>
            <a:off x="272934" y="4245568"/>
            <a:ext cx="1271265" cy="1849086"/>
          </a:xfrm>
          <a:prstGeom prst="rect">
            <a:avLst/>
          </a:prstGeom>
        </p:spPr>
      </p:pic>
      <p:cxnSp>
        <p:nvCxnSpPr>
          <p:cNvPr id="132" name="Straight Connector 131">
            <a:extLst>
              <a:ext uri="{FF2B5EF4-FFF2-40B4-BE49-F238E27FC236}">
                <a16:creationId xmlns:a16="http://schemas.microsoft.com/office/drawing/2014/main" id="{B018FFC6-5184-4E6C-B40E-B3A469FABC0A}"/>
              </a:ext>
            </a:extLst>
          </p:cNvPr>
          <p:cNvCxnSpPr/>
          <p:nvPr/>
        </p:nvCxnSpPr>
        <p:spPr>
          <a:xfrm>
            <a:off x="138601" y="4178892"/>
            <a:ext cx="1532259" cy="0"/>
          </a:xfrm>
          <a:prstGeom prst="line">
            <a:avLst/>
          </a:prstGeom>
          <a:ln>
            <a:solidFill>
              <a:srgbClr val="353531"/>
            </a:solidFill>
          </a:ln>
        </p:spPr>
        <p:style>
          <a:lnRef idx="1">
            <a:schemeClr val="accent1"/>
          </a:lnRef>
          <a:fillRef idx="0">
            <a:schemeClr val="accent1"/>
          </a:fillRef>
          <a:effectRef idx="0">
            <a:schemeClr val="accent1"/>
          </a:effectRef>
          <a:fontRef idx="minor">
            <a:schemeClr val="tx1"/>
          </a:fontRef>
        </p:style>
      </p:cxnSp>
      <p:sp>
        <p:nvSpPr>
          <p:cNvPr id="133" name="Rectangle 132">
            <a:extLst>
              <a:ext uri="{FF2B5EF4-FFF2-40B4-BE49-F238E27FC236}">
                <a16:creationId xmlns:a16="http://schemas.microsoft.com/office/drawing/2014/main" id="{DEB27DC8-7730-4A45-A845-1C2140C07B7C}"/>
              </a:ext>
            </a:extLst>
          </p:cNvPr>
          <p:cNvSpPr/>
          <p:nvPr/>
        </p:nvSpPr>
        <p:spPr>
          <a:xfrm>
            <a:off x="256925" y="3350144"/>
            <a:ext cx="1237185" cy="159383"/>
          </a:xfrm>
          <a:prstGeom prst="rect">
            <a:avLst/>
          </a:prstGeom>
          <a:no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TextBox 133">
            <a:extLst>
              <a:ext uri="{FF2B5EF4-FFF2-40B4-BE49-F238E27FC236}">
                <a16:creationId xmlns:a16="http://schemas.microsoft.com/office/drawing/2014/main" id="{54E0A6D7-C5D9-41DF-803D-C9AA1F065E91}"/>
              </a:ext>
            </a:extLst>
          </p:cNvPr>
          <p:cNvSpPr txBox="1"/>
          <p:nvPr/>
        </p:nvSpPr>
        <p:spPr>
          <a:xfrm>
            <a:off x="1929387" y="1204015"/>
            <a:ext cx="5023863" cy="5078313"/>
          </a:xfrm>
          <a:prstGeom prst="rect">
            <a:avLst/>
          </a:prstGeom>
          <a:noFill/>
        </p:spPr>
        <p:txBody>
          <a:bodyPr wrap="square" rtlCol="0">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PRIMARY</a:t>
            </a:r>
            <a:r>
              <a:rPr lang="en-US" b="1" dirty="0">
                <a:latin typeface="Ubuntu" panose="020B0504030602030204" pitchFamily="34" charset="0"/>
              </a:rPr>
              <a:t> </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All primary colors must be in RGB for PowerPoint</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Take the Shape Fill Color, Shape Outline, Text Color, etc. and</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Choose the option Eyedropper.</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Click on the specific color that you want to choose as the primary color.</a:t>
            </a:r>
          </a:p>
          <a:p>
            <a:endParaRPr lang="en-US" sz="1200" dirty="0">
              <a:latin typeface="Source Sans Pro" panose="020B0503030403020204" pitchFamily="34" charset="0"/>
              <a:ea typeface="Source Sans Pro" panose="020B0503030403020204" pitchFamily="34" charset="0"/>
            </a:endParaRPr>
          </a:p>
          <a:p>
            <a:endParaRPr lang="en-US" b="1" dirty="0">
              <a:latin typeface="Ubuntu" panose="020B0504030602030204" pitchFamily="34" charset="0"/>
            </a:endParaRPr>
          </a:p>
          <a:p>
            <a:r>
              <a:rPr lang="en-US" sz="1600" b="1" dirty="0">
                <a:latin typeface="Open Sans" panose="020B0606030504020204" pitchFamily="34" charset="0"/>
                <a:ea typeface="Open Sans" panose="020B0606030504020204" pitchFamily="34" charset="0"/>
                <a:cs typeface="Open Sans" panose="020B0606030504020204" pitchFamily="34" charset="0"/>
              </a:rPr>
              <a:t>SECONDARY</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All secondary colors must be in RGB for PowerPoint</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Take the Shape Fill Color, Shape Outline, Text Color, etc. and</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Choose the option Eyedropper.</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Click on the specific color that you want to choose as the secondary color.</a:t>
            </a:r>
          </a:p>
          <a:p>
            <a:br>
              <a:rPr lang="en-US" b="1" dirty="0">
                <a:latin typeface="Open Sans" panose="020B0606030504020204" pitchFamily="34" charset="0"/>
                <a:ea typeface="Open Sans" panose="020B0606030504020204" pitchFamily="34" charset="0"/>
                <a:cs typeface="Open Sans" panose="020B0606030504020204" pitchFamily="34" charset="0"/>
              </a:rPr>
            </a:br>
            <a:r>
              <a:rPr lang="en-US" sz="1600" b="1" dirty="0">
                <a:latin typeface="Open Sans" panose="020B0606030504020204" pitchFamily="34" charset="0"/>
                <a:ea typeface="Open Sans" panose="020B0606030504020204" pitchFamily="34" charset="0"/>
                <a:cs typeface="Open Sans" panose="020B0606030504020204" pitchFamily="34" charset="0"/>
              </a:rPr>
              <a:t>GREY COLORS</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All the greys colors must be in RGB for PowerPoint</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Take the Shape Fill Color, Shape Outline, Text Color, etc. and</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Choose the option Eyedropper.</a:t>
            </a:r>
          </a:p>
          <a:p>
            <a:r>
              <a:rPr lang="en-US" sz="1400" dirty="0">
                <a:latin typeface="Open Sans Light" panose="020B0306030504020204" pitchFamily="34" charset="0"/>
                <a:ea typeface="Open Sans Light" panose="020B0306030504020204" pitchFamily="34" charset="0"/>
                <a:cs typeface="Open Sans Light" panose="020B0306030504020204" pitchFamily="34" charset="0"/>
              </a:rPr>
              <a:t>Click on the specific color that you want to choose as the primary color.</a:t>
            </a:r>
          </a:p>
          <a:p>
            <a:endParaRPr lang="en-US" sz="1200" dirty="0">
              <a:solidFill>
                <a:srgbClr val="353531"/>
              </a:solidFill>
              <a:latin typeface="Source Sans Pro" panose="020B0503030403020204" pitchFamily="34" charset="0"/>
              <a:ea typeface="Source Sans Pro" panose="020B0503030403020204" pitchFamily="34" charset="0"/>
            </a:endParaRPr>
          </a:p>
        </p:txBody>
      </p:sp>
      <p:sp>
        <p:nvSpPr>
          <p:cNvPr id="135" name="Rectangle 134">
            <a:extLst>
              <a:ext uri="{FF2B5EF4-FFF2-40B4-BE49-F238E27FC236}">
                <a16:creationId xmlns:a16="http://schemas.microsoft.com/office/drawing/2014/main" id="{4280187D-FF25-4B50-BD95-41A69DEDDC7D}"/>
              </a:ext>
            </a:extLst>
          </p:cNvPr>
          <p:cNvSpPr/>
          <p:nvPr/>
        </p:nvSpPr>
        <p:spPr>
          <a:xfrm>
            <a:off x="519573" y="5929962"/>
            <a:ext cx="974538" cy="167123"/>
          </a:xfrm>
          <a:prstGeom prst="rect">
            <a:avLst/>
          </a:prstGeom>
          <a:no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F68A8404-F2B3-4B30-A0FE-E6C40E8169F2}"/>
              </a:ext>
            </a:extLst>
          </p:cNvPr>
          <p:cNvSpPr/>
          <p:nvPr/>
        </p:nvSpPr>
        <p:spPr>
          <a:xfrm>
            <a:off x="9098133" y="1294110"/>
            <a:ext cx="847725" cy="371475"/>
          </a:xfrm>
          <a:prstGeom prst="rect">
            <a:avLst/>
          </a:prstGeom>
          <a:solidFill>
            <a:srgbClr val="C1D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AB6ECEE-61B1-4534-9091-EFF82BF865C7}"/>
              </a:ext>
            </a:extLst>
          </p:cNvPr>
          <p:cNvSpPr/>
          <p:nvPr/>
        </p:nvSpPr>
        <p:spPr>
          <a:xfrm>
            <a:off x="7202252" y="4996194"/>
            <a:ext cx="4811948" cy="630942"/>
          </a:xfrm>
          <a:prstGeom prst="rect">
            <a:avLst/>
          </a:prstGeom>
        </p:spPr>
        <p:txBody>
          <a:bodyPr wrap="square">
            <a:spAutoFit/>
          </a:bodyPr>
          <a:lstStyle/>
          <a:p>
            <a:r>
              <a:rPr lang="en-US" sz="1100" b="1" dirty="0">
                <a:solidFill>
                  <a:srgbClr val="353531"/>
                </a:solidFill>
                <a:latin typeface="Open Sans" panose="020B0606030504020204" pitchFamily="34" charset="0"/>
                <a:ea typeface="Open Sans" panose="020B0606030504020204" pitchFamily="34" charset="0"/>
                <a:cs typeface="Open Sans" panose="020B0606030504020204" pitchFamily="34" charset="0"/>
              </a:rPr>
              <a:t>Disclaimer:</a:t>
            </a:r>
          </a:p>
          <a:p>
            <a:r>
              <a:rPr lang="en-US" sz="1200"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Do not add any other colors to this palette and in any other documents and collateral items.  </a:t>
            </a:r>
          </a:p>
        </p:txBody>
      </p:sp>
    </p:spTree>
    <p:extLst>
      <p:ext uri="{BB962C8B-B14F-4D97-AF65-F5344CB8AC3E}">
        <p14:creationId xmlns:p14="http://schemas.microsoft.com/office/powerpoint/2010/main" val="2095709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64F6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3A7A63-3635-4B88-BB78-9874CAD494EB}"/>
              </a:ext>
            </a:extLst>
          </p:cNvPr>
          <p:cNvSpPr txBox="1"/>
          <p:nvPr/>
        </p:nvSpPr>
        <p:spPr>
          <a:xfrm>
            <a:off x="0" y="3044279"/>
            <a:ext cx="12191999" cy="769441"/>
          </a:xfrm>
          <a:prstGeom prst="rect">
            <a:avLst/>
          </a:prstGeom>
          <a:noFill/>
        </p:spPr>
        <p:txBody>
          <a:bodyPr wrap="square" rtlCol="0">
            <a:spAutoFit/>
          </a:bodyPr>
          <a:lstStyle/>
          <a:p>
            <a:pPr algn="ctr"/>
            <a:r>
              <a:rPr lang="en-US" sz="4400" dirty="0">
                <a:solidFill>
                  <a:schemeClr val="bg1"/>
                </a:solidFill>
                <a:latin typeface="Rock Salt" pitchFamily="2" charset="0"/>
                <a:ea typeface="Open Sans" panose="020B0606030504020204" pitchFamily="34" charset="0"/>
                <a:cs typeface="Open Sans" panose="020B0606030504020204" pitchFamily="34" charset="0"/>
              </a:rPr>
              <a:t>Icons</a:t>
            </a:r>
            <a:endParaRPr lang="en-US" sz="4400" b="1" dirty="0">
              <a:solidFill>
                <a:schemeClr val="bg1"/>
              </a:solidFill>
              <a:latin typeface="Rock Salt"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52076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514B46C-7E27-48B1-9A80-4529835D3A1B}"/>
              </a:ext>
            </a:extLst>
          </p:cNvPr>
          <p:cNvSpPr txBox="1"/>
          <p:nvPr/>
        </p:nvSpPr>
        <p:spPr>
          <a:xfrm>
            <a:off x="200025" y="268956"/>
            <a:ext cx="7061391"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Icons </a:t>
            </a:r>
            <a:r>
              <a:rPr lang="en-US" sz="2000" b="1">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 Usage </a:t>
            </a:r>
            <a:endPar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15" name="Straight Connector 14">
            <a:extLst>
              <a:ext uri="{FF2B5EF4-FFF2-40B4-BE49-F238E27FC236}">
                <a16:creationId xmlns:a16="http://schemas.microsoft.com/office/drawing/2014/main" id="{EB62D54B-4395-453E-A81D-BF6F7DC82F78}"/>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B840359-8886-42FB-A7F9-66B1EB951184}"/>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959A4DEA-B258-4CB7-B34E-C758CFAD6FA2}"/>
              </a:ext>
            </a:extLst>
          </p:cNvPr>
          <p:cNvGrpSpPr/>
          <p:nvPr/>
        </p:nvGrpSpPr>
        <p:grpSpPr>
          <a:xfrm>
            <a:off x="10463094" y="151153"/>
            <a:ext cx="1063622" cy="587398"/>
            <a:chOff x="3534689" y="2096925"/>
            <a:chExt cx="2614472" cy="1443875"/>
          </a:xfrm>
        </p:grpSpPr>
        <p:sp>
          <p:nvSpPr>
            <p:cNvPr id="18" name="Freeform: Shape 17">
              <a:extLst>
                <a:ext uri="{FF2B5EF4-FFF2-40B4-BE49-F238E27FC236}">
                  <a16:creationId xmlns:a16="http://schemas.microsoft.com/office/drawing/2014/main" id="{DBEF54C4-628C-40DF-93EF-FD2F7E75CDA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6D0554F-B70C-4F78-893C-5E7D8BB8A8F0}"/>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81975C9-E3E0-430E-A780-131B58A23F24}"/>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CA3B3D63-A936-46DE-A447-FD3D328E5705}"/>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477EBA97-1F51-4F8F-82C5-519D160EB22B}"/>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8F7EB2C-6F47-4AB1-B224-848483158DE0}"/>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2538443-F976-4D7E-8A69-301684134D5D}"/>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7A0D26-3823-47B7-A93D-F6D8262766E6}"/>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749926F-4CB8-4CB6-B7CC-6B90688517CE}"/>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1A3C905-FF77-4835-9267-E6AC08A7D34B}"/>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15E6B518-8C0B-476D-95D3-8A98511572B7}"/>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0209BED-7696-4FC9-9461-B8E2660F3E1B}"/>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78AF375-703D-427E-AA41-04B17FCC0088}"/>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F340FF4-A6FC-4B22-B523-AE4716F3958B}"/>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263E11E3-DDDA-4A17-B39C-CA7A1CF0EA15}"/>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8FC05B01-D52A-4E53-8DBF-1A84550358A1}"/>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C81F638-5078-4645-8709-ECEE183C30AD}"/>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35" name="Rectangle 34">
            <a:extLst>
              <a:ext uri="{FF2B5EF4-FFF2-40B4-BE49-F238E27FC236}">
                <a16:creationId xmlns:a16="http://schemas.microsoft.com/office/drawing/2014/main" id="{3874152C-F51D-4DEE-A7F2-EAF3237FA4C5}"/>
              </a:ext>
            </a:extLst>
          </p:cNvPr>
          <p:cNvSpPr/>
          <p:nvPr/>
        </p:nvSpPr>
        <p:spPr>
          <a:xfrm>
            <a:off x="-21913" y="6354887"/>
            <a:ext cx="12229115"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42" name="Rectangle 41">
            <a:extLst>
              <a:ext uri="{FF2B5EF4-FFF2-40B4-BE49-F238E27FC236}">
                <a16:creationId xmlns:a16="http://schemas.microsoft.com/office/drawing/2014/main" id="{8916E75F-4B0E-484A-AB3E-6AAC01595EBE}"/>
              </a:ext>
            </a:extLst>
          </p:cNvPr>
          <p:cNvSpPr/>
          <p:nvPr/>
        </p:nvSpPr>
        <p:spPr>
          <a:xfrm>
            <a:off x="371082" y="1105505"/>
            <a:ext cx="11551287" cy="307777"/>
          </a:xfrm>
          <a:prstGeom prst="rect">
            <a:avLst/>
          </a:prstGeom>
        </p:spPr>
        <p:txBody>
          <a:bodyPr wrap="square">
            <a:spAutoFit/>
          </a:bodyPr>
          <a:lstStyle/>
          <a:p>
            <a:r>
              <a:rPr lang="en-US" sz="1400" dirty="0">
                <a:latin typeface="Open Sans Light" panose="020B0306030504020204" pitchFamily="34" charset="0"/>
                <a:ea typeface="Open Sans Light" panose="020B0306030504020204" pitchFamily="34" charset="0"/>
                <a:cs typeface="Open Sans Light" panose="020B0306030504020204" pitchFamily="34" charset="0"/>
              </a:rPr>
              <a:t>Use these icons to represent StratiFi Health.  You can use these icons in primary, secondary, and the grey colors when it necessary. </a:t>
            </a:r>
            <a:endParaRPr lang="en-US" sz="1400" b="1" dirty="0">
              <a:solidFill>
                <a:srgbClr val="1384BC"/>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79" name="Freeform: Shape 42">
            <a:extLst>
              <a:ext uri="{FF2B5EF4-FFF2-40B4-BE49-F238E27FC236}">
                <a16:creationId xmlns:a16="http://schemas.microsoft.com/office/drawing/2014/main" id="{28881EF0-8A30-2F40-B86D-7B1C1B33ECDE}"/>
              </a:ext>
            </a:extLst>
          </p:cNvPr>
          <p:cNvSpPr/>
          <p:nvPr/>
        </p:nvSpPr>
        <p:spPr>
          <a:xfrm>
            <a:off x="4246614" y="1832073"/>
            <a:ext cx="228029" cy="206406"/>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solidFill>
            <a:srgbClr val="1384BC"/>
          </a:solidFill>
          <a:ln w="9525" cap="flat">
            <a:noFill/>
            <a:prstDash val="solid"/>
            <a:miter/>
          </a:ln>
        </p:spPr>
        <p:txBody>
          <a:bodyPr rtlCol="0" anchor="ctr"/>
          <a:lstStyle/>
          <a:p>
            <a:endParaRPr lang="en-US"/>
          </a:p>
        </p:txBody>
      </p:sp>
      <p:grpSp>
        <p:nvGrpSpPr>
          <p:cNvPr id="580" name="Group 579">
            <a:extLst>
              <a:ext uri="{FF2B5EF4-FFF2-40B4-BE49-F238E27FC236}">
                <a16:creationId xmlns:a16="http://schemas.microsoft.com/office/drawing/2014/main" id="{DAF91453-034E-2040-9684-DDA82381A289}"/>
              </a:ext>
            </a:extLst>
          </p:cNvPr>
          <p:cNvGrpSpPr/>
          <p:nvPr/>
        </p:nvGrpSpPr>
        <p:grpSpPr>
          <a:xfrm>
            <a:off x="4766481" y="1807029"/>
            <a:ext cx="311699" cy="341799"/>
            <a:chOff x="5713299" y="3033825"/>
            <a:chExt cx="738337" cy="809636"/>
          </a:xfrm>
          <a:solidFill>
            <a:srgbClr val="1384BC"/>
          </a:solidFill>
        </p:grpSpPr>
        <p:sp>
          <p:nvSpPr>
            <p:cNvPr id="581" name="Freeform: Shape 44">
              <a:extLst>
                <a:ext uri="{FF2B5EF4-FFF2-40B4-BE49-F238E27FC236}">
                  <a16:creationId xmlns:a16="http://schemas.microsoft.com/office/drawing/2014/main" id="{91AFCAAF-D47B-2E40-B0AD-77815D5CA0A6}"/>
                </a:ext>
              </a:extLst>
            </p:cNvPr>
            <p:cNvSpPr/>
            <p:nvPr/>
          </p:nvSpPr>
          <p:spPr>
            <a:xfrm>
              <a:off x="5945029" y="3300536"/>
              <a:ext cx="276225" cy="542925"/>
            </a:xfrm>
            <a:custGeom>
              <a:avLst/>
              <a:gdLst>
                <a:gd name="connsiteX0" fmla="*/ 270986 w 276225"/>
                <a:gd name="connsiteY0" fmla="*/ 136748 h 542925"/>
                <a:gd name="connsiteX1" fmla="*/ 270986 w 276225"/>
                <a:gd name="connsiteY1" fmla="*/ 222473 h 542925"/>
                <a:gd name="connsiteX2" fmla="*/ 241459 w 276225"/>
                <a:gd name="connsiteY2" fmla="*/ 269145 h 542925"/>
                <a:gd name="connsiteX3" fmla="*/ 214789 w 276225"/>
                <a:gd name="connsiteY3" fmla="*/ 309150 h 542925"/>
                <a:gd name="connsiteX4" fmla="*/ 196691 w 276225"/>
                <a:gd name="connsiteY4" fmla="*/ 493935 h 542925"/>
                <a:gd name="connsiteX5" fmla="*/ 141446 w 276225"/>
                <a:gd name="connsiteY5" fmla="*/ 541560 h 542925"/>
                <a:gd name="connsiteX6" fmla="*/ 85249 w 276225"/>
                <a:gd name="connsiteY6" fmla="*/ 494888 h 542925"/>
                <a:gd name="connsiteX7" fmla="*/ 66199 w 276225"/>
                <a:gd name="connsiteY7" fmla="*/ 319628 h 542925"/>
                <a:gd name="connsiteX8" fmla="*/ 29051 w 276225"/>
                <a:gd name="connsiteY8" fmla="*/ 266288 h 542925"/>
                <a:gd name="connsiteX9" fmla="*/ 7144 w 276225"/>
                <a:gd name="connsiteY9" fmla="*/ 229140 h 542925"/>
                <a:gd name="connsiteX10" fmla="*/ 7144 w 276225"/>
                <a:gd name="connsiteY10" fmla="*/ 48165 h 542925"/>
                <a:gd name="connsiteX11" fmla="*/ 54769 w 276225"/>
                <a:gd name="connsiteY11" fmla="*/ 11018 h 542925"/>
                <a:gd name="connsiteX12" fmla="*/ 223361 w 276225"/>
                <a:gd name="connsiteY12" fmla="*/ 10065 h 542925"/>
                <a:gd name="connsiteX13" fmla="*/ 270034 w 276225"/>
                <a:gd name="connsiteY13" fmla="*/ 45308 h 542925"/>
                <a:gd name="connsiteX14" fmla="*/ 270986 w 276225"/>
                <a:gd name="connsiteY14" fmla="*/ 136748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225" h="542925">
                  <a:moveTo>
                    <a:pt x="270986" y="136748"/>
                  </a:moveTo>
                  <a:cubicBezTo>
                    <a:pt x="270986" y="165323"/>
                    <a:pt x="270986" y="193898"/>
                    <a:pt x="270986" y="222473"/>
                  </a:cubicBezTo>
                  <a:cubicBezTo>
                    <a:pt x="270986" y="244380"/>
                    <a:pt x="267176" y="263430"/>
                    <a:pt x="241459" y="269145"/>
                  </a:cubicBezTo>
                  <a:cubicBezTo>
                    <a:pt x="220504" y="273908"/>
                    <a:pt x="216694" y="290100"/>
                    <a:pt x="214789" y="309150"/>
                  </a:cubicBezTo>
                  <a:cubicBezTo>
                    <a:pt x="209074" y="371063"/>
                    <a:pt x="201454" y="432023"/>
                    <a:pt x="196691" y="493935"/>
                  </a:cubicBezTo>
                  <a:cubicBezTo>
                    <a:pt x="193834" y="530130"/>
                    <a:pt x="177641" y="541560"/>
                    <a:pt x="141446" y="541560"/>
                  </a:cubicBezTo>
                  <a:cubicBezTo>
                    <a:pt x="107156" y="541560"/>
                    <a:pt x="88106" y="532988"/>
                    <a:pt x="85249" y="494888"/>
                  </a:cubicBezTo>
                  <a:cubicBezTo>
                    <a:pt x="81439" y="436785"/>
                    <a:pt x="72866" y="378683"/>
                    <a:pt x="66199" y="319628"/>
                  </a:cubicBezTo>
                  <a:cubicBezTo>
                    <a:pt x="63341" y="294863"/>
                    <a:pt x="59531" y="272955"/>
                    <a:pt x="29051" y="266288"/>
                  </a:cubicBezTo>
                  <a:cubicBezTo>
                    <a:pt x="10001" y="262478"/>
                    <a:pt x="7144" y="246285"/>
                    <a:pt x="7144" y="229140"/>
                  </a:cubicBezTo>
                  <a:cubicBezTo>
                    <a:pt x="7144" y="169133"/>
                    <a:pt x="7144" y="108173"/>
                    <a:pt x="7144" y="48165"/>
                  </a:cubicBezTo>
                  <a:cubicBezTo>
                    <a:pt x="7144" y="13875"/>
                    <a:pt x="23336" y="540"/>
                    <a:pt x="54769" y="11018"/>
                  </a:cubicBezTo>
                  <a:cubicBezTo>
                    <a:pt x="110966" y="29115"/>
                    <a:pt x="167164" y="28163"/>
                    <a:pt x="223361" y="10065"/>
                  </a:cubicBezTo>
                  <a:cubicBezTo>
                    <a:pt x="254794" y="540"/>
                    <a:pt x="269082" y="14828"/>
                    <a:pt x="270034" y="45308"/>
                  </a:cubicBezTo>
                  <a:cubicBezTo>
                    <a:pt x="270986" y="76740"/>
                    <a:pt x="270986" y="106268"/>
                    <a:pt x="270986" y="136748"/>
                  </a:cubicBezTo>
                  <a:close/>
                </a:path>
              </a:pathLst>
            </a:custGeom>
            <a:grpFill/>
            <a:ln w="9525" cap="flat">
              <a:noFill/>
              <a:prstDash val="solid"/>
              <a:miter/>
            </a:ln>
          </p:spPr>
          <p:txBody>
            <a:bodyPr rtlCol="0" anchor="ctr"/>
            <a:lstStyle/>
            <a:p>
              <a:endParaRPr lang="en-US"/>
            </a:p>
          </p:txBody>
        </p:sp>
        <p:sp>
          <p:nvSpPr>
            <p:cNvPr id="582" name="Freeform: Shape 45">
              <a:extLst>
                <a:ext uri="{FF2B5EF4-FFF2-40B4-BE49-F238E27FC236}">
                  <a16:creationId xmlns:a16="http://schemas.microsoft.com/office/drawing/2014/main" id="{360A7FC0-8E13-E540-95B6-21E4FC5CE615}"/>
                </a:ext>
              </a:extLst>
            </p:cNvPr>
            <p:cNvSpPr/>
            <p:nvPr/>
          </p:nvSpPr>
          <p:spPr>
            <a:xfrm>
              <a:off x="6203986" y="3214483"/>
              <a:ext cx="247650" cy="485775"/>
            </a:xfrm>
            <a:custGeom>
              <a:avLst/>
              <a:gdLst>
                <a:gd name="connsiteX0" fmla="*/ 241582 w 247650"/>
                <a:gd name="connsiteY0" fmla="*/ 124694 h 485775"/>
                <a:gd name="connsiteX1" fmla="*/ 241582 w 247650"/>
                <a:gd name="connsiteY1" fmla="*/ 200894 h 485775"/>
                <a:gd name="connsiteX2" fmla="*/ 228247 w 247650"/>
                <a:gd name="connsiteY2" fmla="*/ 233278 h 485775"/>
                <a:gd name="connsiteX3" fmla="*/ 189194 w 247650"/>
                <a:gd name="connsiteY3" fmla="*/ 299953 h 485775"/>
                <a:gd name="connsiteX4" fmla="*/ 175859 w 247650"/>
                <a:gd name="connsiteY4" fmla="*/ 432351 h 485775"/>
                <a:gd name="connsiteX5" fmla="*/ 126329 w 247650"/>
                <a:gd name="connsiteY5" fmla="*/ 480928 h 485775"/>
                <a:gd name="connsiteX6" fmla="*/ 76799 w 247650"/>
                <a:gd name="connsiteY6" fmla="*/ 432351 h 485775"/>
                <a:gd name="connsiteX7" fmla="*/ 67274 w 247650"/>
                <a:gd name="connsiteY7" fmla="*/ 347578 h 485775"/>
                <a:gd name="connsiteX8" fmla="*/ 38699 w 247650"/>
                <a:gd name="connsiteY8" fmla="*/ 105644 h 485775"/>
                <a:gd name="connsiteX9" fmla="*/ 17744 w 247650"/>
                <a:gd name="connsiteY9" fmla="*/ 65639 h 485775"/>
                <a:gd name="connsiteX10" fmla="*/ 12982 w 247650"/>
                <a:gd name="connsiteY10" fmla="*/ 21824 h 485775"/>
                <a:gd name="connsiteX11" fmla="*/ 49177 w 247650"/>
                <a:gd name="connsiteY11" fmla="*/ 9441 h 485775"/>
                <a:gd name="connsiteX12" fmla="*/ 198719 w 247650"/>
                <a:gd name="connsiteY12" fmla="*/ 9441 h 485775"/>
                <a:gd name="connsiteX13" fmla="*/ 240629 w 247650"/>
                <a:gd name="connsiteY13" fmla="*/ 43731 h 485775"/>
                <a:gd name="connsiteX14" fmla="*/ 241582 w 247650"/>
                <a:gd name="connsiteY14" fmla="*/ 12469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650" h="485775">
                  <a:moveTo>
                    <a:pt x="241582" y="124694"/>
                  </a:moveTo>
                  <a:cubicBezTo>
                    <a:pt x="241582" y="150411"/>
                    <a:pt x="241582" y="175176"/>
                    <a:pt x="241582" y="200894"/>
                  </a:cubicBezTo>
                  <a:cubicBezTo>
                    <a:pt x="241582" y="214228"/>
                    <a:pt x="241582" y="230421"/>
                    <a:pt x="228247" y="233278"/>
                  </a:cubicBezTo>
                  <a:cubicBezTo>
                    <a:pt x="189194" y="241851"/>
                    <a:pt x="192052" y="272331"/>
                    <a:pt x="189194" y="299953"/>
                  </a:cubicBezTo>
                  <a:cubicBezTo>
                    <a:pt x="184432" y="343769"/>
                    <a:pt x="179669" y="388536"/>
                    <a:pt x="175859" y="432351"/>
                  </a:cubicBezTo>
                  <a:cubicBezTo>
                    <a:pt x="173954" y="464736"/>
                    <a:pt x="161572" y="480928"/>
                    <a:pt x="126329" y="480928"/>
                  </a:cubicBezTo>
                  <a:cubicBezTo>
                    <a:pt x="90134" y="480928"/>
                    <a:pt x="79657" y="462831"/>
                    <a:pt x="76799" y="432351"/>
                  </a:cubicBezTo>
                  <a:cubicBezTo>
                    <a:pt x="74894" y="403776"/>
                    <a:pt x="69179" y="376153"/>
                    <a:pt x="67274" y="347578"/>
                  </a:cubicBezTo>
                  <a:cubicBezTo>
                    <a:pt x="62512" y="266616"/>
                    <a:pt x="26316" y="189464"/>
                    <a:pt x="38699" y="105644"/>
                  </a:cubicBezTo>
                  <a:cubicBezTo>
                    <a:pt x="41557" y="89451"/>
                    <a:pt x="32032" y="76116"/>
                    <a:pt x="17744" y="65639"/>
                  </a:cubicBezTo>
                  <a:cubicBezTo>
                    <a:pt x="2504" y="54208"/>
                    <a:pt x="6314" y="37064"/>
                    <a:pt x="12982" y="21824"/>
                  </a:cubicBezTo>
                  <a:cubicBezTo>
                    <a:pt x="19649" y="4678"/>
                    <a:pt x="35841" y="5631"/>
                    <a:pt x="49177" y="9441"/>
                  </a:cubicBezTo>
                  <a:cubicBezTo>
                    <a:pt x="98707" y="23728"/>
                    <a:pt x="148237" y="23728"/>
                    <a:pt x="198719" y="9441"/>
                  </a:cubicBezTo>
                  <a:cubicBezTo>
                    <a:pt x="226341" y="1821"/>
                    <a:pt x="241582" y="14203"/>
                    <a:pt x="240629" y="43731"/>
                  </a:cubicBezTo>
                  <a:cubicBezTo>
                    <a:pt x="241582" y="70401"/>
                    <a:pt x="241582" y="98024"/>
                    <a:pt x="241582" y="124694"/>
                  </a:cubicBezTo>
                  <a:close/>
                </a:path>
              </a:pathLst>
            </a:custGeom>
            <a:grpFill/>
            <a:ln w="9525" cap="flat">
              <a:noFill/>
              <a:prstDash val="solid"/>
              <a:miter/>
            </a:ln>
          </p:spPr>
          <p:txBody>
            <a:bodyPr rtlCol="0" anchor="ctr"/>
            <a:lstStyle/>
            <a:p>
              <a:endParaRPr lang="en-US"/>
            </a:p>
          </p:txBody>
        </p:sp>
        <p:sp>
          <p:nvSpPr>
            <p:cNvPr id="583" name="Freeform: Shape 46">
              <a:extLst>
                <a:ext uri="{FF2B5EF4-FFF2-40B4-BE49-F238E27FC236}">
                  <a16:creationId xmlns:a16="http://schemas.microsoft.com/office/drawing/2014/main" id="{E5C80B87-3C2D-E748-B6F2-957802324A71}"/>
                </a:ext>
              </a:extLst>
            </p:cNvPr>
            <p:cNvSpPr/>
            <p:nvPr/>
          </p:nvSpPr>
          <p:spPr>
            <a:xfrm>
              <a:off x="5713299" y="3213260"/>
              <a:ext cx="238125" cy="485775"/>
            </a:xfrm>
            <a:custGeom>
              <a:avLst/>
              <a:gdLst>
                <a:gd name="connsiteX0" fmla="*/ 123621 w 238125"/>
                <a:gd name="connsiteY0" fmla="*/ 480247 h 485775"/>
                <a:gd name="connsiteX1" fmla="*/ 73138 w 238125"/>
                <a:gd name="connsiteY1" fmla="*/ 438337 h 485775"/>
                <a:gd name="connsiteX2" fmla="*/ 57898 w 238125"/>
                <a:gd name="connsiteY2" fmla="*/ 282127 h 485775"/>
                <a:gd name="connsiteX3" fmla="*/ 42658 w 238125"/>
                <a:gd name="connsiteY3" fmla="*/ 244979 h 485775"/>
                <a:gd name="connsiteX4" fmla="*/ 7416 w 238125"/>
                <a:gd name="connsiteY4" fmla="*/ 173542 h 485775"/>
                <a:gd name="connsiteX5" fmla="*/ 7416 w 238125"/>
                <a:gd name="connsiteY5" fmla="*/ 49717 h 485775"/>
                <a:gd name="connsiteX6" fmla="*/ 53136 w 238125"/>
                <a:gd name="connsiteY6" fmla="*/ 10664 h 485775"/>
                <a:gd name="connsiteX7" fmla="*/ 193153 w 238125"/>
                <a:gd name="connsiteY7" fmla="*/ 10664 h 485775"/>
                <a:gd name="connsiteX8" fmla="*/ 234111 w 238125"/>
                <a:gd name="connsiteY8" fmla="*/ 22094 h 485775"/>
                <a:gd name="connsiteX9" fmla="*/ 225538 w 238125"/>
                <a:gd name="connsiteY9" fmla="*/ 68767 h 485775"/>
                <a:gd name="connsiteX10" fmla="*/ 209346 w 238125"/>
                <a:gd name="connsiteY10" fmla="*/ 105914 h 485775"/>
                <a:gd name="connsiteX11" fmla="*/ 170293 w 238125"/>
                <a:gd name="connsiteY11" fmla="*/ 436432 h 485775"/>
                <a:gd name="connsiteX12" fmla="*/ 123621 w 238125"/>
                <a:gd name="connsiteY12" fmla="*/ 480247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125" h="485775">
                  <a:moveTo>
                    <a:pt x="123621" y="480247"/>
                  </a:moveTo>
                  <a:cubicBezTo>
                    <a:pt x="88378" y="485009"/>
                    <a:pt x="75996" y="468817"/>
                    <a:pt x="73138" y="438337"/>
                  </a:cubicBezTo>
                  <a:cubicBezTo>
                    <a:pt x="69328" y="385949"/>
                    <a:pt x="62661" y="334514"/>
                    <a:pt x="57898" y="282127"/>
                  </a:cubicBezTo>
                  <a:cubicBezTo>
                    <a:pt x="56946" y="267839"/>
                    <a:pt x="57898" y="249742"/>
                    <a:pt x="42658" y="244979"/>
                  </a:cubicBezTo>
                  <a:cubicBezTo>
                    <a:pt x="1701" y="234502"/>
                    <a:pt x="7416" y="203069"/>
                    <a:pt x="7416" y="173542"/>
                  </a:cubicBezTo>
                  <a:cubicBezTo>
                    <a:pt x="7416" y="132584"/>
                    <a:pt x="8368" y="91627"/>
                    <a:pt x="7416" y="49717"/>
                  </a:cubicBezTo>
                  <a:cubicBezTo>
                    <a:pt x="6463" y="16379"/>
                    <a:pt x="19798" y="1139"/>
                    <a:pt x="53136" y="10664"/>
                  </a:cubicBezTo>
                  <a:cubicBezTo>
                    <a:pt x="99808" y="24952"/>
                    <a:pt x="146481" y="23999"/>
                    <a:pt x="193153" y="10664"/>
                  </a:cubicBezTo>
                  <a:cubicBezTo>
                    <a:pt x="208393" y="5902"/>
                    <a:pt x="226491" y="3044"/>
                    <a:pt x="234111" y="22094"/>
                  </a:cubicBezTo>
                  <a:cubicBezTo>
                    <a:pt x="241731" y="38287"/>
                    <a:pt x="243636" y="56384"/>
                    <a:pt x="225538" y="68767"/>
                  </a:cubicBezTo>
                  <a:cubicBezTo>
                    <a:pt x="211251" y="78292"/>
                    <a:pt x="207441" y="90674"/>
                    <a:pt x="209346" y="105914"/>
                  </a:cubicBezTo>
                  <a:cubicBezTo>
                    <a:pt x="219823" y="219262"/>
                    <a:pt x="170293" y="324989"/>
                    <a:pt x="170293" y="436432"/>
                  </a:cubicBezTo>
                  <a:cubicBezTo>
                    <a:pt x="169341" y="466912"/>
                    <a:pt x="156006" y="486914"/>
                    <a:pt x="123621" y="480247"/>
                  </a:cubicBezTo>
                  <a:close/>
                </a:path>
              </a:pathLst>
            </a:custGeom>
            <a:grpFill/>
            <a:ln w="9525" cap="flat">
              <a:noFill/>
              <a:prstDash val="solid"/>
              <a:miter/>
            </a:ln>
          </p:spPr>
          <p:txBody>
            <a:bodyPr rtlCol="0" anchor="ctr"/>
            <a:lstStyle/>
            <a:p>
              <a:endParaRPr lang="en-US"/>
            </a:p>
          </p:txBody>
        </p:sp>
        <p:sp>
          <p:nvSpPr>
            <p:cNvPr id="584" name="Freeform: Shape 47">
              <a:extLst>
                <a:ext uri="{FF2B5EF4-FFF2-40B4-BE49-F238E27FC236}">
                  <a16:creationId xmlns:a16="http://schemas.microsoft.com/office/drawing/2014/main" id="{0B17BA39-474D-8244-9478-9A8A4B042084}"/>
                </a:ext>
              </a:extLst>
            </p:cNvPr>
            <p:cNvSpPr/>
            <p:nvPr/>
          </p:nvSpPr>
          <p:spPr>
            <a:xfrm>
              <a:off x="5983062" y="3094798"/>
              <a:ext cx="200025" cy="209550"/>
            </a:xfrm>
            <a:custGeom>
              <a:avLst/>
              <a:gdLst>
                <a:gd name="connsiteX0" fmla="*/ 7211 w 200025"/>
                <a:gd name="connsiteY0" fmla="*/ 100551 h 209550"/>
                <a:gd name="connsiteX1" fmla="*/ 107223 w 200025"/>
                <a:gd name="connsiteY1" fmla="*/ 7206 h 209550"/>
                <a:gd name="connsiteX2" fmla="*/ 199616 w 200025"/>
                <a:gd name="connsiteY2" fmla="*/ 107219 h 209550"/>
                <a:gd name="connsiteX3" fmla="*/ 96745 w 200025"/>
                <a:gd name="connsiteY3" fmla="*/ 202469 h 209550"/>
                <a:gd name="connsiteX4" fmla="*/ 7211 w 200025"/>
                <a:gd name="connsiteY4" fmla="*/ 100551 h 20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9550">
                  <a:moveTo>
                    <a:pt x="7211" y="100551"/>
                  </a:moveTo>
                  <a:cubicBezTo>
                    <a:pt x="9116" y="47211"/>
                    <a:pt x="54836" y="5301"/>
                    <a:pt x="107223" y="7206"/>
                  </a:cubicBezTo>
                  <a:cubicBezTo>
                    <a:pt x="160563" y="9111"/>
                    <a:pt x="200568" y="52926"/>
                    <a:pt x="199616" y="107219"/>
                  </a:cubicBezTo>
                  <a:cubicBezTo>
                    <a:pt x="198663" y="163416"/>
                    <a:pt x="153895" y="205326"/>
                    <a:pt x="96745" y="202469"/>
                  </a:cubicBezTo>
                  <a:cubicBezTo>
                    <a:pt x="44358" y="199611"/>
                    <a:pt x="5306" y="155796"/>
                    <a:pt x="7211" y="100551"/>
                  </a:cubicBezTo>
                  <a:close/>
                </a:path>
              </a:pathLst>
            </a:custGeom>
            <a:grpFill/>
            <a:ln w="9525" cap="flat">
              <a:noFill/>
              <a:prstDash val="solid"/>
              <a:miter/>
            </a:ln>
          </p:spPr>
          <p:txBody>
            <a:bodyPr rtlCol="0" anchor="ctr"/>
            <a:lstStyle/>
            <a:p>
              <a:endParaRPr lang="en-US"/>
            </a:p>
          </p:txBody>
        </p:sp>
        <p:sp>
          <p:nvSpPr>
            <p:cNvPr id="585" name="Freeform: Shape 48">
              <a:extLst>
                <a:ext uri="{FF2B5EF4-FFF2-40B4-BE49-F238E27FC236}">
                  <a16:creationId xmlns:a16="http://schemas.microsoft.com/office/drawing/2014/main" id="{6638EA42-D1B9-194A-A2EA-ED9FD51C23D1}"/>
                </a:ext>
              </a:extLst>
            </p:cNvPr>
            <p:cNvSpPr/>
            <p:nvPr/>
          </p:nvSpPr>
          <p:spPr>
            <a:xfrm>
              <a:off x="6241184" y="3033825"/>
              <a:ext cx="180975" cy="180975"/>
            </a:xfrm>
            <a:custGeom>
              <a:avLst/>
              <a:gdLst>
                <a:gd name="connsiteX0" fmla="*/ 93893 w 180975"/>
                <a:gd name="connsiteY0" fmla="*/ 7219 h 180975"/>
                <a:gd name="connsiteX1" fmla="*/ 177713 w 180975"/>
                <a:gd name="connsiteY1" fmla="*/ 97707 h 180975"/>
                <a:gd name="connsiteX2" fmla="*/ 90083 w 180975"/>
                <a:gd name="connsiteY2" fmla="*/ 178669 h 180975"/>
                <a:gd name="connsiteX3" fmla="*/ 7216 w 180975"/>
                <a:gd name="connsiteY3" fmla="*/ 88182 h 180975"/>
                <a:gd name="connsiteX4" fmla="*/ 93893 w 180975"/>
                <a:gd name="connsiteY4" fmla="*/ 7219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3893" y="7219"/>
                  </a:moveTo>
                  <a:cubicBezTo>
                    <a:pt x="142471" y="8172"/>
                    <a:pt x="179618" y="49129"/>
                    <a:pt x="177713" y="97707"/>
                  </a:cubicBezTo>
                  <a:cubicBezTo>
                    <a:pt x="175808" y="143427"/>
                    <a:pt x="135803" y="180574"/>
                    <a:pt x="90083" y="178669"/>
                  </a:cubicBezTo>
                  <a:cubicBezTo>
                    <a:pt x="41505" y="177717"/>
                    <a:pt x="5310" y="138664"/>
                    <a:pt x="7216" y="88182"/>
                  </a:cubicBezTo>
                  <a:cubicBezTo>
                    <a:pt x="8168" y="39604"/>
                    <a:pt x="45316" y="5314"/>
                    <a:pt x="93893" y="7219"/>
                  </a:cubicBezTo>
                  <a:close/>
                </a:path>
              </a:pathLst>
            </a:custGeom>
            <a:grpFill/>
            <a:ln w="9525" cap="flat">
              <a:noFill/>
              <a:prstDash val="solid"/>
              <a:miter/>
            </a:ln>
          </p:spPr>
          <p:txBody>
            <a:bodyPr rtlCol="0" anchor="ctr"/>
            <a:lstStyle/>
            <a:p>
              <a:endParaRPr lang="en-US"/>
            </a:p>
          </p:txBody>
        </p:sp>
        <p:sp>
          <p:nvSpPr>
            <p:cNvPr id="586" name="Freeform: Shape 49">
              <a:extLst>
                <a:ext uri="{FF2B5EF4-FFF2-40B4-BE49-F238E27FC236}">
                  <a16:creationId xmlns:a16="http://schemas.microsoft.com/office/drawing/2014/main" id="{D5A37434-B5B7-F642-8E94-226ED66165B1}"/>
                </a:ext>
              </a:extLst>
            </p:cNvPr>
            <p:cNvSpPr/>
            <p:nvPr/>
          </p:nvSpPr>
          <p:spPr>
            <a:xfrm>
              <a:off x="5740224" y="3033883"/>
              <a:ext cx="180975" cy="180975"/>
            </a:xfrm>
            <a:custGeom>
              <a:avLst/>
              <a:gdLst>
                <a:gd name="connsiteX0" fmla="*/ 92886 w 180975"/>
                <a:gd name="connsiteY0" fmla="*/ 178611 h 180975"/>
                <a:gd name="connsiteX1" fmla="*/ 7161 w 180975"/>
                <a:gd name="connsiteY1" fmla="*/ 93839 h 180975"/>
                <a:gd name="connsiteX2" fmla="*/ 93839 w 180975"/>
                <a:gd name="connsiteY2" fmla="*/ 7161 h 180975"/>
                <a:gd name="connsiteX3" fmla="*/ 175754 w 180975"/>
                <a:gd name="connsiteY3" fmla="*/ 93839 h 180975"/>
                <a:gd name="connsiteX4" fmla="*/ 92886 w 180975"/>
                <a:gd name="connsiteY4" fmla="*/ 178611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2886" y="178611"/>
                  </a:moveTo>
                  <a:cubicBezTo>
                    <a:pt x="46214" y="178611"/>
                    <a:pt x="8114" y="141464"/>
                    <a:pt x="7161" y="93839"/>
                  </a:cubicBezTo>
                  <a:cubicBezTo>
                    <a:pt x="6209" y="44309"/>
                    <a:pt x="44309" y="6209"/>
                    <a:pt x="93839" y="7161"/>
                  </a:cubicBezTo>
                  <a:cubicBezTo>
                    <a:pt x="141464" y="8114"/>
                    <a:pt x="176706" y="44309"/>
                    <a:pt x="175754" y="93839"/>
                  </a:cubicBezTo>
                  <a:cubicBezTo>
                    <a:pt x="176706" y="141464"/>
                    <a:pt x="140511" y="178611"/>
                    <a:pt x="92886" y="178611"/>
                  </a:cubicBezTo>
                  <a:close/>
                </a:path>
              </a:pathLst>
            </a:custGeom>
            <a:grpFill/>
            <a:ln w="9525" cap="flat">
              <a:noFill/>
              <a:prstDash val="solid"/>
              <a:miter/>
            </a:ln>
          </p:spPr>
          <p:txBody>
            <a:bodyPr rtlCol="0" anchor="ctr"/>
            <a:lstStyle/>
            <a:p>
              <a:endParaRPr lang="en-US"/>
            </a:p>
          </p:txBody>
        </p:sp>
      </p:grpSp>
      <p:sp>
        <p:nvSpPr>
          <p:cNvPr id="587" name="Graphic 26">
            <a:extLst>
              <a:ext uri="{FF2B5EF4-FFF2-40B4-BE49-F238E27FC236}">
                <a16:creationId xmlns:a16="http://schemas.microsoft.com/office/drawing/2014/main" id="{C00BE3A8-CEEB-F34E-B24A-25BAC3CF9D16}"/>
              </a:ext>
            </a:extLst>
          </p:cNvPr>
          <p:cNvSpPr/>
          <p:nvPr/>
        </p:nvSpPr>
        <p:spPr>
          <a:xfrm>
            <a:off x="5322862" y="1800943"/>
            <a:ext cx="337774" cy="313647"/>
          </a:xfrm>
          <a:custGeom>
            <a:avLst/>
            <a:gdLst>
              <a:gd name="connsiteX0" fmla="*/ 801317 w 800100"/>
              <a:gd name="connsiteY0" fmla="*/ 225829 h 742950"/>
              <a:gd name="connsiteX1" fmla="*/ 712734 w 800100"/>
              <a:gd name="connsiteY1" fmla="*/ 471574 h 742950"/>
              <a:gd name="connsiteX2" fmla="*/ 427937 w 800100"/>
              <a:gd name="connsiteY2" fmla="*/ 728749 h 742950"/>
              <a:gd name="connsiteX3" fmla="*/ 385074 w 800100"/>
              <a:gd name="connsiteY3" fmla="*/ 731607 h 742950"/>
              <a:gd name="connsiteX4" fmla="*/ 64082 w 800100"/>
              <a:gd name="connsiteY4" fmla="*/ 424902 h 742950"/>
              <a:gd name="connsiteX5" fmla="*/ 15504 w 800100"/>
              <a:gd name="connsiteY5" fmla="*/ 175347 h 742950"/>
              <a:gd name="connsiteX6" fmla="*/ 373644 w 800100"/>
              <a:gd name="connsiteY6" fmla="*/ 71524 h 742950"/>
              <a:gd name="connsiteX7" fmla="*/ 427937 w 800100"/>
              <a:gd name="connsiteY7" fmla="*/ 79144 h 742950"/>
              <a:gd name="connsiteX8" fmla="*/ 675587 w 800100"/>
              <a:gd name="connsiteY8" fmla="*/ 27709 h 742950"/>
              <a:gd name="connsiteX9" fmla="*/ 801317 w 800100"/>
              <a:gd name="connsiteY9" fmla="*/ 225829 h 742950"/>
              <a:gd name="connsiteX10" fmla="*/ 404124 w 800100"/>
              <a:gd name="connsiteY10" fmla="*/ 551584 h 742950"/>
              <a:gd name="connsiteX11" fmla="*/ 458417 w 800100"/>
              <a:gd name="connsiteY11" fmla="*/ 499197 h 742950"/>
              <a:gd name="connsiteX12" fmla="*/ 527949 w 800100"/>
              <a:gd name="connsiteY12" fmla="*/ 428712 h 742950"/>
              <a:gd name="connsiteX13" fmla="*/ 577479 w 800100"/>
              <a:gd name="connsiteY13" fmla="*/ 422044 h 742950"/>
              <a:gd name="connsiteX14" fmla="*/ 581289 w 800100"/>
              <a:gd name="connsiteY14" fmla="*/ 338224 h 742950"/>
              <a:gd name="connsiteX15" fmla="*/ 537475 w 800100"/>
              <a:gd name="connsiteY15" fmla="*/ 323937 h 742950"/>
              <a:gd name="connsiteX16" fmla="*/ 458417 w 800100"/>
              <a:gd name="connsiteY16" fmla="*/ 242974 h 742950"/>
              <a:gd name="connsiteX17" fmla="*/ 458417 w 800100"/>
              <a:gd name="connsiteY17" fmla="*/ 228687 h 742950"/>
              <a:gd name="connsiteX18" fmla="*/ 446987 w 800100"/>
              <a:gd name="connsiteY18" fmla="*/ 201064 h 742950"/>
              <a:gd name="connsiteX19" fmla="*/ 362214 w 800100"/>
              <a:gd name="connsiteY19" fmla="*/ 202969 h 742950"/>
              <a:gd name="connsiteX20" fmla="*/ 352689 w 800100"/>
              <a:gd name="connsiteY20" fmla="*/ 260119 h 742950"/>
              <a:gd name="connsiteX21" fmla="*/ 288872 w 800100"/>
              <a:gd name="connsiteY21" fmla="*/ 323937 h 742950"/>
              <a:gd name="connsiteX22" fmla="*/ 230769 w 800100"/>
              <a:gd name="connsiteY22" fmla="*/ 332509 h 742950"/>
              <a:gd name="connsiteX23" fmla="*/ 228864 w 800100"/>
              <a:gd name="connsiteY23" fmla="*/ 416329 h 742950"/>
              <a:gd name="connsiteX24" fmla="*/ 274584 w 800100"/>
              <a:gd name="connsiteY24" fmla="*/ 427759 h 742950"/>
              <a:gd name="connsiteX25" fmla="*/ 350784 w 800100"/>
              <a:gd name="connsiteY25" fmla="*/ 501102 h 742950"/>
              <a:gd name="connsiteX26" fmla="*/ 404124 w 800100"/>
              <a:gd name="connsiteY26" fmla="*/ 551584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2950">
                <a:moveTo>
                  <a:pt x="801317" y="225829"/>
                </a:moveTo>
                <a:cubicBezTo>
                  <a:pt x="801317" y="332509"/>
                  <a:pt x="763217" y="404899"/>
                  <a:pt x="712734" y="471574"/>
                </a:cubicBezTo>
                <a:cubicBezTo>
                  <a:pt x="633677" y="575397"/>
                  <a:pt x="532712" y="654454"/>
                  <a:pt x="427937" y="728749"/>
                </a:cubicBezTo>
                <a:cubicBezTo>
                  <a:pt x="413649" y="739227"/>
                  <a:pt x="401267" y="743037"/>
                  <a:pt x="385074" y="731607"/>
                </a:cubicBezTo>
                <a:cubicBezTo>
                  <a:pt x="263154" y="643977"/>
                  <a:pt x="145044" y="553489"/>
                  <a:pt x="64082" y="424902"/>
                </a:cubicBezTo>
                <a:cubicBezTo>
                  <a:pt x="16457" y="348702"/>
                  <a:pt x="-6403" y="265834"/>
                  <a:pt x="15504" y="175347"/>
                </a:cubicBezTo>
                <a:cubicBezTo>
                  <a:pt x="58367" y="6754"/>
                  <a:pt x="246962" y="-48491"/>
                  <a:pt x="373644" y="71524"/>
                </a:cubicBezTo>
                <a:cubicBezTo>
                  <a:pt x="390789" y="87717"/>
                  <a:pt x="400314" y="108672"/>
                  <a:pt x="427937" y="79144"/>
                </a:cubicBezTo>
                <a:cubicBezTo>
                  <a:pt x="499374" y="6754"/>
                  <a:pt x="593672" y="-11343"/>
                  <a:pt x="675587" y="27709"/>
                </a:cubicBezTo>
                <a:cubicBezTo>
                  <a:pt x="767979" y="70572"/>
                  <a:pt x="799412" y="149629"/>
                  <a:pt x="801317" y="225829"/>
                </a:cubicBezTo>
                <a:close/>
                <a:moveTo>
                  <a:pt x="404124" y="551584"/>
                </a:moveTo>
                <a:cubicBezTo>
                  <a:pt x="449844" y="563967"/>
                  <a:pt x="460322" y="542059"/>
                  <a:pt x="458417" y="499197"/>
                </a:cubicBezTo>
                <a:cubicBezTo>
                  <a:pt x="455559" y="429664"/>
                  <a:pt x="457464" y="429664"/>
                  <a:pt x="527949" y="428712"/>
                </a:cubicBezTo>
                <a:cubicBezTo>
                  <a:pt x="545094" y="428712"/>
                  <a:pt x="568907" y="437284"/>
                  <a:pt x="577479" y="422044"/>
                </a:cubicBezTo>
                <a:cubicBezTo>
                  <a:pt x="590814" y="397279"/>
                  <a:pt x="586052" y="365847"/>
                  <a:pt x="581289" y="338224"/>
                </a:cubicBezTo>
                <a:cubicBezTo>
                  <a:pt x="577479" y="313459"/>
                  <a:pt x="552714" y="324889"/>
                  <a:pt x="537475" y="323937"/>
                </a:cubicBezTo>
                <a:cubicBezTo>
                  <a:pt x="459369" y="322032"/>
                  <a:pt x="459369" y="322984"/>
                  <a:pt x="458417" y="242974"/>
                </a:cubicBezTo>
                <a:cubicBezTo>
                  <a:pt x="458417" y="238212"/>
                  <a:pt x="458417" y="233449"/>
                  <a:pt x="458417" y="228687"/>
                </a:cubicBezTo>
                <a:cubicBezTo>
                  <a:pt x="457464" y="218209"/>
                  <a:pt x="461274" y="202969"/>
                  <a:pt x="446987" y="201064"/>
                </a:cubicBezTo>
                <a:cubicBezTo>
                  <a:pt x="418412" y="199159"/>
                  <a:pt x="387932" y="194397"/>
                  <a:pt x="362214" y="202969"/>
                </a:cubicBezTo>
                <a:cubicBezTo>
                  <a:pt x="342212" y="210589"/>
                  <a:pt x="353642" y="240117"/>
                  <a:pt x="352689" y="260119"/>
                </a:cubicBezTo>
                <a:cubicBezTo>
                  <a:pt x="350784" y="331557"/>
                  <a:pt x="362214" y="322032"/>
                  <a:pt x="288872" y="323937"/>
                </a:cubicBezTo>
                <a:cubicBezTo>
                  <a:pt x="268869" y="324889"/>
                  <a:pt x="240294" y="313459"/>
                  <a:pt x="230769" y="332509"/>
                </a:cubicBezTo>
                <a:cubicBezTo>
                  <a:pt x="218387" y="357274"/>
                  <a:pt x="221244" y="389659"/>
                  <a:pt x="228864" y="416329"/>
                </a:cubicBezTo>
                <a:cubicBezTo>
                  <a:pt x="234579" y="438237"/>
                  <a:pt x="259344" y="427759"/>
                  <a:pt x="274584" y="427759"/>
                </a:cubicBezTo>
                <a:cubicBezTo>
                  <a:pt x="351737" y="429664"/>
                  <a:pt x="353642" y="428712"/>
                  <a:pt x="350784" y="501102"/>
                </a:cubicBezTo>
                <a:cubicBezTo>
                  <a:pt x="348879" y="544917"/>
                  <a:pt x="361262" y="562062"/>
                  <a:pt x="404124" y="551584"/>
                </a:cubicBezTo>
                <a:close/>
              </a:path>
            </a:pathLst>
          </a:custGeom>
          <a:solidFill>
            <a:srgbClr val="1384BC"/>
          </a:solidFill>
          <a:ln w="9525" cap="flat">
            <a:noFill/>
            <a:prstDash val="solid"/>
            <a:miter/>
          </a:ln>
        </p:spPr>
        <p:txBody>
          <a:bodyPr rtlCol="0" anchor="ctr"/>
          <a:lstStyle/>
          <a:p>
            <a:endParaRPr lang="en-US"/>
          </a:p>
        </p:txBody>
      </p:sp>
      <p:sp>
        <p:nvSpPr>
          <p:cNvPr id="588" name="Graphic 29">
            <a:extLst>
              <a:ext uri="{FF2B5EF4-FFF2-40B4-BE49-F238E27FC236}">
                <a16:creationId xmlns:a16="http://schemas.microsoft.com/office/drawing/2014/main" id="{3F413B3A-4A3F-B845-9B0E-F294D5510226}"/>
              </a:ext>
            </a:extLst>
          </p:cNvPr>
          <p:cNvSpPr/>
          <p:nvPr/>
        </p:nvSpPr>
        <p:spPr>
          <a:xfrm>
            <a:off x="5950453" y="1823027"/>
            <a:ext cx="176929" cy="245288"/>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solidFill>
            <a:srgbClr val="1384BC"/>
          </a:solidFill>
          <a:ln w="9525" cap="flat">
            <a:noFill/>
            <a:prstDash val="solid"/>
            <a:miter/>
          </a:ln>
        </p:spPr>
        <p:txBody>
          <a:bodyPr rtlCol="0" anchor="ctr"/>
          <a:lstStyle/>
          <a:p>
            <a:endParaRPr lang="en-US"/>
          </a:p>
        </p:txBody>
      </p:sp>
      <p:grpSp>
        <p:nvGrpSpPr>
          <p:cNvPr id="589" name="Group 588">
            <a:extLst>
              <a:ext uri="{FF2B5EF4-FFF2-40B4-BE49-F238E27FC236}">
                <a16:creationId xmlns:a16="http://schemas.microsoft.com/office/drawing/2014/main" id="{747DB405-22CF-2946-8079-E40DC4BBE18D}"/>
              </a:ext>
            </a:extLst>
          </p:cNvPr>
          <p:cNvGrpSpPr/>
          <p:nvPr/>
        </p:nvGrpSpPr>
        <p:grpSpPr>
          <a:xfrm>
            <a:off x="6304606" y="1838030"/>
            <a:ext cx="225186" cy="222420"/>
            <a:chOff x="5834400" y="3138001"/>
            <a:chExt cx="533408" cy="526857"/>
          </a:xfrm>
          <a:solidFill>
            <a:srgbClr val="1384BC"/>
          </a:solidFill>
        </p:grpSpPr>
        <p:sp>
          <p:nvSpPr>
            <p:cNvPr id="590" name="Freeform: Shape 53">
              <a:extLst>
                <a:ext uri="{FF2B5EF4-FFF2-40B4-BE49-F238E27FC236}">
                  <a16:creationId xmlns:a16="http://schemas.microsoft.com/office/drawing/2014/main" id="{A003BED8-5641-DC44-9F37-808DC70982CB}"/>
                </a:ext>
              </a:extLst>
            </p:cNvPr>
            <p:cNvSpPr/>
            <p:nvPr/>
          </p:nvSpPr>
          <p:spPr>
            <a:xfrm>
              <a:off x="6120158" y="3143981"/>
              <a:ext cx="247650" cy="342900"/>
            </a:xfrm>
            <a:custGeom>
              <a:avLst/>
              <a:gdLst>
                <a:gd name="connsiteX0" fmla="*/ 241590 w 247650"/>
                <a:gd name="connsiteY0" fmla="*/ 257396 h 342900"/>
                <a:gd name="connsiteX1" fmla="*/ 53947 w 247650"/>
                <a:gd name="connsiteY1" fmla="*/ 10699 h 342900"/>
                <a:gd name="connsiteX2" fmla="*/ 7275 w 247650"/>
                <a:gd name="connsiteY2" fmla="*/ 44036 h 342900"/>
                <a:gd name="connsiteX3" fmla="*/ 7275 w 247650"/>
                <a:gd name="connsiteY3" fmla="*/ 205961 h 342900"/>
                <a:gd name="connsiteX4" fmla="*/ 42517 w 247650"/>
                <a:gd name="connsiteY4" fmla="*/ 260254 h 342900"/>
                <a:gd name="connsiteX5" fmla="*/ 170152 w 247650"/>
                <a:gd name="connsiteY5" fmla="*/ 324071 h 342900"/>
                <a:gd name="connsiteX6" fmla="*/ 241590 w 247650"/>
                <a:gd name="connsiteY6" fmla="*/ 281209 h 342900"/>
                <a:gd name="connsiteX7" fmla="*/ 24159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590" y="257396"/>
                  </a:moveTo>
                  <a:cubicBezTo>
                    <a:pt x="241590" y="143096"/>
                    <a:pt x="161580" y="38321"/>
                    <a:pt x="53947" y="10699"/>
                  </a:cubicBezTo>
                  <a:cubicBezTo>
                    <a:pt x="24420" y="3078"/>
                    <a:pt x="5370" y="4984"/>
                    <a:pt x="7275" y="44036"/>
                  </a:cubicBezTo>
                  <a:cubicBezTo>
                    <a:pt x="10132" y="97376"/>
                    <a:pt x="9180" y="151669"/>
                    <a:pt x="7275" y="205961"/>
                  </a:cubicBezTo>
                  <a:cubicBezTo>
                    <a:pt x="6322" y="234536"/>
                    <a:pt x="18705" y="248824"/>
                    <a:pt x="42517" y="260254"/>
                  </a:cubicBezTo>
                  <a:cubicBezTo>
                    <a:pt x="85380" y="280256"/>
                    <a:pt x="127290" y="303116"/>
                    <a:pt x="170152" y="324071"/>
                  </a:cubicBezTo>
                  <a:cubicBezTo>
                    <a:pt x="230160" y="354551"/>
                    <a:pt x="238732" y="348836"/>
                    <a:pt x="241590" y="281209"/>
                  </a:cubicBezTo>
                  <a:cubicBezTo>
                    <a:pt x="241590" y="273589"/>
                    <a:pt x="241590" y="265969"/>
                    <a:pt x="241590" y="257396"/>
                  </a:cubicBezTo>
                  <a:close/>
                </a:path>
              </a:pathLst>
            </a:custGeom>
            <a:grpFill/>
            <a:ln w="9525" cap="flat">
              <a:noFill/>
              <a:prstDash val="solid"/>
              <a:miter/>
            </a:ln>
          </p:spPr>
          <p:txBody>
            <a:bodyPr rtlCol="0" anchor="ctr"/>
            <a:lstStyle/>
            <a:p>
              <a:endParaRPr lang="en-US"/>
            </a:p>
          </p:txBody>
        </p:sp>
        <p:sp>
          <p:nvSpPr>
            <p:cNvPr id="591" name="Freeform: Shape 54">
              <a:extLst>
                <a:ext uri="{FF2B5EF4-FFF2-40B4-BE49-F238E27FC236}">
                  <a16:creationId xmlns:a16="http://schemas.microsoft.com/office/drawing/2014/main" id="{187E9B45-0E68-674C-8248-E9B11542D766}"/>
                </a:ext>
              </a:extLst>
            </p:cNvPr>
            <p:cNvSpPr/>
            <p:nvPr/>
          </p:nvSpPr>
          <p:spPr>
            <a:xfrm>
              <a:off x="5911563" y="3435544"/>
              <a:ext cx="400050" cy="228600"/>
            </a:xfrm>
            <a:custGeom>
              <a:avLst/>
              <a:gdLst>
                <a:gd name="connsiteX0" fmla="*/ 194914 w 400050"/>
                <a:gd name="connsiteY0" fmla="*/ 230629 h 228600"/>
                <a:gd name="connsiteX1" fmla="*/ 387319 w 400050"/>
                <a:gd name="connsiteY1" fmla="*/ 145856 h 228600"/>
                <a:gd name="connsiteX2" fmla="*/ 381604 w 400050"/>
                <a:gd name="connsiteY2" fmla="*/ 99184 h 228600"/>
                <a:gd name="connsiteX3" fmla="*/ 217774 w 400050"/>
                <a:gd name="connsiteY3" fmla="*/ 13459 h 228600"/>
                <a:gd name="connsiteX4" fmla="*/ 178722 w 400050"/>
                <a:gd name="connsiteY4" fmla="*/ 14411 h 228600"/>
                <a:gd name="connsiteX5" fmla="*/ 22512 w 400050"/>
                <a:gd name="connsiteY5" fmla="*/ 122044 h 228600"/>
                <a:gd name="connsiteX6" fmla="*/ 23464 w 400050"/>
                <a:gd name="connsiteY6" fmla="*/ 165859 h 228600"/>
                <a:gd name="connsiteX7" fmla="*/ 194914 w 400050"/>
                <a:gd name="connsiteY7" fmla="*/ 230629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30629"/>
                  </a:moveTo>
                  <a:cubicBezTo>
                    <a:pt x="269209" y="228724"/>
                    <a:pt x="333979" y="202054"/>
                    <a:pt x="387319" y="145856"/>
                  </a:cubicBezTo>
                  <a:cubicBezTo>
                    <a:pt x="405417" y="126806"/>
                    <a:pt x="409227" y="113471"/>
                    <a:pt x="381604" y="99184"/>
                  </a:cubicBezTo>
                  <a:cubicBezTo>
                    <a:pt x="326360" y="71561"/>
                    <a:pt x="272067" y="42986"/>
                    <a:pt x="217774" y="13459"/>
                  </a:cubicBezTo>
                  <a:cubicBezTo>
                    <a:pt x="204439" y="5839"/>
                    <a:pt x="193009" y="3934"/>
                    <a:pt x="178722" y="14411"/>
                  </a:cubicBezTo>
                  <a:cubicBezTo>
                    <a:pt x="127287" y="50606"/>
                    <a:pt x="74899" y="86801"/>
                    <a:pt x="22512" y="122044"/>
                  </a:cubicBezTo>
                  <a:cubicBezTo>
                    <a:pt x="-1301" y="138236"/>
                    <a:pt x="5367" y="150619"/>
                    <a:pt x="23464" y="165859"/>
                  </a:cubicBezTo>
                  <a:cubicBezTo>
                    <a:pt x="72994" y="207769"/>
                    <a:pt x="129192" y="229676"/>
                    <a:pt x="194914" y="230629"/>
                  </a:cubicBezTo>
                  <a:close/>
                </a:path>
              </a:pathLst>
            </a:custGeom>
            <a:grpFill/>
            <a:ln w="9525" cap="flat">
              <a:noFill/>
              <a:prstDash val="solid"/>
              <a:miter/>
            </a:ln>
          </p:spPr>
          <p:txBody>
            <a:bodyPr rtlCol="0" anchor="ctr"/>
            <a:lstStyle/>
            <a:p>
              <a:endParaRPr lang="en-US"/>
            </a:p>
          </p:txBody>
        </p:sp>
        <p:sp>
          <p:nvSpPr>
            <p:cNvPr id="592" name="Freeform: Shape 55">
              <a:extLst>
                <a:ext uri="{FF2B5EF4-FFF2-40B4-BE49-F238E27FC236}">
                  <a16:creationId xmlns:a16="http://schemas.microsoft.com/office/drawing/2014/main" id="{7F3AC204-91B3-F34A-AA63-8D198F51CC0D}"/>
                </a:ext>
              </a:extLst>
            </p:cNvPr>
            <p:cNvSpPr/>
            <p:nvPr/>
          </p:nvSpPr>
          <p:spPr>
            <a:xfrm>
              <a:off x="5868829" y="3224314"/>
              <a:ext cx="209550" cy="85725"/>
            </a:xfrm>
            <a:custGeom>
              <a:avLst/>
              <a:gdLst>
                <a:gd name="connsiteX0" fmla="*/ 99536 w 209550"/>
                <a:gd name="connsiteY0" fmla="*/ 79908 h 85725"/>
                <a:gd name="connsiteX1" fmla="*/ 99536 w 209550"/>
                <a:gd name="connsiteY1" fmla="*/ 79908 h 85725"/>
                <a:gd name="connsiteX2" fmla="*/ 184309 w 209550"/>
                <a:gd name="connsiteY2" fmla="*/ 79908 h 85725"/>
                <a:gd name="connsiteX3" fmla="*/ 207169 w 209550"/>
                <a:gd name="connsiteY3" fmla="*/ 48476 h 85725"/>
                <a:gd name="connsiteX4" fmla="*/ 188119 w 209550"/>
                <a:gd name="connsiteY4" fmla="*/ 8470 h 85725"/>
                <a:gd name="connsiteX5" fmla="*/ 50959 w 209550"/>
                <a:gd name="connsiteY5" fmla="*/ 9423 h 85725"/>
                <a:gd name="connsiteX6" fmla="*/ 7144 w 209550"/>
                <a:gd name="connsiteY6" fmla="*/ 69431 h 85725"/>
                <a:gd name="connsiteX7" fmla="*/ 50959 w 209550"/>
                <a:gd name="connsiteY7" fmla="*/ 79908 h 85725"/>
                <a:gd name="connsiteX8" fmla="*/ 99536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9536" y="79908"/>
                  </a:moveTo>
                  <a:cubicBezTo>
                    <a:pt x="99536" y="79908"/>
                    <a:pt x="99536" y="79908"/>
                    <a:pt x="99536" y="79908"/>
                  </a:cubicBezTo>
                  <a:cubicBezTo>
                    <a:pt x="128111" y="79908"/>
                    <a:pt x="156686" y="78956"/>
                    <a:pt x="184309" y="79908"/>
                  </a:cubicBezTo>
                  <a:cubicBezTo>
                    <a:pt x="208121" y="80861"/>
                    <a:pt x="209074" y="64668"/>
                    <a:pt x="207169" y="48476"/>
                  </a:cubicBezTo>
                  <a:cubicBezTo>
                    <a:pt x="205264" y="33236"/>
                    <a:pt x="216694" y="9423"/>
                    <a:pt x="188119" y="8470"/>
                  </a:cubicBezTo>
                  <a:cubicBezTo>
                    <a:pt x="142399" y="7518"/>
                    <a:pt x="96679" y="5613"/>
                    <a:pt x="50959" y="9423"/>
                  </a:cubicBezTo>
                  <a:cubicBezTo>
                    <a:pt x="18574" y="12281"/>
                    <a:pt x="7144" y="45618"/>
                    <a:pt x="7144" y="69431"/>
                  </a:cubicBezTo>
                  <a:cubicBezTo>
                    <a:pt x="7144" y="89433"/>
                    <a:pt x="35719" y="77051"/>
                    <a:pt x="50959" y="79908"/>
                  </a:cubicBezTo>
                  <a:cubicBezTo>
                    <a:pt x="68104" y="80861"/>
                    <a:pt x="84296" y="79908"/>
                    <a:pt x="99536" y="79908"/>
                  </a:cubicBezTo>
                  <a:close/>
                </a:path>
              </a:pathLst>
            </a:custGeom>
            <a:grpFill/>
            <a:ln w="9525" cap="flat">
              <a:noFill/>
              <a:prstDash val="solid"/>
              <a:miter/>
            </a:ln>
          </p:spPr>
          <p:txBody>
            <a:bodyPr rtlCol="0" anchor="ctr"/>
            <a:lstStyle/>
            <a:p>
              <a:endParaRPr lang="en-US"/>
            </a:p>
          </p:txBody>
        </p:sp>
        <p:sp>
          <p:nvSpPr>
            <p:cNvPr id="593" name="Freeform: Shape 56">
              <a:extLst>
                <a:ext uri="{FF2B5EF4-FFF2-40B4-BE49-F238E27FC236}">
                  <a16:creationId xmlns:a16="http://schemas.microsoft.com/office/drawing/2014/main" id="{A81E815F-21FD-314D-9E32-7607F9199998}"/>
                </a:ext>
              </a:extLst>
            </p:cNvPr>
            <p:cNvSpPr/>
            <p:nvPr/>
          </p:nvSpPr>
          <p:spPr>
            <a:xfrm>
              <a:off x="5835359" y="3336131"/>
              <a:ext cx="238125" cy="66675"/>
            </a:xfrm>
            <a:custGeom>
              <a:avLst/>
              <a:gdLst>
                <a:gd name="connsiteX0" fmla="*/ 121576 w 238125"/>
                <a:gd name="connsiteY0" fmla="*/ 65246 h 66675"/>
                <a:gd name="connsiteX1" fmla="*/ 212064 w 238125"/>
                <a:gd name="connsiteY1" fmla="*/ 65246 h 66675"/>
                <a:gd name="connsiteX2" fmla="*/ 239686 w 238125"/>
                <a:gd name="connsiteY2" fmla="*/ 36671 h 66675"/>
                <a:gd name="connsiteX3" fmla="*/ 213016 w 238125"/>
                <a:gd name="connsiteY3" fmla="*/ 7144 h 66675"/>
                <a:gd name="connsiteX4" fmla="*/ 37756 w 238125"/>
                <a:gd name="connsiteY4" fmla="*/ 7144 h 66675"/>
                <a:gd name="connsiteX5" fmla="*/ 7276 w 238125"/>
                <a:gd name="connsiteY5" fmla="*/ 46196 h 66675"/>
                <a:gd name="connsiteX6" fmla="*/ 36804 w 238125"/>
                <a:gd name="connsiteY6" fmla="*/ 64294 h 66675"/>
                <a:gd name="connsiteX7" fmla="*/ 121576 w 238125"/>
                <a:gd name="connsiteY7" fmla="*/ 65246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1576" y="65246"/>
                  </a:moveTo>
                  <a:cubicBezTo>
                    <a:pt x="152056" y="65246"/>
                    <a:pt x="181584" y="64294"/>
                    <a:pt x="212064" y="65246"/>
                  </a:cubicBezTo>
                  <a:cubicBezTo>
                    <a:pt x="233019" y="66199"/>
                    <a:pt x="239686" y="56674"/>
                    <a:pt x="239686" y="36671"/>
                  </a:cubicBezTo>
                  <a:cubicBezTo>
                    <a:pt x="239686" y="17621"/>
                    <a:pt x="234924" y="7144"/>
                    <a:pt x="213016" y="7144"/>
                  </a:cubicBezTo>
                  <a:cubicBezTo>
                    <a:pt x="154914" y="8096"/>
                    <a:pt x="95859" y="8096"/>
                    <a:pt x="37756" y="7144"/>
                  </a:cubicBezTo>
                  <a:cubicBezTo>
                    <a:pt x="10134" y="7144"/>
                    <a:pt x="9181" y="27146"/>
                    <a:pt x="7276" y="46196"/>
                  </a:cubicBezTo>
                  <a:cubicBezTo>
                    <a:pt x="5372" y="70009"/>
                    <a:pt x="24422" y="64294"/>
                    <a:pt x="36804" y="64294"/>
                  </a:cubicBezTo>
                  <a:cubicBezTo>
                    <a:pt x="64426" y="65246"/>
                    <a:pt x="93001" y="65246"/>
                    <a:pt x="121576" y="65246"/>
                  </a:cubicBezTo>
                  <a:close/>
                </a:path>
              </a:pathLst>
            </a:custGeom>
            <a:grpFill/>
            <a:ln w="9525" cap="flat">
              <a:noFill/>
              <a:prstDash val="solid"/>
              <a:miter/>
            </a:ln>
          </p:spPr>
          <p:txBody>
            <a:bodyPr rtlCol="0" anchor="ctr"/>
            <a:lstStyle/>
            <a:p>
              <a:endParaRPr lang="en-US"/>
            </a:p>
          </p:txBody>
        </p:sp>
        <p:sp>
          <p:nvSpPr>
            <p:cNvPr id="594" name="Freeform: Shape 57">
              <a:extLst>
                <a:ext uri="{FF2B5EF4-FFF2-40B4-BE49-F238E27FC236}">
                  <a16:creationId xmlns:a16="http://schemas.microsoft.com/office/drawing/2014/main" id="{DD32D041-D346-5746-9D7E-E248A09AEE42}"/>
                </a:ext>
              </a:extLst>
            </p:cNvPr>
            <p:cNvSpPr/>
            <p:nvPr/>
          </p:nvSpPr>
          <p:spPr>
            <a:xfrm>
              <a:off x="5835446" y="3422792"/>
              <a:ext cx="161925" cy="95250"/>
            </a:xfrm>
            <a:custGeom>
              <a:avLst/>
              <a:gdLst>
                <a:gd name="connsiteX0" fmla="*/ 158637 w 161925"/>
                <a:gd name="connsiteY0" fmla="*/ 16686 h 95250"/>
                <a:gd name="connsiteX1" fmla="*/ 155779 w 161925"/>
                <a:gd name="connsiteY1" fmla="*/ 7161 h 95250"/>
                <a:gd name="connsiteX2" fmla="*/ 29097 w 161925"/>
                <a:gd name="connsiteY2" fmla="*/ 7161 h 95250"/>
                <a:gd name="connsiteX3" fmla="*/ 7189 w 161925"/>
                <a:gd name="connsiteY3" fmla="*/ 18591 h 95250"/>
                <a:gd name="connsiteX4" fmla="*/ 31002 w 161925"/>
                <a:gd name="connsiteY4" fmla="*/ 84313 h 95250"/>
                <a:gd name="connsiteX5" fmla="*/ 75769 w 161925"/>
                <a:gd name="connsiteY5" fmla="*/ 70978 h 95250"/>
                <a:gd name="connsiteX6" fmla="*/ 158637 w 161925"/>
                <a:gd name="connsiteY6" fmla="*/ 1668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8637" y="16686"/>
                  </a:moveTo>
                  <a:cubicBezTo>
                    <a:pt x="157684" y="13828"/>
                    <a:pt x="156732" y="10018"/>
                    <a:pt x="155779" y="7161"/>
                  </a:cubicBezTo>
                  <a:cubicBezTo>
                    <a:pt x="113869" y="7161"/>
                    <a:pt x="71007" y="7161"/>
                    <a:pt x="29097" y="7161"/>
                  </a:cubicBezTo>
                  <a:cubicBezTo>
                    <a:pt x="20524" y="7161"/>
                    <a:pt x="6237" y="6208"/>
                    <a:pt x="7189" y="18591"/>
                  </a:cubicBezTo>
                  <a:cubicBezTo>
                    <a:pt x="8142" y="42403"/>
                    <a:pt x="13857" y="67168"/>
                    <a:pt x="31002" y="84313"/>
                  </a:cubicBezTo>
                  <a:cubicBezTo>
                    <a:pt x="48147" y="101458"/>
                    <a:pt x="62434" y="78598"/>
                    <a:pt x="75769" y="70978"/>
                  </a:cubicBezTo>
                  <a:cubicBezTo>
                    <a:pt x="104344" y="53833"/>
                    <a:pt x="131014" y="34783"/>
                    <a:pt x="158637" y="16686"/>
                  </a:cubicBezTo>
                  <a:close/>
                </a:path>
              </a:pathLst>
            </a:custGeom>
            <a:grpFill/>
            <a:ln w="9525" cap="flat">
              <a:noFill/>
              <a:prstDash val="solid"/>
              <a:miter/>
            </a:ln>
          </p:spPr>
          <p:txBody>
            <a:bodyPr rtlCol="0" anchor="ctr"/>
            <a:lstStyle/>
            <a:p>
              <a:endParaRPr lang="en-US"/>
            </a:p>
          </p:txBody>
        </p:sp>
        <p:sp>
          <p:nvSpPr>
            <p:cNvPr id="595" name="Freeform: Shape 58">
              <a:extLst>
                <a:ext uri="{FF2B5EF4-FFF2-40B4-BE49-F238E27FC236}">
                  <a16:creationId xmlns:a16="http://schemas.microsoft.com/office/drawing/2014/main" id="{BC071EFF-8BAB-A84D-B70C-67D0D7F20ECA}"/>
                </a:ext>
              </a:extLst>
            </p:cNvPr>
            <p:cNvSpPr/>
            <p:nvPr/>
          </p:nvSpPr>
          <p:spPr>
            <a:xfrm>
              <a:off x="5938361" y="3138715"/>
              <a:ext cx="133350" cy="66675"/>
            </a:xfrm>
            <a:custGeom>
              <a:avLst/>
              <a:gdLst>
                <a:gd name="connsiteX0" fmla="*/ 7144 w 133350"/>
                <a:gd name="connsiteY0" fmla="*/ 66447 h 66675"/>
                <a:gd name="connsiteX1" fmla="*/ 101441 w 133350"/>
                <a:gd name="connsiteY1" fmla="*/ 66447 h 66675"/>
                <a:gd name="connsiteX2" fmla="*/ 129064 w 133350"/>
                <a:gd name="connsiteY2" fmla="*/ 25490 h 66675"/>
                <a:gd name="connsiteX3" fmla="*/ 94774 w 133350"/>
                <a:gd name="connsiteY3" fmla="*/ 13107 h 66675"/>
                <a:gd name="connsiteX4" fmla="*/ 7144 w 133350"/>
                <a:gd name="connsiteY4" fmla="*/ 66447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6447"/>
                  </a:moveTo>
                  <a:cubicBezTo>
                    <a:pt x="46196" y="66447"/>
                    <a:pt x="73819" y="65495"/>
                    <a:pt x="101441" y="66447"/>
                  </a:cubicBezTo>
                  <a:cubicBezTo>
                    <a:pt x="135731" y="68352"/>
                    <a:pt x="130016" y="44540"/>
                    <a:pt x="129064" y="25490"/>
                  </a:cubicBezTo>
                  <a:cubicBezTo>
                    <a:pt x="128111" y="-4038"/>
                    <a:pt x="108109" y="10250"/>
                    <a:pt x="94774" y="13107"/>
                  </a:cubicBezTo>
                  <a:cubicBezTo>
                    <a:pt x="66199" y="21680"/>
                    <a:pt x="38576" y="32157"/>
                    <a:pt x="7144" y="66447"/>
                  </a:cubicBezTo>
                  <a:close/>
                </a:path>
              </a:pathLst>
            </a:custGeom>
            <a:grpFill/>
            <a:ln w="9525" cap="flat">
              <a:noFill/>
              <a:prstDash val="solid"/>
              <a:miter/>
            </a:ln>
          </p:spPr>
          <p:txBody>
            <a:bodyPr rtlCol="0" anchor="ctr"/>
            <a:lstStyle/>
            <a:p>
              <a:endParaRPr lang="en-US"/>
            </a:p>
          </p:txBody>
        </p:sp>
        <p:sp>
          <p:nvSpPr>
            <p:cNvPr id="596" name="Freeform: Shape 59">
              <a:extLst>
                <a:ext uri="{FF2B5EF4-FFF2-40B4-BE49-F238E27FC236}">
                  <a16:creationId xmlns:a16="http://schemas.microsoft.com/office/drawing/2014/main" id="{CCED1467-E2B1-A041-A852-50501342B279}"/>
                </a:ext>
              </a:extLst>
            </p:cNvPr>
            <p:cNvSpPr/>
            <p:nvPr/>
          </p:nvSpPr>
          <p:spPr>
            <a:xfrm>
              <a:off x="6120098" y="3143981"/>
              <a:ext cx="247650" cy="342900"/>
            </a:xfrm>
            <a:custGeom>
              <a:avLst/>
              <a:gdLst>
                <a:gd name="connsiteX0" fmla="*/ 241650 w 247650"/>
                <a:gd name="connsiteY0" fmla="*/ 257396 h 342900"/>
                <a:gd name="connsiteX1" fmla="*/ 241650 w 247650"/>
                <a:gd name="connsiteY1" fmla="*/ 281209 h 342900"/>
                <a:gd name="connsiteX2" fmla="*/ 170213 w 247650"/>
                <a:gd name="connsiteY2" fmla="*/ 324071 h 342900"/>
                <a:gd name="connsiteX3" fmla="*/ 42577 w 247650"/>
                <a:gd name="connsiteY3" fmla="*/ 260254 h 342900"/>
                <a:gd name="connsiteX4" fmla="*/ 7335 w 247650"/>
                <a:gd name="connsiteY4" fmla="*/ 205961 h 342900"/>
                <a:gd name="connsiteX5" fmla="*/ 7335 w 247650"/>
                <a:gd name="connsiteY5" fmla="*/ 44036 h 342900"/>
                <a:gd name="connsiteX6" fmla="*/ 54008 w 247650"/>
                <a:gd name="connsiteY6" fmla="*/ 10699 h 342900"/>
                <a:gd name="connsiteX7" fmla="*/ 24165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650" y="257396"/>
                  </a:moveTo>
                  <a:cubicBezTo>
                    <a:pt x="241650" y="265016"/>
                    <a:pt x="241650" y="273589"/>
                    <a:pt x="241650" y="281209"/>
                  </a:cubicBezTo>
                  <a:cubicBezTo>
                    <a:pt x="238792" y="348836"/>
                    <a:pt x="230220" y="354551"/>
                    <a:pt x="170213" y="324071"/>
                  </a:cubicBezTo>
                  <a:cubicBezTo>
                    <a:pt x="128302" y="302164"/>
                    <a:pt x="86392" y="279304"/>
                    <a:pt x="42577" y="260254"/>
                  </a:cubicBezTo>
                  <a:cubicBezTo>
                    <a:pt x="17812" y="248824"/>
                    <a:pt x="5430" y="234536"/>
                    <a:pt x="7335" y="205961"/>
                  </a:cubicBezTo>
                  <a:cubicBezTo>
                    <a:pt x="9240" y="151669"/>
                    <a:pt x="10192" y="98329"/>
                    <a:pt x="7335" y="44036"/>
                  </a:cubicBezTo>
                  <a:cubicBezTo>
                    <a:pt x="5430" y="4984"/>
                    <a:pt x="23527" y="3078"/>
                    <a:pt x="54008" y="10699"/>
                  </a:cubicBezTo>
                  <a:cubicBezTo>
                    <a:pt x="161640" y="39274"/>
                    <a:pt x="241650" y="143096"/>
                    <a:pt x="241650" y="257396"/>
                  </a:cubicBezTo>
                  <a:close/>
                </a:path>
              </a:pathLst>
            </a:custGeom>
            <a:grpFill/>
            <a:ln w="9525" cap="flat">
              <a:noFill/>
              <a:prstDash val="solid"/>
              <a:miter/>
            </a:ln>
          </p:spPr>
          <p:txBody>
            <a:bodyPr rtlCol="0" anchor="ctr"/>
            <a:lstStyle/>
            <a:p>
              <a:endParaRPr lang="en-US"/>
            </a:p>
          </p:txBody>
        </p:sp>
        <p:sp>
          <p:nvSpPr>
            <p:cNvPr id="597" name="Freeform: Shape 60">
              <a:extLst>
                <a:ext uri="{FF2B5EF4-FFF2-40B4-BE49-F238E27FC236}">
                  <a16:creationId xmlns:a16="http://schemas.microsoft.com/office/drawing/2014/main" id="{36150FBF-C3D8-1E4A-B49D-42E7DF9B0CCA}"/>
                </a:ext>
              </a:extLst>
            </p:cNvPr>
            <p:cNvSpPr/>
            <p:nvPr/>
          </p:nvSpPr>
          <p:spPr>
            <a:xfrm>
              <a:off x="5911563" y="3436258"/>
              <a:ext cx="400050" cy="228600"/>
            </a:xfrm>
            <a:custGeom>
              <a:avLst/>
              <a:gdLst>
                <a:gd name="connsiteX0" fmla="*/ 194914 w 400050"/>
                <a:gd name="connsiteY0" fmla="*/ 229915 h 228600"/>
                <a:gd name="connsiteX1" fmla="*/ 23464 w 400050"/>
                <a:gd name="connsiteY1" fmla="*/ 165145 h 228600"/>
                <a:gd name="connsiteX2" fmla="*/ 22512 w 400050"/>
                <a:gd name="connsiteY2" fmla="*/ 121330 h 228600"/>
                <a:gd name="connsiteX3" fmla="*/ 178722 w 400050"/>
                <a:gd name="connsiteY3" fmla="*/ 13697 h 228600"/>
                <a:gd name="connsiteX4" fmla="*/ 217774 w 400050"/>
                <a:gd name="connsiteY4" fmla="*/ 12745 h 228600"/>
                <a:gd name="connsiteX5" fmla="*/ 381604 w 400050"/>
                <a:gd name="connsiteY5" fmla="*/ 98470 h 228600"/>
                <a:gd name="connsiteX6" fmla="*/ 387319 w 400050"/>
                <a:gd name="connsiteY6" fmla="*/ 145142 h 228600"/>
                <a:gd name="connsiteX7" fmla="*/ 194914 w 400050"/>
                <a:gd name="connsiteY7" fmla="*/ 22991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29915"/>
                  </a:moveTo>
                  <a:cubicBezTo>
                    <a:pt x="129192" y="228010"/>
                    <a:pt x="72994" y="207055"/>
                    <a:pt x="23464" y="165145"/>
                  </a:cubicBezTo>
                  <a:cubicBezTo>
                    <a:pt x="5367" y="149905"/>
                    <a:pt x="-1301" y="137522"/>
                    <a:pt x="22512" y="121330"/>
                  </a:cubicBezTo>
                  <a:cubicBezTo>
                    <a:pt x="74899" y="86087"/>
                    <a:pt x="127287" y="49892"/>
                    <a:pt x="178722" y="13697"/>
                  </a:cubicBezTo>
                  <a:cubicBezTo>
                    <a:pt x="193009" y="4172"/>
                    <a:pt x="203487" y="6077"/>
                    <a:pt x="217774" y="12745"/>
                  </a:cubicBezTo>
                  <a:cubicBezTo>
                    <a:pt x="272067" y="41320"/>
                    <a:pt x="326360" y="70847"/>
                    <a:pt x="381604" y="98470"/>
                  </a:cubicBezTo>
                  <a:cubicBezTo>
                    <a:pt x="409227" y="112758"/>
                    <a:pt x="405417" y="126092"/>
                    <a:pt x="387319" y="145142"/>
                  </a:cubicBezTo>
                  <a:cubicBezTo>
                    <a:pt x="333979" y="201340"/>
                    <a:pt x="269209" y="228010"/>
                    <a:pt x="194914" y="229915"/>
                  </a:cubicBezTo>
                  <a:close/>
                </a:path>
              </a:pathLst>
            </a:custGeom>
            <a:grpFill/>
            <a:ln w="9525" cap="flat">
              <a:noFill/>
              <a:prstDash val="solid"/>
              <a:miter/>
            </a:ln>
          </p:spPr>
          <p:txBody>
            <a:bodyPr rtlCol="0" anchor="ctr"/>
            <a:lstStyle/>
            <a:p>
              <a:endParaRPr lang="en-US"/>
            </a:p>
          </p:txBody>
        </p:sp>
        <p:sp>
          <p:nvSpPr>
            <p:cNvPr id="598" name="Freeform: Shape 61">
              <a:extLst>
                <a:ext uri="{FF2B5EF4-FFF2-40B4-BE49-F238E27FC236}">
                  <a16:creationId xmlns:a16="http://schemas.microsoft.com/office/drawing/2014/main" id="{EA203945-88A9-E944-A67C-BDDC4D4C672C}"/>
                </a:ext>
              </a:extLst>
            </p:cNvPr>
            <p:cNvSpPr/>
            <p:nvPr/>
          </p:nvSpPr>
          <p:spPr>
            <a:xfrm>
              <a:off x="5869781" y="3224314"/>
              <a:ext cx="209550" cy="85725"/>
            </a:xfrm>
            <a:custGeom>
              <a:avLst/>
              <a:gdLst>
                <a:gd name="connsiteX0" fmla="*/ 98584 w 209550"/>
                <a:gd name="connsiteY0" fmla="*/ 79908 h 85725"/>
                <a:gd name="connsiteX1" fmla="*/ 50959 w 209550"/>
                <a:gd name="connsiteY1" fmla="*/ 79908 h 85725"/>
                <a:gd name="connsiteX2" fmla="*/ 7144 w 209550"/>
                <a:gd name="connsiteY2" fmla="*/ 69431 h 85725"/>
                <a:gd name="connsiteX3" fmla="*/ 50959 w 209550"/>
                <a:gd name="connsiteY3" fmla="*/ 9423 h 85725"/>
                <a:gd name="connsiteX4" fmla="*/ 188119 w 209550"/>
                <a:gd name="connsiteY4" fmla="*/ 8470 h 85725"/>
                <a:gd name="connsiteX5" fmla="*/ 207169 w 209550"/>
                <a:gd name="connsiteY5" fmla="*/ 48476 h 85725"/>
                <a:gd name="connsiteX6" fmla="*/ 184309 w 209550"/>
                <a:gd name="connsiteY6" fmla="*/ 79908 h 85725"/>
                <a:gd name="connsiteX7" fmla="*/ 98584 w 209550"/>
                <a:gd name="connsiteY7" fmla="*/ 79908 h 85725"/>
                <a:gd name="connsiteX8" fmla="*/ 98584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8584" y="79908"/>
                  </a:moveTo>
                  <a:cubicBezTo>
                    <a:pt x="82391" y="79908"/>
                    <a:pt x="67151" y="81813"/>
                    <a:pt x="50959" y="79908"/>
                  </a:cubicBezTo>
                  <a:cubicBezTo>
                    <a:pt x="35719" y="78003"/>
                    <a:pt x="7144" y="89433"/>
                    <a:pt x="7144" y="69431"/>
                  </a:cubicBezTo>
                  <a:cubicBezTo>
                    <a:pt x="7144" y="45618"/>
                    <a:pt x="18574" y="12281"/>
                    <a:pt x="50959" y="9423"/>
                  </a:cubicBezTo>
                  <a:cubicBezTo>
                    <a:pt x="96679" y="5613"/>
                    <a:pt x="142399" y="7518"/>
                    <a:pt x="188119" y="8470"/>
                  </a:cubicBezTo>
                  <a:cubicBezTo>
                    <a:pt x="216694" y="9423"/>
                    <a:pt x="205264" y="33236"/>
                    <a:pt x="207169" y="48476"/>
                  </a:cubicBezTo>
                  <a:cubicBezTo>
                    <a:pt x="209074" y="64668"/>
                    <a:pt x="208121" y="80861"/>
                    <a:pt x="184309" y="79908"/>
                  </a:cubicBezTo>
                  <a:cubicBezTo>
                    <a:pt x="155734" y="78956"/>
                    <a:pt x="127159" y="78956"/>
                    <a:pt x="98584" y="79908"/>
                  </a:cubicBezTo>
                  <a:cubicBezTo>
                    <a:pt x="98584" y="79908"/>
                    <a:pt x="98584" y="79908"/>
                    <a:pt x="98584" y="79908"/>
                  </a:cubicBezTo>
                  <a:close/>
                </a:path>
              </a:pathLst>
            </a:custGeom>
            <a:grpFill/>
            <a:ln w="9525" cap="flat">
              <a:noFill/>
              <a:prstDash val="solid"/>
              <a:miter/>
            </a:ln>
          </p:spPr>
          <p:txBody>
            <a:bodyPr rtlCol="0" anchor="ctr"/>
            <a:lstStyle/>
            <a:p>
              <a:endParaRPr lang="en-US"/>
            </a:p>
          </p:txBody>
        </p:sp>
        <p:sp>
          <p:nvSpPr>
            <p:cNvPr id="599" name="Freeform: Shape 62">
              <a:extLst>
                <a:ext uri="{FF2B5EF4-FFF2-40B4-BE49-F238E27FC236}">
                  <a16:creationId xmlns:a16="http://schemas.microsoft.com/office/drawing/2014/main" id="{9B349C88-98C6-404C-8FD7-EF86A720350E}"/>
                </a:ext>
              </a:extLst>
            </p:cNvPr>
            <p:cNvSpPr/>
            <p:nvPr/>
          </p:nvSpPr>
          <p:spPr>
            <a:xfrm>
              <a:off x="5834400" y="3337084"/>
              <a:ext cx="238125" cy="66675"/>
            </a:xfrm>
            <a:custGeom>
              <a:avLst/>
              <a:gdLst>
                <a:gd name="connsiteX0" fmla="*/ 122535 w 238125"/>
                <a:gd name="connsiteY0" fmla="*/ 64294 h 66675"/>
                <a:gd name="connsiteX1" fmla="*/ 36810 w 238125"/>
                <a:gd name="connsiteY1" fmla="*/ 64294 h 66675"/>
                <a:gd name="connsiteX2" fmla="*/ 7283 w 238125"/>
                <a:gd name="connsiteY2" fmla="*/ 46196 h 66675"/>
                <a:gd name="connsiteX3" fmla="*/ 37763 w 238125"/>
                <a:gd name="connsiteY3" fmla="*/ 7144 h 66675"/>
                <a:gd name="connsiteX4" fmla="*/ 213023 w 238125"/>
                <a:gd name="connsiteY4" fmla="*/ 7144 h 66675"/>
                <a:gd name="connsiteX5" fmla="*/ 239693 w 238125"/>
                <a:gd name="connsiteY5" fmla="*/ 36671 h 66675"/>
                <a:gd name="connsiteX6" fmla="*/ 212070 w 238125"/>
                <a:gd name="connsiteY6" fmla="*/ 65246 h 66675"/>
                <a:gd name="connsiteX7" fmla="*/ 122535 w 238125"/>
                <a:gd name="connsiteY7" fmla="*/ 6429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2535" y="64294"/>
                  </a:moveTo>
                  <a:cubicBezTo>
                    <a:pt x="93960" y="64294"/>
                    <a:pt x="65385" y="65246"/>
                    <a:pt x="36810" y="64294"/>
                  </a:cubicBezTo>
                  <a:cubicBezTo>
                    <a:pt x="23475" y="64294"/>
                    <a:pt x="5378" y="69056"/>
                    <a:pt x="7283" y="46196"/>
                  </a:cubicBezTo>
                  <a:cubicBezTo>
                    <a:pt x="9188" y="27146"/>
                    <a:pt x="10140" y="7144"/>
                    <a:pt x="37763" y="7144"/>
                  </a:cubicBezTo>
                  <a:cubicBezTo>
                    <a:pt x="95865" y="7144"/>
                    <a:pt x="154920" y="8096"/>
                    <a:pt x="213023" y="7144"/>
                  </a:cubicBezTo>
                  <a:cubicBezTo>
                    <a:pt x="234930" y="7144"/>
                    <a:pt x="239693" y="17621"/>
                    <a:pt x="239693" y="36671"/>
                  </a:cubicBezTo>
                  <a:cubicBezTo>
                    <a:pt x="239693" y="56674"/>
                    <a:pt x="233025" y="66199"/>
                    <a:pt x="212070" y="65246"/>
                  </a:cubicBezTo>
                  <a:cubicBezTo>
                    <a:pt x="182543" y="63341"/>
                    <a:pt x="153015" y="64294"/>
                    <a:pt x="122535" y="64294"/>
                  </a:cubicBezTo>
                  <a:close/>
                </a:path>
              </a:pathLst>
            </a:custGeom>
            <a:grpFill/>
            <a:ln w="9525" cap="flat">
              <a:noFill/>
              <a:prstDash val="solid"/>
              <a:miter/>
            </a:ln>
          </p:spPr>
          <p:txBody>
            <a:bodyPr rtlCol="0" anchor="ctr"/>
            <a:lstStyle/>
            <a:p>
              <a:endParaRPr lang="en-US"/>
            </a:p>
          </p:txBody>
        </p:sp>
        <p:sp>
          <p:nvSpPr>
            <p:cNvPr id="600" name="Freeform: Shape 63">
              <a:extLst>
                <a:ext uri="{FF2B5EF4-FFF2-40B4-BE49-F238E27FC236}">
                  <a16:creationId xmlns:a16="http://schemas.microsoft.com/office/drawing/2014/main" id="{2D75040E-6923-5F43-AED5-8913EC0C0D67}"/>
                </a:ext>
              </a:extLst>
            </p:cNvPr>
            <p:cNvSpPr/>
            <p:nvPr/>
          </p:nvSpPr>
          <p:spPr>
            <a:xfrm>
              <a:off x="5834490" y="3421762"/>
              <a:ext cx="161925" cy="95250"/>
            </a:xfrm>
            <a:custGeom>
              <a:avLst/>
              <a:gdLst>
                <a:gd name="connsiteX0" fmla="*/ 159592 w 161925"/>
                <a:gd name="connsiteY0" fmla="*/ 17715 h 95250"/>
                <a:gd name="connsiteX1" fmla="*/ 75772 w 161925"/>
                <a:gd name="connsiteY1" fmla="*/ 71055 h 95250"/>
                <a:gd name="connsiteX2" fmla="*/ 31005 w 161925"/>
                <a:gd name="connsiteY2" fmla="*/ 84390 h 95250"/>
                <a:gd name="connsiteX3" fmla="*/ 7192 w 161925"/>
                <a:gd name="connsiteY3" fmla="*/ 18668 h 95250"/>
                <a:gd name="connsiteX4" fmla="*/ 29100 w 161925"/>
                <a:gd name="connsiteY4" fmla="*/ 7238 h 95250"/>
                <a:gd name="connsiteX5" fmla="*/ 155782 w 161925"/>
                <a:gd name="connsiteY5" fmla="*/ 7238 h 95250"/>
                <a:gd name="connsiteX6" fmla="*/ 159592 w 161925"/>
                <a:gd name="connsiteY6" fmla="*/ 1771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9592" y="17715"/>
                  </a:moveTo>
                  <a:cubicBezTo>
                    <a:pt x="131970" y="35813"/>
                    <a:pt x="104347" y="54863"/>
                    <a:pt x="75772" y="71055"/>
                  </a:cubicBezTo>
                  <a:cubicBezTo>
                    <a:pt x="62437" y="78675"/>
                    <a:pt x="49102" y="101535"/>
                    <a:pt x="31005" y="84390"/>
                  </a:cubicBezTo>
                  <a:cubicBezTo>
                    <a:pt x="13860" y="68198"/>
                    <a:pt x="9097" y="42480"/>
                    <a:pt x="7192" y="18668"/>
                  </a:cubicBezTo>
                  <a:cubicBezTo>
                    <a:pt x="6240" y="5333"/>
                    <a:pt x="19575" y="7238"/>
                    <a:pt x="29100" y="7238"/>
                  </a:cubicBezTo>
                  <a:cubicBezTo>
                    <a:pt x="71010" y="7238"/>
                    <a:pt x="113872" y="7238"/>
                    <a:pt x="155782" y="7238"/>
                  </a:cubicBezTo>
                  <a:cubicBezTo>
                    <a:pt x="157687" y="11048"/>
                    <a:pt x="158640" y="13905"/>
                    <a:pt x="159592" y="17715"/>
                  </a:cubicBezTo>
                  <a:close/>
                </a:path>
              </a:pathLst>
            </a:custGeom>
            <a:grpFill/>
            <a:ln w="9525" cap="flat">
              <a:noFill/>
              <a:prstDash val="solid"/>
              <a:miter/>
            </a:ln>
          </p:spPr>
          <p:txBody>
            <a:bodyPr rtlCol="0" anchor="ctr"/>
            <a:lstStyle/>
            <a:p>
              <a:endParaRPr lang="en-US"/>
            </a:p>
          </p:txBody>
        </p:sp>
        <p:sp>
          <p:nvSpPr>
            <p:cNvPr id="601" name="Freeform: Shape 64">
              <a:extLst>
                <a:ext uri="{FF2B5EF4-FFF2-40B4-BE49-F238E27FC236}">
                  <a16:creationId xmlns:a16="http://schemas.microsoft.com/office/drawing/2014/main" id="{DE0026F1-DAB2-1E49-BFBF-AB2E3A806AAF}"/>
                </a:ext>
              </a:extLst>
            </p:cNvPr>
            <p:cNvSpPr/>
            <p:nvPr/>
          </p:nvSpPr>
          <p:spPr>
            <a:xfrm>
              <a:off x="5938361" y="3138001"/>
              <a:ext cx="133350" cy="66675"/>
            </a:xfrm>
            <a:custGeom>
              <a:avLst/>
              <a:gdLst>
                <a:gd name="connsiteX0" fmla="*/ 7144 w 133350"/>
                <a:gd name="connsiteY0" fmla="*/ 67161 h 66675"/>
                <a:gd name="connsiteX1" fmla="*/ 94774 w 133350"/>
                <a:gd name="connsiteY1" fmla="*/ 13821 h 66675"/>
                <a:gd name="connsiteX2" fmla="*/ 129064 w 133350"/>
                <a:gd name="connsiteY2" fmla="*/ 26204 h 66675"/>
                <a:gd name="connsiteX3" fmla="*/ 101441 w 133350"/>
                <a:gd name="connsiteY3" fmla="*/ 67161 h 66675"/>
                <a:gd name="connsiteX4" fmla="*/ 7144 w 133350"/>
                <a:gd name="connsiteY4" fmla="*/ 67161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7161"/>
                  </a:moveTo>
                  <a:cubicBezTo>
                    <a:pt x="38576" y="32871"/>
                    <a:pt x="66199" y="22394"/>
                    <a:pt x="94774" y="13821"/>
                  </a:cubicBezTo>
                  <a:cubicBezTo>
                    <a:pt x="107156" y="10011"/>
                    <a:pt x="127159" y="-4276"/>
                    <a:pt x="129064" y="26204"/>
                  </a:cubicBezTo>
                  <a:cubicBezTo>
                    <a:pt x="130016" y="46206"/>
                    <a:pt x="135731" y="69066"/>
                    <a:pt x="101441" y="67161"/>
                  </a:cubicBezTo>
                  <a:cubicBezTo>
                    <a:pt x="73819" y="66208"/>
                    <a:pt x="46196" y="67161"/>
                    <a:pt x="7144" y="67161"/>
                  </a:cubicBezTo>
                  <a:close/>
                </a:path>
              </a:pathLst>
            </a:custGeom>
            <a:grpFill/>
            <a:ln w="9525" cap="flat">
              <a:noFill/>
              <a:prstDash val="solid"/>
              <a:miter/>
            </a:ln>
          </p:spPr>
          <p:txBody>
            <a:bodyPr rtlCol="0" anchor="ctr"/>
            <a:lstStyle/>
            <a:p>
              <a:endParaRPr lang="en-US"/>
            </a:p>
          </p:txBody>
        </p:sp>
      </p:grpSp>
      <p:sp>
        <p:nvSpPr>
          <p:cNvPr id="602" name="Graphic 48">
            <a:extLst>
              <a:ext uri="{FF2B5EF4-FFF2-40B4-BE49-F238E27FC236}">
                <a16:creationId xmlns:a16="http://schemas.microsoft.com/office/drawing/2014/main" id="{48E525E9-17B1-C24B-9AAB-A50AE1DD9A4A}"/>
              </a:ext>
            </a:extLst>
          </p:cNvPr>
          <p:cNvSpPr/>
          <p:nvPr/>
        </p:nvSpPr>
        <p:spPr>
          <a:xfrm>
            <a:off x="6819562" y="1827315"/>
            <a:ext cx="241267" cy="237246"/>
          </a:xfrm>
          <a:custGeom>
            <a:avLst/>
            <a:gdLst>
              <a:gd name="connsiteX0" fmla="*/ 288167 w 571500"/>
              <a:gd name="connsiteY0" fmla="*/ 8141 h 561975"/>
              <a:gd name="connsiteX1" fmla="*/ 507242 w 571500"/>
              <a:gd name="connsiteY1" fmla="*/ 8141 h 561975"/>
              <a:gd name="connsiteX2" fmla="*/ 568202 w 571500"/>
              <a:gd name="connsiteY2" fmla="*/ 68148 h 561975"/>
              <a:gd name="connsiteX3" fmla="*/ 568202 w 571500"/>
              <a:gd name="connsiteY3" fmla="*/ 382473 h 561975"/>
              <a:gd name="connsiteX4" fmla="*/ 512957 w 571500"/>
              <a:gd name="connsiteY4" fmla="*/ 437718 h 561975"/>
              <a:gd name="connsiteX5" fmla="*/ 393895 w 571500"/>
              <a:gd name="connsiteY5" fmla="*/ 437718 h 561975"/>
              <a:gd name="connsiteX6" fmla="*/ 364367 w 571500"/>
              <a:gd name="connsiteY6" fmla="*/ 457721 h 561975"/>
              <a:gd name="connsiteX7" fmla="*/ 392942 w 571500"/>
              <a:gd name="connsiteY7" fmla="*/ 485343 h 561975"/>
              <a:gd name="connsiteX8" fmla="*/ 411992 w 571500"/>
              <a:gd name="connsiteY8" fmla="*/ 485343 h 561975"/>
              <a:gd name="connsiteX9" fmla="*/ 447234 w 571500"/>
              <a:gd name="connsiteY9" fmla="*/ 532016 h 561975"/>
              <a:gd name="connsiteX10" fmla="*/ 410087 w 571500"/>
              <a:gd name="connsiteY10" fmla="*/ 556781 h 561975"/>
              <a:gd name="connsiteX11" fmla="*/ 157674 w 571500"/>
              <a:gd name="connsiteY11" fmla="*/ 556781 h 561975"/>
              <a:gd name="connsiteX12" fmla="*/ 117670 w 571500"/>
              <a:gd name="connsiteY12" fmla="*/ 531063 h 561975"/>
              <a:gd name="connsiteX13" fmla="*/ 153864 w 571500"/>
              <a:gd name="connsiteY13" fmla="*/ 485343 h 561975"/>
              <a:gd name="connsiteX14" fmla="*/ 163389 w 571500"/>
              <a:gd name="connsiteY14" fmla="*/ 485343 h 561975"/>
              <a:gd name="connsiteX15" fmla="*/ 199584 w 571500"/>
              <a:gd name="connsiteY15" fmla="*/ 455816 h 561975"/>
              <a:gd name="connsiteX16" fmla="*/ 159580 w 571500"/>
              <a:gd name="connsiteY16" fmla="*/ 436766 h 561975"/>
              <a:gd name="connsiteX17" fmla="*/ 59567 w 571500"/>
              <a:gd name="connsiteY17" fmla="*/ 435813 h 561975"/>
              <a:gd name="connsiteX18" fmla="*/ 7180 w 571500"/>
              <a:gd name="connsiteY18" fmla="*/ 383426 h 561975"/>
              <a:gd name="connsiteX19" fmla="*/ 7180 w 571500"/>
              <a:gd name="connsiteY19" fmla="*/ 59576 h 561975"/>
              <a:gd name="connsiteX20" fmla="*/ 64330 w 571500"/>
              <a:gd name="connsiteY20" fmla="*/ 7188 h 561975"/>
              <a:gd name="connsiteX21" fmla="*/ 288167 w 571500"/>
              <a:gd name="connsiteY21" fmla="*/ 8141 h 561975"/>
              <a:gd name="connsiteX22" fmla="*/ 324362 w 571500"/>
              <a:gd name="connsiteY22" fmla="*/ 184353 h 561975"/>
              <a:gd name="connsiteX23" fmla="*/ 294834 w 571500"/>
              <a:gd name="connsiteY23" fmla="*/ 326276 h 561975"/>
              <a:gd name="connsiteX24" fmla="*/ 284357 w 571500"/>
              <a:gd name="connsiteY24" fmla="*/ 345326 h 561975"/>
              <a:gd name="connsiteX25" fmla="*/ 266259 w 571500"/>
              <a:gd name="connsiteY25" fmla="*/ 328181 h 561975"/>
              <a:gd name="connsiteX26" fmla="*/ 231970 w 571500"/>
              <a:gd name="connsiteY26" fmla="*/ 211023 h 561975"/>
              <a:gd name="connsiteX27" fmla="*/ 151007 w 571500"/>
              <a:gd name="connsiteY27" fmla="*/ 235788 h 561975"/>
              <a:gd name="connsiteX28" fmla="*/ 47184 w 571500"/>
              <a:gd name="connsiteY28" fmla="*/ 340563 h 561975"/>
              <a:gd name="connsiteX29" fmla="*/ 91952 w 571500"/>
              <a:gd name="connsiteY29" fmla="*/ 386283 h 561975"/>
              <a:gd name="connsiteX30" fmla="*/ 486287 w 571500"/>
              <a:gd name="connsiteY30" fmla="*/ 386283 h 561975"/>
              <a:gd name="connsiteX31" fmla="*/ 529150 w 571500"/>
              <a:gd name="connsiteY31" fmla="*/ 344373 h 561975"/>
              <a:gd name="connsiteX32" fmla="*/ 418659 w 571500"/>
              <a:gd name="connsiteY32" fmla="*/ 235788 h 561975"/>
              <a:gd name="connsiteX33" fmla="*/ 324362 w 571500"/>
              <a:gd name="connsiteY33" fmla="*/ 184353 h 561975"/>
              <a:gd name="connsiteX34" fmla="*/ 274832 w 571500"/>
              <a:gd name="connsiteY34" fmla="*/ 266268 h 561975"/>
              <a:gd name="connsiteX35" fmla="*/ 281499 w 571500"/>
              <a:gd name="connsiteY35" fmla="*/ 265316 h 561975"/>
              <a:gd name="connsiteX36" fmla="*/ 293882 w 571500"/>
              <a:gd name="connsiteY36" fmla="*/ 200546 h 561975"/>
              <a:gd name="connsiteX37" fmla="*/ 308170 w 571500"/>
              <a:gd name="connsiteY37" fmla="*/ 135776 h 561975"/>
              <a:gd name="connsiteX38" fmla="*/ 326267 w 571500"/>
              <a:gd name="connsiteY38" fmla="*/ 102438 h 561975"/>
              <a:gd name="connsiteX39" fmla="*/ 344364 w 571500"/>
              <a:gd name="connsiteY39" fmla="*/ 131966 h 561975"/>
              <a:gd name="connsiteX40" fmla="*/ 451045 w 571500"/>
              <a:gd name="connsiteY40" fmla="*/ 209118 h 561975"/>
              <a:gd name="connsiteX41" fmla="*/ 493907 w 571500"/>
              <a:gd name="connsiteY41" fmla="*/ 209118 h 561975"/>
              <a:gd name="connsiteX42" fmla="*/ 526292 w 571500"/>
              <a:gd name="connsiteY42" fmla="*/ 167208 h 561975"/>
              <a:gd name="connsiteX43" fmla="*/ 495812 w 571500"/>
              <a:gd name="connsiteY43" fmla="*/ 53861 h 561975"/>
              <a:gd name="connsiteX44" fmla="*/ 77664 w 571500"/>
              <a:gd name="connsiteY44" fmla="*/ 51003 h 561975"/>
              <a:gd name="connsiteX45" fmla="*/ 48137 w 571500"/>
              <a:gd name="connsiteY45" fmla="*/ 73863 h 561975"/>
              <a:gd name="connsiteX46" fmla="*/ 48137 w 571500"/>
              <a:gd name="connsiteY46" fmla="*/ 188163 h 561975"/>
              <a:gd name="connsiteX47" fmla="*/ 58614 w 571500"/>
              <a:gd name="connsiteY47" fmla="*/ 206261 h 561975"/>
              <a:gd name="connsiteX48" fmla="*/ 181487 w 571500"/>
              <a:gd name="connsiteY48" fmla="*/ 208166 h 561975"/>
              <a:gd name="connsiteX49" fmla="*/ 213872 w 571500"/>
              <a:gd name="connsiteY49" fmla="*/ 171971 h 561975"/>
              <a:gd name="connsiteX50" fmla="*/ 230064 w 571500"/>
              <a:gd name="connsiteY50" fmla="*/ 156731 h 561975"/>
              <a:gd name="connsiteX51" fmla="*/ 246257 w 571500"/>
              <a:gd name="connsiteY51" fmla="*/ 176733 h 561975"/>
              <a:gd name="connsiteX52" fmla="*/ 274832 w 571500"/>
              <a:gd name="connsiteY52" fmla="*/ 26626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1500" h="561975">
                <a:moveTo>
                  <a:pt x="288167" y="8141"/>
                </a:moveTo>
                <a:cubicBezTo>
                  <a:pt x="361509" y="8141"/>
                  <a:pt x="433900" y="9093"/>
                  <a:pt x="507242" y="8141"/>
                </a:cubicBezTo>
                <a:cubicBezTo>
                  <a:pt x="549152" y="7188"/>
                  <a:pt x="568202" y="26238"/>
                  <a:pt x="568202" y="68148"/>
                </a:cubicBezTo>
                <a:cubicBezTo>
                  <a:pt x="567250" y="172923"/>
                  <a:pt x="568202" y="277698"/>
                  <a:pt x="568202" y="382473"/>
                </a:cubicBezTo>
                <a:cubicBezTo>
                  <a:pt x="568202" y="419621"/>
                  <a:pt x="551057" y="437718"/>
                  <a:pt x="512957" y="437718"/>
                </a:cubicBezTo>
                <a:cubicBezTo>
                  <a:pt x="472952" y="436766"/>
                  <a:pt x="433900" y="437718"/>
                  <a:pt x="393895" y="437718"/>
                </a:cubicBezTo>
                <a:cubicBezTo>
                  <a:pt x="379607" y="437718"/>
                  <a:pt x="364367" y="435813"/>
                  <a:pt x="364367" y="457721"/>
                </a:cubicBezTo>
                <a:cubicBezTo>
                  <a:pt x="364367" y="477723"/>
                  <a:pt x="372939" y="486296"/>
                  <a:pt x="392942" y="485343"/>
                </a:cubicBezTo>
                <a:cubicBezTo>
                  <a:pt x="399609" y="485343"/>
                  <a:pt x="405324" y="485343"/>
                  <a:pt x="411992" y="485343"/>
                </a:cubicBezTo>
                <a:cubicBezTo>
                  <a:pt x="441520" y="487248"/>
                  <a:pt x="447234" y="508203"/>
                  <a:pt x="447234" y="532016"/>
                </a:cubicBezTo>
                <a:cubicBezTo>
                  <a:pt x="447234" y="557733"/>
                  <a:pt x="428184" y="556781"/>
                  <a:pt x="410087" y="556781"/>
                </a:cubicBezTo>
                <a:cubicBezTo>
                  <a:pt x="326267" y="556781"/>
                  <a:pt x="241495" y="556781"/>
                  <a:pt x="157674" y="556781"/>
                </a:cubicBezTo>
                <a:cubicBezTo>
                  <a:pt x="139577" y="556781"/>
                  <a:pt x="116717" y="561543"/>
                  <a:pt x="117670" y="531063"/>
                </a:cubicBezTo>
                <a:cubicBezTo>
                  <a:pt x="118622" y="506298"/>
                  <a:pt x="125289" y="487248"/>
                  <a:pt x="153864" y="485343"/>
                </a:cubicBezTo>
                <a:cubicBezTo>
                  <a:pt x="156722" y="485343"/>
                  <a:pt x="160532" y="485343"/>
                  <a:pt x="163389" y="485343"/>
                </a:cubicBezTo>
                <a:cubicBezTo>
                  <a:pt x="184345" y="486296"/>
                  <a:pt x="202442" y="483438"/>
                  <a:pt x="199584" y="455816"/>
                </a:cubicBezTo>
                <a:cubicBezTo>
                  <a:pt x="196727" y="426288"/>
                  <a:pt x="173867" y="437718"/>
                  <a:pt x="159580" y="436766"/>
                </a:cubicBezTo>
                <a:cubicBezTo>
                  <a:pt x="126242" y="434861"/>
                  <a:pt x="92905" y="435813"/>
                  <a:pt x="59567" y="435813"/>
                </a:cubicBezTo>
                <a:cubicBezTo>
                  <a:pt x="24324" y="435813"/>
                  <a:pt x="6227" y="418668"/>
                  <a:pt x="7180" y="383426"/>
                </a:cubicBezTo>
                <a:cubicBezTo>
                  <a:pt x="7180" y="275793"/>
                  <a:pt x="7180" y="167208"/>
                  <a:pt x="7180" y="59576"/>
                </a:cubicBezTo>
                <a:cubicBezTo>
                  <a:pt x="7180" y="20523"/>
                  <a:pt x="28134" y="6236"/>
                  <a:pt x="64330" y="7188"/>
                </a:cubicBezTo>
                <a:cubicBezTo>
                  <a:pt x="138624" y="8141"/>
                  <a:pt x="213872" y="8141"/>
                  <a:pt x="288167" y="8141"/>
                </a:cubicBezTo>
                <a:close/>
                <a:moveTo>
                  <a:pt x="324362" y="184353"/>
                </a:moveTo>
                <a:cubicBezTo>
                  <a:pt x="314837" y="231978"/>
                  <a:pt x="304359" y="278651"/>
                  <a:pt x="294834" y="326276"/>
                </a:cubicBezTo>
                <a:cubicBezTo>
                  <a:pt x="292930" y="333896"/>
                  <a:pt x="292930" y="343421"/>
                  <a:pt x="284357" y="345326"/>
                </a:cubicBezTo>
                <a:cubicBezTo>
                  <a:pt x="271974" y="348183"/>
                  <a:pt x="269117" y="335801"/>
                  <a:pt x="266259" y="328181"/>
                </a:cubicBezTo>
                <a:cubicBezTo>
                  <a:pt x="253877" y="290081"/>
                  <a:pt x="243399" y="251028"/>
                  <a:pt x="231970" y="211023"/>
                </a:cubicBezTo>
                <a:cubicBezTo>
                  <a:pt x="194822" y="235788"/>
                  <a:pt x="194822" y="235788"/>
                  <a:pt x="151007" y="235788"/>
                </a:cubicBezTo>
                <a:cubicBezTo>
                  <a:pt x="46232" y="235788"/>
                  <a:pt x="48137" y="235788"/>
                  <a:pt x="47184" y="340563"/>
                </a:cubicBezTo>
                <a:cubicBezTo>
                  <a:pt x="47184" y="374853"/>
                  <a:pt x="54805" y="387236"/>
                  <a:pt x="91952" y="386283"/>
                </a:cubicBezTo>
                <a:cubicBezTo>
                  <a:pt x="223397" y="384378"/>
                  <a:pt x="354842" y="384378"/>
                  <a:pt x="486287" y="386283"/>
                </a:cubicBezTo>
                <a:cubicBezTo>
                  <a:pt x="518672" y="386283"/>
                  <a:pt x="529150" y="377711"/>
                  <a:pt x="529150" y="344373"/>
                </a:cubicBezTo>
                <a:cubicBezTo>
                  <a:pt x="529150" y="235788"/>
                  <a:pt x="530102" y="235788"/>
                  <a:pt x="418659" y="235788"/>
                </a:cubicBezTo>
                <a:cubicBezTo>
                  <a:pt x="378655" y="235788"/>
                  <a:pt x="331030" y="248171"/>
                  <a:pt x="324362" y="184353"/>
                </a:cubicBezTo>
                <a:close/>
                <a:moveTo>
                  <a:pt x="274832" y="266268"/>
                </a:moveTo>
                <a:cubicBezTo>
                  <a:pt x="276737" y="266268"/>
                  <a:pt x="279595" y="265316"/>
                  <a:pt x="281499" y="265316"/>
                </a:cubicBezTo>
                <a:cubicBezTo>
                  <a:pt x="285309" y="243408"/>
                  <a:pt x="290072" y="221501"/>
                  <a:pt x="293882" y="200546"/>
                </a:cubicBezTo>
                <a:cubicBezTo>
                  <a:pt x="298645" y="178638"/>
                  <a:pt x="302455" y="156731"/>
                  <a:pt x="308170" y="135776"/>
                </a:cubicBezTo>
                <a:cubicBezTo>
                  <a:pt x="311980" y="123393"/>
                  <a:pt x="305312" y="102438"/>
                  <a:pt x="326267" y="102438"/>
                </a:cubicBezTo>
                <a:cubicBezTo>
                  <a:pt x="342459" y="102438"/>
                  <a:pt x="340555" y="121488"/>
                  <a:pt x="344364" y="131966"/>
                </a:cubicBezTo>
                <a:cubicBezTo>
                  <a:pt x="369130" y="209118"/>
                  <a:pt x="369130" y="209118"/>
                  <a:pt x="451045" y="209118"/>
                </a:cubicBezTo>
                <a:cubicBezTo>
                  <a:pt x="465332" y="209118"/>
                  <a:pt x="479620" y="208166"/>
                  <a:pt x="493907" y="209118"/>
                </a:cubicBezTo>
                <a:cubicBezTo>
                  <a:pt x="527245" y="212928"/>
                  <a:pt x="532959" y="191021"/>
                  <a:pt x="526292" y="167208"/>
                </a:cubicBezTo>
                <a:cubicBezTo>
                  <a:pt x="515814" y="128156"/>
                  <a:pt x="560582" y="58623"/>
                  <a:pt x="495812" y="53861"/>
                </a:cubicBezTo>
                <a:cubicBezTo>
                  <a:pt x="356747" y="43383"/>
                  <a:pt x="216730" y="51003"/>
                  <a:pt x="77664" y="51003"/>
                </a:cubicBezTo>
                <a:cubicBezTo>
                  <a:pt x="62424" y="51003"/>
                  <a:pt x="48137" y="53861"/>
                  <a:pt x="48137" y="73863"/>
                </a:cubicBezTo>
                <a:cubicBezTo>
                  <a:pt x="48137" y="111963"/>
                  <a:pt x="48137" y="150063"/>
                  <a:pt x="48137" y="188163"/>
                </a:cubicBezTo>
                <a:cubicBezTo>
                  <a:pt x="48137" y="196736"/>
                  <a:pt x="50042" y="206261"/>
                  <a:pt x="58614" y="206261"/>
                </a:cubicBezTo>
                <a:cubicBezTo>
                  <a:pt x="99572" y="208166"/>
                  <a:pt x="140530" y="208166"/>
                  <a:pt x="181487" y="208166"/>
                </a:cubicBezTo>
                <a:cubicBezTo>
                  <a:pt x="204347" y="208166"/>
                  <a:pt x="204347" y="185306"/>
                  <a:pt x="213872" y="171971"/>
                </a:cubicBezTo>
                <a:cubicBezTo>
                  <a:pt x="217682" y="166256"/>
                  <a:pt x="224349" y="157683"/>
                  <a:pt x="230064" y="156731"/>
                </a:cubicBezTo>
                <a:cubicBezTo>
                  <a:pt x="241495" y="155778"/>
                  <a:pt x="243399" y="168161"/>
                  <a:pt x="246257" y="176733"/>
                </a:cubicBezTo>
                <a:cubicBezTo>
                  <a:pt x="255782" y="206261"/>
                  <a:pt x="265307" y="235788"/>
                  <a:pt x="274832" y="266268"/>
                </a:cubicBezTo>
                <a:close/>
              </a:path>
            </a:pathLst>
          </a:custGeom>
          <a:solidFill>
            <a:srgbClr val="1384BC"/>
          </a:solidFill>
          <a:ln w="9525" cap="flat">
            <a:noFill/>
            <a:prstDash val="solid"/>
            <a:miter/>
          </a:ln>
        </p:spPr>
        <p:txBody>
          <a:bodyPr rtlCol="0" anchor="ctr"/>
          <a:lstStyle/>
          <a:p>
            <a:endParaRPr lang="en-US"/>
          </a:p>
        </p:txBody>
      </p:sp>
      <p:sp>
        <p:nvSpPr>
          <p:cNvPr id="603" name="Freeform: Shape 66">
            <a:extLst>
              <a:ext uri="{FF2B5EF4-FFF2-40B4-BE49-F238E27FC236}">
                <a16:creationId xmlns:a16="http://schemas.microsoft.com/office/drawing/2014/main" id="{0C481CDB-BA6C-2647-B04F-27DA606638F8}"/>
              </a:ext>
            </a:extLst>
          </p:cNvPr>
          <p:cNvSpPr/>
          <p:nvPr/>
        </p:nvSpPr>
        <p:spPr>
          <a:xfrm>
            <a:off x="7415913" y="1824770"/>
            <a:ext cx="237246" cy="237246"/>
          </a:xfrm>
          <a:custGeom>
            <a:avLst/>
            <a:gdLst>
              <a:gd name="connsiteX0" fmla="*/ 542860 w 561975"/>
              <a:gd name="connsiteY0" fmla="*/ 110966 h 561975"/>
              <a:gd name="connsiteX1" fmla="*/ 396176 w 561975"/>
              <a:gd name="connsiteY1" fmla="*/ 7144 h 561975"/>
              <a:gd name="connsiteX2" fmla="*/ 283780 w 561975"/>
              <a:gd name="connsiteY2" fmla="*/ 51911 h 561975"/>
              <a:gd name="connsiteX3" fmla="*/ 52323 w 561975"/>
              <a:gd name="connsiteY3" fmla="*/ 284321 h 561975"/>
              <a:gd name="connsiteX4" fmla="*/ 57085 w 561975"/>
              <a:gd name="connsiteY4" fmla="*/ 506254 h 561975"/>
              <a:gd name="connsiteX5" fmla="*/ 282828 w 561975"/>
              <a:gd name="connsiteY5" fmla="*/ 513874 h 561975"/>
              <a:gd name="connsiteX6" fmla="*/ 514285 w 561975"/>
              <a:gd name="connsiteY6" fmla="*/ 282416 h 561975"/>
              <a:gd name="connsiteX7" fmla="*/ 542860 w 561975"/>
              <a:gd name="connsiteY7" fmla="*/ 110966 h 561975"/>
              <a:gd name="connsiteX8" fmla="*/ 265683 w 561975"/>
              <a:gd name="connsiteY8" fmla="*/ 264319 h 561975"/>
              <a:gd name="connsiteX9" fmla="*/ 342835 w 561975"/>
              <a:gd name="connsiteY9" fmla="*/ 341471 h 561975"/>
              <a:gd name="connsiteX10" fmla="*/ 343788 w 561975"/>
              <a:gd name="connsiteY10" fmla="*/ 391954 h 561975"/>
              <a:gd name="connsiteX11" fmla="*/ 240918 w 561975"/>
              <a:gd name="connsiteY11" fmla="*/ 491014 h 561975"/>
              <a:gd name="connsiteX12" fmla="*/ 93280 w 561975"/>
              <a:gd name="connsiteY12" fmla="*/ 481489 h 561975"/>
              <a:gd name="connsiteX13" fmla="*/ 69468 w 561975"/>
              <a:gd name="connsiteY13" fmla="*/ 331946 h 561975"/>
              <a:gd name="connsiteX14" fmla="*/ 320928 w 561975"/>
              <a:gd name="connsiteY14" fmla="*/ 75724 h 561975"/>
              <a:gd name="connsiteX15" fmla="*/ 362838 w 561975"/>
              <a:gd name="connsiteY15" fmla="*/ 71914 h 561975"/>
              <a:gd name="connsiteX16" fmla="*/ 263778 w 561975"/>
              <a:gd name="connsiteY16" fmla="*/ 163354 h 561975"/>
              <a:gd name="connsiteX17" fmla="*/ 265683 w 561975"/>
              <a:gd name="connsiteY17" fmla="*/ 264319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975" h="561975">
                <a:moveTo>
                  <a:pt x="542860" y="110966"/>
                </a:moveTo>
                <a:cubicBezTo>
                  <a:pt x="513333" y="46196"/>
                  <a:pt x="459993" y="13811"/>
                  <a:pt x="396176" y="7144"/>
                </a:cubicBezTo>
                <a:cubicBezTo>
                  <a:pt x="348550" y="9049"/>
                  <a:pt x="312355" y="23336"/>
                  <a:pt x="283780" y="51911"/>
                </a:cubicBezTo>
                <a:cubicBezTo>
                  <a:pt x="206628" y="129064"/>
                  <a:pt x="127570" y="205264"/>
                  <a:pt x="52323" y="284321"/>
                </a:cubicBezTo>
                <a:cubicBezTo>
                  <a:pt x="-10542" y="350044"/>
                  <a:pt x="-6732" y="442436"/>
                  <a:pt x="57085" y="506254"/>
                </a:cubicBezTo>
                <a:cubicBezTo>
                  <a:pt x="123760" y="572929"/>
                  <a:pt x="216153" y="577691"/>
                  <a:pt x="282828" y="513874"/>
                </a:cubicBezTo>
                <a:cubicBezTo>
                  <a:pt x="361885" y="438626"/>
                  <a:pt x="439038" y="360521"/>
                  <a:pt x="514285" y="282416"/>
                </a:cubicBezTo>
                <a:cubicBezTo>
                  <a:pt x="561910" y="232886"/>
                  <a:pt x="571435" y="173831"/>
                  <a:pt x="542860" y="110966"/>
                </a:cubicBezTo>
                <a:close/>
                <a:moveTo>
                  <a:pt x="265683" y="264319"/>
                </a:moveTo>
                <a:cubicBezTo>
                  <a:pt x="291400" y="290036"/>
                  <a:pt x="316165" y="316706"/>
                  <a:pt x="342835" y="341471"/>
                </a:cubicBezTo>
                <a:cubicBezTo>
                  <a:pt x="361885" y="359569"/>
                  <a:pt x="363790" y="372904"/>
                  <a:pt x="343788" y="391954"/>
                </a:cubicBezTo>
                <a:cubicBezTo>
                  <a:pt x="308545" y="424339"/>
                  <a:pt x="278065" y="460534"/>
                  <a:pt x="240918" y="491014"/>
                </a:cubicBezTo>
                <a:cubicBezTo>
                  <a:pt x="197103" y="527209"/>
                  <a:pt x="137095" y="521494"/>
                  <a:pt x="93280" y="481489"/>
                </a:cubicBezTo>
                <a:cubicBezTo>
                  <a:pt x="48513" y="439579"/>
                  <a:pt x="32320" y="372904"/>
                  <a:pt x="69468" y="331946"/>
                </a:cubicBezTo>
                <a:cubicBezTo>
                  <a:pt x="150430" y="243364"/>
                  <a:pt x="225678" y="149066"/>
                  <a:pt x="320928" y="75724"/>
                </a:cubicBezTo>
                <a:cubicBezTo>
                  <a:pt x="331405" y="67151"/>
                  <a:pt x="339978" y="59531"/>
                  <a:pt x="362838" y="71914"/>
                </a:cubicBezTo>
                <a:cubicBezTo>
                  <a:pt x="328548" y="103346"/>
                  <a:pt x="295210" y="132874"/>
                  <a:pt x="263778" y="163354"/>
                </a:cubicBezTo>
                <a:cubicBezTo>
                  <a:pt x="214248" y="211931"/>
                  <a:pt x="214248" y="212884"/>
                  <a:pt x="265683" y="264319"/>
                </a:cubicBezTo>
                <a:close/>
              </a:path>
            </a:pathLst>
          </a:custGeom>
          <a:solidFill>
            <a:srgbClr val="1384BC"/>
          </a:solidFill>
          <a:ln w="9525" cap="flat">
            <a:noFill/>
            <a:prstDash val="solid"/>
            <a:miter/>
          </a:ln>
        </p:spPr>
        <p:txBody>
          <a:bodyPr rtlCol="0" anchor="ctr"/>
          <a:lstStyle/>
          <a:p>
            <a:endParaRPr lang="en-US"/>
          </a:p>
        </p:txBody>
      </p:sp>
      <p:grpSp>
        <p:nvGrpSpPr>
          <p:cNvPr id="604" name="Group 603">
            <a:extLst>
              <a:ext uri="{FF2B5EF4-FFF2-40B4-BE49-F238E27FC236}">
                <a16:creationId xmlns:a16="http://schemas.microsoft.com/office/drawing/2014/main" id="{30AB70E6-BED7-294A-8548-5A4E7831352C}"/>
              </a:ext>
            </a:extLst>
          </p:cNvPr>
          <p:cNvGrpSpPr/>
          <p:nvPr/>
        </p:nvGrpSpPr>
        <p:grpSpPr>
          <a:xfrm>
            <a:off x="8008243" y="1818014"/>
            <a:ext cx="246679" cy="241707"/>
            <a:chOff x="5832511" y="3152429"/>
            <a:chExt cx="584320" cy="572543"/>
          </a:xfrm>
          <a:solidFill>
            <a:srgbClr val="1384BC"/>
          </a:solidFill>
        </p:grpSpPr>
        <p:sp>
          <p:nvSpPr>
            <p:cNvPr id="605" name="Freeform: Shape 68">
              <a:extLst>
                <a:ext uri="{FF2B5EF4-FFF2-40B4-BE49-F238E27FC236}">
                  <a16:creationId xmlns:a16="http://schemas.microsoft.com/office/drawing/2014/main" id="{C160ADEB-9BC8-C746-8419-6CDCE5045F55}"/>
                </a:ext>
              </a:extLst>
            </p:cNvPr>
            <p:cNvSpPr/>
            <p:nvPr/>
          </p:nvSpPr>
          <p:spPr>
            <a:xfrm>
              <a:off x="5833527" y="3153571"/>
              <a:ext cx="400050" cy="285750"/>
            </a:xfrm>
            <a:custGeom>
              <a:avLst/>
              <a:gdLst>
                <a:gd name="connsiteX0" fmla="*/ 205323 w 400050"/>
                <a:gd name="connsiteY0" fmla="*/ 37304 h 285750"/>
                <a:gd name="connsiteX1" fmla="*/ 146268 w 400050"/>
                <a:gd name="connsiteY1" fmla="*/ 44924 h 285750"/>
                <a:gd name="connsiteX2" fmla="*/ 8156 w 400050"/>
                <a:gd name="connsiteY2" fmla="*/ 257332 h 285750"/>
                <a:gd name="connsiteX3" fmla="*/ 32921 w 400050"/>
                <a:gd name="connsiteY3" fmla="*/ 284001 h 285750"/>
                <a:gd name="connsiteX4" fmla="*/ 123408 w 400050"/>
                <a:gd name="connsiteY4" fmla="*/ 244949 h 285750"/>
                <a:gd name="connsiteX5" fmla="*/ 219611 w 400050"/>
                <a:gd name="connsiteY5" fmla="*/ 191609 h 285750"/>
                <a:gd name="connsiteX6" fmla="*/ 243423 w 400050"/>
                <a:gd name="connsiteY6" fmla="*/ 75404 h 285750"/>
                <a:gd name="connsiteX7" fmla="*/ 378679 w 400050"/>
                <a:gd name="connsiteY7" fmla="*/ 64926 h 285750"/>
                <a:gd name="connsiteX8" fmla="*/ 397729 w 400050"/>
                <a:gd name="connsiteY8" fmla="*/ 48734 h 285750"/>
                <a:gd name="connsiteX9" fmla="*/ 381536 w 400050"/>
                <a:gd name="connsiteY9" fmla="*/ 33494 h 285750"/>
                <a:gd name="connsiteX10" fmla="*/ 219611 w 400050"/>
                <a:gd name="connsiteY10" fmla="*/ 9682 h 285750"/>
                <a:gd name="connsiteX11" fmla="*/ 205323 w 400050"/>
                <a:gd name="connsiteY11" fmla="*/ 3730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0050" h="285750">
                  <a:moveTo>
                    <a:pt x="205323" y="37304"/>
                  </a:moveTo>
                  <a:cubicBezTo>
                    <a:pt x="186273" y="43019"/>
                    <a:pt x="168176" y="29684"/>
                    <a:pt x="146268" y="44924"/>
                  </a:cubicBezTo>
                  <a:cubicBezTo>
                    <a:pt x="69116" y="96359"/>
                    <a:pt x="25301" y="166844"/>
                    <a:pt x="8156" y="257332"/>
                  </a:cubicBezTo>
                  <a:cubicBezTo>
                    <a:pt x="4346" y="278287"/>
                    <a:pt x="11013" y="283049"/>
                    <a:pt x="32921" y="284001"/>
                  </a:cubicBezTo>
                  <a:cubicBezTo>
                    <a:pt x="71973" y="284954"/>
                    <a:pt x="94833" y="243997"/>
                    <a:pt x="123408" y="244949"/>
                  </a:cubicBezTo>
                  <a:cubicBezTo>
                    <a:pt x="171033" y="245901"/>
                    <a:pt x="190083" y="215422"/>
                    <a:pt x="219611" y="191609"/>
                  </a:cubicBezTo>
                  <a:cubicBezTo>
                    <a:pt x="263426" y="157319"/>
                    <a:pt x="270093" y="121124"/>
                    <a:pt x="243423" y="75404"/>
                  </a:cubicBezTo>
                  <a:cubicBezTo>
                    <a:pt x="288191" y="64926"/>
                    <a:pt x="335816" y="99217"/>
                    <a:pt x="378679" y="64926"/>
                  </a:cubicBezTo>
                  <a:cubicBezTo>
                    <a:pt x="385346" y="59212"/>
                    <a:pt x="399634" y="61117"/>
                    <a:pt x="397729" y="48734"/>
                  </a:cubicBezTo>
                  <a:cubicBezTo>
                    <a:pt x="396776" y="43019"/>
                    <a:pt x="388204" y="37304"/>
                    <a:pt x="381536" y="33494"/>
                  </a:cubicBezTo>
                  <a:cubicBezTo>
                    <a:pt x="331054" y="3967"/>
                    <a:pt x="275808" y="4919"/>
                    <a:pt x="219611" y="9682"/>
                  </a:cubicBezTo>
                  <a:cubicBezTo>
                    <a:pt x="198656" y="10634"/>
                    <a:pt x="209133" y="27779"/>
                    <a:pt x="205323" y="37304"/>
                  </a:cubicBezTo>
                  <a:close/>
                </a:path>
              </a:pathLst>
            </a:custGeom>
            <a:grpFill/>
            <a:ln w="9525" cap="flat">
              <a:noFill/>
              <a:prstDash val="solid"/>
              <a:miter/>
            </a:ln>
          </p:spPr>
          <p:txBody>
            <a:bodyPr rtlCol="0" anchor="ctr"/>
            <a:lstStyle/>
            <a:p>
              <a:endParaRPr lang="en-US"/>
            </a:p>
          </p:txBody>
        </p:sp>
        <p:sp>
          <p:nvSpPr>
            <p:cNvPr id="606" name="Freeform: Shape 69">
              <a:extLst>
                <a:ext uri="{FF2B5EF4-FFF2-40B4-BE49-F238E27FC236}">
                  <a16:creationId xmlns:a16="http://schemas.microsoft.com/office/drawing/2014/main" id="{A96441E3-E82A-1B46-A225-A2787BCB42C2}"/>
                </a:ext>
              </a:extLst>
            </p:cNvPr>
            <p:cNvSpPr/>
            <p:nvPr/>
          </p:nvSpPr>
          <p:spPr>
            <a:xfrm>
              <a:off x="5927621" y="3458272"/>
              <a:ext cx="304800" cy="266700"/>
            </a:xfrm>
            <a:custGeom>
              <a:avLst/>
              <a:gdLst>
                <a:gd name="connsiteX0" fmla="*/ 304587 w 304800"/>
                <a:gd name="connsiteY0" fmla="*/ 161228 h 266700"/>
                <a:gd name="connsiteX1" fmla="*/ 299824 w 304800"/>
                <a:gd name="connsiteY1" fmla="*/ 122175 h 266700"/>
                <a:gd name="connsiteX2" fmla="*/ 132184 w 304800"/>
                <a:gd name="connsiteY2" fmla="*/ 7875 h 266700"/>
                <a:gd name="connsiteX3" fmla="*/ 44554 w 304800"/>
                <a:gd name="connsiteY3" fmla="*/ 48833 h 266700"/>
                <a:gd name="connsiteX4" fmla="*/ 113134 w 304800"/>
                <a:gd name="connsiteY4" fmla="*/ 251715 h 266700"/>
                <a:gd name="connsiteX5" fmla="*/ 220767 w 304800"/>
                <a:gd name="connsiteY5" fmla="*/ 264098 h 266700"/>
                <a:gd name="connsiteX6" fmla="*/ 304587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4587" y="161228"/>
                  </a:moveTo>
                  <a:cubicBezTo>
                    <a:pt x="303634" y="156465"/>
                    <a:pt x="307444" y="135510"/>
                    <a:pt x="299824" y="122175"/>
                  </a:cubicBezTo>
                  <a:cubicBezTo>
                    <a:pt x="261724" y="60263"/>
                    <a:pt x="209337" y="16448"/>
                    <a:pt x="132184" y="7875"/>
                  </a:cubicBezTo>
                  <a:cubicBezTo>
                    <a:pt x="92179" y="3113"/>
                    <a:pt x="63604" y="22163"/>
                    <a:pt x="44554" y="48833"/>
                  </a:cubicBezTo>
                  <a:cubicBezTo>
                    <a:pt x="-23073" y="145035"/>
                    <a:pt x="1692" y="215520"/>
                    <a:pt x="113134" y="251715"/>
                  </a:cubicBezTo>
                  <a:cubicBezTo>
                    <a:pt x="148377" y="263145"/>
                    <a:pt x="184572" y="267908"/>
                    <a:pt x="220767" y="264098"/>
                  </a:cubicBezTo>
                  <a:cubicBezTo>
                    <a:pt x="295062" y="257430"/>
                    <a:pt x="303634" y="247905"/>
                    <a:pt x="304587" y="161228"/>
                  </a:cubicBezTo>
                  <a:close/>
                </a:path>
              </a:pathLst>
            </a:custGeom>
            <a:grpFill/>
            <a:ln w="9525" cap="flat">
              <a:noFill/>
              <a:prstDash val="solid"/>
              <a:miter/>
            </a:ln>
          </p:spPr>
          <p:txBody>
            <a:bodyPr rtlCol="0" anchor="ctr"/>
            <a:lstStyle/>
            <a:p>
              <a:endParaRPr lang="en-US"/>
            </a:p>
          </p:txBody>
        </p:sp>
        <p:sp>
          <p:nvSpPr>
            <p:cNvPr id="607" name="Freeform: Shape 70">
              <a:extLst>
                <a:ext uri="{FF2B5EF4-FFF2-40B4-BE49-F238E27FC236}">
                  <a16:creationId xmlns:a16="http://schemas.microsoft.com/office/drawing/2014/main" id="{0750754D-3574-C24E-A580-919F8C51C822}"/>
                </a:ext>
              </a:extLst>
            </p:cNvPr>
            <p:cNvSpPr/>
            <p:nvPr/>
          </p:nvSpPr>
          <p:spPr>
            <a:xfrm>
              <a:off x="6178706" y="3224954"/>
              <a:ext cx="238125" cy="361950"/>
            </a:xfrm>
            <a:custGeom>
              <a:avLst/>
              <a:gdLst>
                <a:gd name="connsiteX0" fmla="*/ 231619 w 238125"/>
                <a:gd name="connsiteY0" fmla="*/ 214524 h 361950"/>
                <a:gd name="connsiteX1" fmla="*/ 162086 w 238125"/>
                <a:gd name="connsiteY1" fmla="*/ 27834 h 361950"/>
                <a:gd name="connsiteX2" fmla="*/ 13496 w 238125"/>
                <a:gd name="connsiteY2" fmla="*/ 60219 h 361950"/>
                <a:gd name="connsiteX3" fmla="*/ 30641 w 238125"/>
                <a:gd name="connsiteY3" fmla="*/ 142134 h 361950"/>
                <a:gd name="connsiteX4" fmla="*/ 77314 w 238125"/>
                <a:gd name="connsiteY4" fmla="*/ 231669 h 361950"/>
                <a:gd name="connsiteX5" fmla="*/ 125891 w 238125"/>
                <a:gd name="connsiteY5" fmla="*/ 307869 h 361950"/>
                <a:gd name="connsiteX6" fmla="*/ 177326 w 238125"/>
                <a:gd name="connsiteY6" fmla="*/ 363114 h 361950"/>
                <a:gd name="connsiteX7" fmla="*/ 207806 w 238125"/>
                <a:gd name="connsiteY7" fmla="*/ 326919 h 361950"/>
                <a:gd name="connsiteX8" fmla="*/ 231619 w 238125"/>
                <a:gd name="connsiteY8" fmla="*/ 21452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4524"/>
                  </a:moveTo>
                  <a:cubicBezTo>
                    <a:pt x="236381" y="141181"/>
                    <a:pt x="209711" y="80221"/>
                    <a:pt x="162086" y="27834"/>
                  </a:cubicBezTo>
                  <a:cubicBezTo>
                    <a:pt x="125891" y="-12171"/>
                    <a:pt x="36356" y="9736"/>
                    <a:pt x="13496" y="60219"/>
                  </a:cubicBezTo>
                  <a:cubicBezTo>
                    <a:pt x="-2696" y="95461"/>
                    <a:pt x="15401" y="117369"/>
                    <a:pt x="30641" y="142134"/>
                  </a:cubicBezTo>
                  <a:cubicBezTo>
                    <a:pt x="48739" y="171661"/>
                    <a:pt x="47786" y="214524"/>
                    <a:pt x="77314" y="231669"/>
                  </a:cubicBezTo>
                  <a:cubicBezTo>
                    <a:pt x="109699" y="250719"/>
                    <a:pt x="127796" y="267864"/>
                    <a:pt x="125891" y="307869"/>
                  </a:cubicBezTo>
                  <a:cubicBezTo>
                    <a:pt x="123986" y="336444"/>
                    <a:pt x="154466" y="354541"/>
                    <a:pt x="177326" y="363114"/>
                  </a:cubicBezTo>
                  <a:cubicBezTo>
                    <a:pt x="194471" y="369781"/>
                    <a:pt x="200186" y="341206"/>
                    <a:pt x="207806" y="326919"/>
                  </a:cubicBezTo>
                  <a:cubicBezTo>
                    <a:pt x="225904" y="292629"/>
                    <a:pt x="235429" y="254529"/>
                    <a:pt x="231619" y="214524"/>
                  </a:cubicBezTo>
                  <a:close/>
                </a:path>
              </a:pathLst>
            </a:custGeom>
            <a:grpFill/>
            <a:ln w="9525" cap="flat">
              <a:noFill/>
              <a:prstDash val="solid"/>
              <a:miter/>
            </a:ln>
          </p:spPr>
          <p:txBody>
            <a:bodyPr rtlCol="0" anchor="ctr"/>
            <a:lstStyle/>
            <a:p>
              <a:endParaRPr lang="en-US"/>
            </a:p>
          </p:txBody>
        </p:sp>
        <p:sp>
          <p:nvSpPr>
            <p:cNvPr id="608" name="Freeform: Shape 71">
              <a:extLst>
                <a:ext uri="{FF2B5EF4-FFF2-40B4-BE49-F238E27FC236}">
                  <a16:creationId xmlns:a16="http://schemas.microsoft.com/office/drawing/2014/main" id="{6B6942A8-4C99-184B-B2C0-DC27E2F7689E}"/>
                </a:ext>
              </a:extLst>
            </p:cNvPr>
            <p:cNvSpPr/>
            <p:nvPr/>
          </p:nvSpPr>
          <p:spPr>
            <a:xfrm>
              <a:off x="6013257" y="3328474"/>
              <a:ext cx="190500" cy="161925"/>
            </a:xfrm>
            <a:custGeom>
              <a:avLst/>
              <a:gdLst>
                <a:gd name="connsiteX0" fmla="*/ 185613 w 190500"/>
                <a:gd name="connsiteY0" fmla="*/ 151961 h 161925"/>
                <a:gd name="connsiteX1" fmla="*/ 132274 w 190500"/>
                <a:gd name="connsiteY1" fmla="*/ 20516 h 161925"/>
                <a:gd name="connsiteX2" fmla="*/ 93221 w 190500"/>
                <a:gd name="connsiteY2" fmla="*/ 7181 h 161925"/>
                <a:gd name="connsiteX3" fmla="*/ 7496 w 190500"/>
                <a:gd name="connsiteY3" fmla="*/ 91953 h 161925"/>
                <a:gd name="connsiteX4" fmla="*/ 27499 w 190500"/>
                <a:gd name="connsiteY4" fmla="*/ 113861 h 161925"/>
                <a:gd name="connsiteX5" fmla="*/ 159896 w 190500"/>
                <a:gd name="connsiteY5" fmla="*/ 157676 h 161925"/>
                <a:gd name="connsiteX6" fmla="*/ 185613 w 190500"/>
                <a:gd name="connsiteY6" fmla="*/ 151961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5613" y="151961"/>
                  </a:moveTo>
                  <a:cubicBezTo>
                    <a:pt x="184661" y="126243"/>
                    <a:pt x="141799" y="30993"/>
                    <a:pt x="132274" y="20516"/>
                  </a:cubicBezTo>
                  <a:cubicBezTo>
                    <a:pt x="120843" y="9086"/>
                    <a:pt x="106556" y="10038"/>
                    <a:pt x="93221" y="7181"/>
                  </a:cubicBezTo>
                  <a:cubicBezTo>
                    <a:pt x="79886" y="5276"/>
                    <a:pt x="10353" y="77666"/>
                    <a:pt x="7496" y="91953"/>
                  </a:cubicBezTo>
                  <a:cubicBezTo>
                    <a:pt x="4638" y="108146"/>
                    <a:pt x="19878" y="112908"/>
                    <a:pt x="27499" y="113861"/>
                  </a:cubicBezTo>
                  <a:cubicBezTo>
                    <a:pt x="73218" y="123386"/>
                    <a:pt x="117986" y="135768"/>
                    <a:pt x="159896" y="157676"/>
                  </a:cubicBezTo>
                  <a:cubicBezTo>
                    <a:pt x="177041" y="169106"/>
                    <a:pt x="185613" y="160533"/>
                    <a:pt x="185613" y="151961"/>
                  </a:cubicBezTo>
                  <a:close/>
                </a:path>
              </a:pathLst>
            </a:custGeom>
            <a:grpFill/>
            <a:ln w="9525" cap="flat">
              <a:noFill/>
              <a:prstDash val="solid"/>
              <a:miter/>
            </a:ln>
          </p:spPr>
          <p:txBody>
            <a:bodyPr rtlCol="0" anchor="ctr"/>
            <a:lstStyle/>
            <a:p>
              <a:endParaRPr lang="en-US"/>
            </a:p>
          </p:txBody>
        </p:sp>
        <p:sp>
          <p:nvSpPr>
            <p:cNvPr id="609" name="Freeform: Shape 72">
              <a:extLst>
                <a:ext uri="{FF2B5EF4-FFF2-40B4-BE49-F238E27FC236}">
                  <a16:creationId xmlns:a16="http://schemas.microsoft.com/office/drawing/2014/main" id="{71ACDD26-69FD-E345-8B73-F33478125E80}"/>
                </a:ext>
              </a:extLst>
            </p:cNvPr>
            <p:cNvSpPr/>
            <p:nvPr/>
          </p:nvSpPr>
          <p:spPr>
            <a:xfrm>
              <a:off x="5832749" y="3439211"/>
              <a:ext cx="104775" cy="152400"/>
            </a:xfrm>
            <a:custGeom>
              <a:avLst/>
              <a:gdLst>
                <a:gd name="connsiteX0" fmla="*/ 57511 w 104775"/>
                <a:gd name="connsiteY0" fmla="*/ 151714 h 152400"/>
                <a:gd name="connsiteX1" fmla="*/ 98468 w 104775"/>
                <a:gd name="connsiteY1" fmla="*/ 55511 h 152400"/>
                <a:gd name="connsiteX2" fmla="*/ 84181 w 104775"/>
                <a:gd name="connsiteY2" fmla="*/ 14554 h 152400"/>
                <a:gd name="connsiteX3" fmla="*/ 20363 w 104775"/>
                <a:gd name="connsiteY3" fmla="*/ 14554 h 152400"/>
                <a:gd name="connsiteX4" fmla="*/ 11791 w 104775"/>
                <a:gd name="connsiteY4" fmla="*/ 50749 h 152400"/>
                <a:gd name="connsiteX5" fmla="*/ 57511 w 104775"/>
                <a:gd name="connsiteY5" fmla="*/ 15171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511" y="151714"/>
                  </a:moveTo>
                  <a:cubicBezTo>
                    <a:pt x="72751" y="116471"/>
                    <a:pt x="85133" y="85991"/>
                    <a:pt x="98468" y="55511"/>
                  </a:cubicBezTo>
                  <a:cubicBezTo>
                    <a:pt x="107041" y="36461"/>
                    <a:pt x="95611" y="23126"/>
                    <a:pt x="84181" y="14554"/>
                  </a:cubicBezTo>
                  <a:cubicBezTo>
                    <a:pt x="64178" y="1219"/>
                    <a:pt x="41318" y="8839"/>
                    <a:pt x="20363" y="14554"/>
                  </a:cubicBezTo>
                  <a:cubicBezTo>
                    <a:pt x="361" y="20269"/>
                    <a:pt x="7981" y="37414"/>
                    <a:pt x="11791" y="50749"/>
                  </a:cubicBezTo>
                  <a:cubicBezTo>
                    <a:pt x="18458" y="85039"/>
                    <a:pt x="28936" y="118376"/>
                    <a:pt x="57511" y="151714"/>
                  </a:cubicBezTo>
                  <a:close/>
                </a:path>
              </a:pathLst>
            </a:custGeom>
            <a:grpFill/>
            <a:ln w="9525" cap="flat">
              <a:noFill/>
              <a:prstDash val="solid"/>
              <a:miter/>
            </a:ln>
          </p:spPr>
          <p:txBody>
            <a:bodyPr rtlCol="0" anchor="ctr"/>
            <a:lstStyle/>
            <a:p>
              <a:endParaRPr lang="en-US"/>
            </a:p>
          </p:txBody>
        </p:sp>
        <p:sp>
          <p:nvSpPr>
            <p:cNvPr id="610" name="Freeform: Shape 73">
              <a:extLst>
                <a:ext uri="{FF2B5EF4-FFF2-40B4-BE49-F238E27FC236}">
                  <a16:creationId xmlns:a16="http://schemas.microsoft.com/office/drawing/2014/main" id="{611E49F5-025A-1B48-B368-F2A3CB92698B}"/>
                </a:ext>
              </a:extLst>
            </p:cNvPr>
            <p:cNvSpPr/>
            <p:nvPr/>
          </p:nvSpPr>
          <p:spPr>
            <a:xfrm>
              <a:off x="6255039" y="3577114"/>
              <a:ext cx="66675" cy="114300"/>
            </a:xfrm>
            <a:custGeom>
              <a:avLst/>
              <a:gdLst>
                <a:gd name="connsiteX0" fmla="*/ 10506 w 66675"/>
                <a:gd name="connsiteY0" fmla="*/ 7144 h 114300"/>
                <a:gd name="connsiteX1" fmla="*/ 12411 w 66675"/>
                <a:gd name="connsiteY1" fmla="*/ 109061 h 114300"/>
                <a:gd name="connsiteX2" fmla="*/ 10506 w 66675"/>
                <a:gd name="connsiteY2" fmla="*/ 7144 h 114300"/>
              </a:gdLst>
              <a:ahLst/>
              <a:cxnLst>
                <a:cxn ang="0">
                  <a:pos x="connsiteX0" y="connsiteY0"/>
                </a:cxn>
                <a:cxn ang="0">
                  <a:pos x="connsiteX1" y="connsiteY1"/>
                </a:cxn>
                <a:cxn ang="0">
                  <a:pos x="connsiteX2" y="connsiteY2"/>
                </a:cxn>
              </a:cxnLst>
              <a:rect l="l" t="t" r="r" b="b"/>
              <a:pathLst>
                <a:path w="66675" h="114300">
                  <a:moveTo>
                    <a:pt x="10506" y="7144"/>
                  </a:moveTo>
                  <a:cubicBezTo>
                    <a:pt x="7649" y="42386"/>
                    <a:pt x="3839" y="74771"/>
                    <a:pt x="12411" y="109061"/>
                  </a:cubicBezTo>
                  <a:cubicBezTo>
                    <a:pt x="78134" y="66199"/>
                    <a:pt x="77181" y="51911"/>
                    <a:pt x="10506" y="7144"/>
                  </a:cubicBezTo>
                  <a:close/>
                </a:path>
              </a:pathLst>
            </a:custGeom>
            <a:grpFill/>
            <a:ln w="9525" cap="flat">
              <a:noFill/>
              <a:prstDash val="solid"/>
              <a:miter/>
            </a:ln>
          </p:spPr>
          <p:txBody>
            <a:bodyPr rtlCol="0" anchor="ctr"/>
            <a:lstStyle/>
            <a:p>
              <a:endParaRPr lang="en-US"/>
            </a:p>
          </p:txBody>
        </p:sp>
        <p:sp>
          <p:nvSpPr>
            <p:cNvPr id="611" name="Freeform: Shape 74">
              <a:extLst>
                <a:ext uri="{FF2B5EF4-FFF2-40B4-BE49-F238E27FC236}">
                  <a16:creationId xmlns:a16="http://schemas.microsoft.com/office/drawing/2014/main" id="{24E0E987-2992-154E-9028-DCD9B29FE12A}"/>
                </a:ext>
              </a:extLst>
            </p:cNvPr>
            <p:cNvSpPr/>
            <p:nvPr/>
          </p:nvSpPr>
          <p:spPr>
            <a:xfrm>
              <a:off x="5928573" y="3458272"/>
              <a:ext cx="304800" cy="266700"/>
            </a:xfrm>
            <a:custGeom>
              <a:avLst/>
              <a:gdLst>
                <a:gd name="connsiteX0" fmla="*/ 303634 w 304800"/>
                <a:gd name="connsiteY0" fmla="*/ 161228 h 266700"/>
                <a:gd name="connsiteX1" fmla="*/ 220767 w 304800"/>
                <a:gd name="connsiteY1" fmla="*/ 264098 h 266700"/>
                <a:gd name="connsiteX2" fmla="*/ 113134 w 304800"/>
                <a:gd name="connsiteY2" fmla="*/ 251715 h 266700"/>
                <a:gd name="connsiteX3" fmla="*/ 44554 w 304800"/>
                <a:gd name="connsiteY3" fmla="*/ 48833 h 266700"/>
                <a:gd name="connsiteX4" fmla="*/ 132184 w 304800"/>
                <a:gd name="connsiteY4" fmla="*/ 7875 h 266700"/>
                <a:gd name="connsiteX5" fmla="*/ 299824 w 304800"/>
                <a:gd name="connsiteY5" fmla="*/ 122175 h 266700"/>
                <a:gd name="connsiteX6" fmla="*/ 303634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3634" y="161228"/>
                  </a:moveTo>
                  <a:cubicBezTo>
                    <a:pt x="302682" y="246953"/>
                    <a:pt x="294109" y="256478"/>
                    <a:pt x="220767" y="264098"/>
                  </a:cubicBezTo>
                  <a:cubicBezTo>
                    <a:pt x="183619" y="267908"/>
                    <a:pt x="148377" y="263145"/>
                    <a:pt x="113134" y="251715"/>
                  </a:cubicBezTo>
                  <a:cubicBezTo>
                    <a:pt x="1692" y="215520"/>
                    <a:pt x="-23073" y="145035"/>
                    <a:pt x="44554" y="48833"/>
                  </a:cubicBezTo>
                  <a:cubicBezTo>
                    <a:pt x="63604" y="22163"/>
                    <a:pt x="92179" y="3113"/>
                    <a:pt x="132184" y="7875"/>
                  </a:cubicBezTo>
                  <a:cubicBezTo>
                    <a:pt x="209337" y="16448"/>
                    <a:pt x="260772" y="60263"/>
                    <a:pt x="299824" y="122175"/>
                  </a:cubicBezTo>
                  <a:cubicBezTo>
                    <a:pt x="306491" y="135510"/>
                    <a:pt x="302682" y="156465"/>
                    <a:pt x="303634" y="161228"/>
                  </a:cubicBezTo>
                  <a:close/>
                </a:path>
              </a:pathLst>
            </a:custGeom>
            <a:grpFill/>
            <a:ln w="9525" cap="flat">
              <a:noFill/>
              <a:prstDash val="solid"/>
              <a:miter/>
            </a:ln>
          </p:spPr>
          <p:txBody>
            <a:bodyPr rtlCol="0" anchor="ctr"/>
            <a:lstStyle/>
            <a:p>
              <a:endParaRPr lang="en-US"/>
            </a:p>
          </p:txBody>
        </p:sp>
        <p:sp>
          <p:nvSpPr>
            <p:cNvPr id="612" name="Freeform: Shape 75">
              <a:extLst>
                <a:ext uri="{FF2B5EF4-FFF2-40B4-BE49-F238E27FC236}">
                  <a16:creationId xmlns:a16="http://schemas.microsoft.com/office/drawing/2014/main" id="{6AC6715A-0166-814B-835A-DAB082C48528}"/>
                </a:ext>
              </a:extLst>
            </p:cNvPr>
            <p:cNvSpPr/>
            <p:nvPr/>
          </p:nvSpPr>
          <p:spPr>
            <a:xfrm>
              <a:off x="6178706" y="3225484"/>
              <a:ext cx="238125" cy="361950"/>
            </a:xfrm>
            <a:custGeom>
              <a:avLst/>
              <a:gdLst>
                <a:gd name="connsiteX0" fmla="*/ 231619 w 238125"/>
                <a:gd name="connsiteY0" fmla="*/ 213993 h 361950"/>
                <a:gd name="connsiteX1" fmla="*/ 207806 w 238125"/>
                <a:gd name="connsiteY1" fmla="*/ 327341 h 361950"/>
                <a:gd name="connsiteX2" fmla="*/ 177326 w 238125"/>
                <a:gd name="connsiteY2" fmla="*/ 363536 h 361950"/>
                <a:gd name="connsiteX3" fmla="*/ 125891 w 238125"/>
                <a:gd name="connsiteY3" fmla="*/ 308291 h 361950"/>
                <a:gd name="connsiteX4" fmla="*/ 77314 w 238125"/>
                <a:gd name="connsiteY4" fmla="*/ 232091 h 361950"/>
                <a:gd name="connsiteX5" fmla="*/ 30641 w 238125"/>
                <a:gd name="connsiteY5" fmla="*/ 142556 h 361950"/>
                <a:gd name="connsiteX6" fmla="*/ 13496 w 238125"/>
                <a:gd name="connsiteY6" fmla="*/ 60641 h 361950"/>
                <a:gd name="connsiteX7" fmla="*/ 162086 w 238125"/>
                <a:gd name="connsiteY7" fmla="*/ 28256 h 361950"/>
                <a:gd name="connsiteX8" fmla="*/ 231619 w 238125"/>
                <a:gd name="connsiteY8" fmla="*/ 213993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3993"/>
                  </a:moveTo>
                  <a:cubicBezTo>
                    <a:pt x="235429" y="253046"/>
                    <a:pt x="225904" y="291146"/>
                    <a:pt x="207806" y="327341"/>
                  </a:cubicBezTo>
                  <a:cubicBezTo>
                    <a:pt x="200186" y="341628"/>
                    <a:pt x="194471" y="369251"/>
                    <a:pt x="177326" y="363536"/>
                  </a:cubicBezTo>
                  <a:cubicBezTo>
                    <a:pt x="154466" y="354963"/>
                    <a:pt x="123986" y="337818"/>
                    <a:pt x="125891" y="308291"/>
                  </a:cubicBezTo>
                  <a:cubicBezTo>
                    <a:pt x="127796" y="267333"/>
                    <a:pt x="109699" y="251141"/>
                    <a:pt x="77314" y="232091"/>
                  </a:cubicBezTo>
                  <a:cubicBezTo>
                    <a:pt x="47786" y="214946"/>
                    <a:pt x="47786" y="171131"/>
                    <a:pt x="30641" y="142556"/>
                  </a:cubicBezTo>
                  <a:cubicBezTo>
                    <a:pt x="15401" y="117791"/>
                    <a:pt x="-2696" y="95883"/>
                    <a:pt x="13496" y="60641"/>
                  </a:cubicBezTo>
                  <a:cubicBezTo>
                    <a:pt x="36356" y="10158"/>
                    <a:pt x="125891" y="-12702"/>
                    <a:pt x="162086" y="28256"/>
                  </a:cubicBezTo>
                  <a:cubicBezTo>
                    <a:pt x="209711" y="79691"/>
                    <a:pt x="236381" y="140651"/>
                    <a:pt x="231619" y="213993"/>
                  </a:cubicBezTo>
                  <a:close/>
                </a:path>
              </a:pathLst>
            </a:custGeom>
            <a:grpFill/>
            <a:ln w="9525" cap="flat">
              <a:noFill/>
              <a:prstDash val="solid"/>
              <a:miter/>
            </a:ln>
          </p:spPr>
          <p:txBody>
            <a:bodyPr rtlCol="0" anchor="ctr"/>
            <a:lstStyle/>
            <a:p>
              <a:endParaRPr lang="en-US"/>
            </a:p>
          </p:txBody>
        </p:sp>
        <p:sp>
          <p:nvSpPr>
            <p:cNvPr id="613" name="Freeform: Shape 76">
              <a:extLst>
                <a:ext uri="{FF2B5EF4-FFF2-40B4-BE49-F238E27FC236}">
                  <a16:creationId xmlns:a16="http://schemas.microsoft.com/office/drawing/2014/main" id="{396EF3A5-CA9D-D645-88AC-48937A6FBB0A}"/>
                </a:ext>
              </a:extLst>
            </p:cNvPr>
            <p:cNvSpPr/>
            <p:nvPr/>
          </p:nvSpPr>
          <p:spPr>
            <a:xfrm>
              <a:off x="5833527" y="3183731"/>
              <a:ext cx="257175" cy="257175"/>
            </a:xfrm>
            <a:custGeom>
              <a:avLst/>
              <a:gdLst>
                <a:gd name="connsiteX0" fmla="*/ 243423 w 257175"/>
                <a:gd name="connsiteY0" fmla="*/ 45244 h 257175"/>
                <a:gd name="connsiteX1" fmla="*/ 219611 w 257175"/>
                <a:gd name="connsiteY1" fmla="*/ 161449 h 257175"/>
                <a:gd name="connsiteX2" fmla="*/ 123408 w 257175"/>
                <a:gd name="connsiteY2" fmla="*/ 214789 h 257175"/>
                <a:gd name="connsiteX3" fmla="*/ 32921 w 257175"/>
                <a:gd name="connsiteY3" fmla="*/ 253841 h 257175"/>
                <a:gd name="connsiteX4" fmla="*/ 8156 w 257175"/>
                <a:gd name="connsiteY4" fmla="*/ 227171 h 257175"/>
                <a:gd name="connsiteX5" fmla="*/ 146268 w 257175"/>
                <a:gd name="connsiteY5" fmla="*/ 14764 h 257175"/>
                <a:gd name="connsiteX6" fmla="*/ 205323 w 257175"/>
                <a:gd name="connsiteY6" fmla="*/ 7144 h 257175"/>
                <a:gd name="connsiteX7" fmla="*/ 204371 w 257175"/>
                <a:gd name="connsiteY7" fmla="*/ 7144 h 257175"/>
                <a:gd name="connsiteX8" fmla="*/ 214848 w 257175"/>
                <a:gd name="connsiteY8" fmla="*/ 17621 h 257175"/>
                <a:gd name="connsiteX9" fmla="*/ 213896 w 257175"/>
                <a:gd name="connsiteY9" fmla="*/ 16669 h 257175"/>
                <a:gd name="connsiteX10" fmla="*/ 224373 w 257175"/>
                <a:gd name="connsiteY10" fmla="*/ 27146 h 257175"/>
                <a:gd name="connsiteX11" fmla="*/ 223421 w 257175"/>
                <a:gd name="connsiteY11" fmla="*/ 26194 h 257175"/>
                <a:gd name="connsiteX12" fmla="*/ 233898 w 257175"/>
                <a:gd name="connsiteY12" fmla="*/ 36671 h 257175"/>
                <a:gd name="connsiteX13" fmla="*/ 232946 w 257175"/>
                <a:gd name="connsiteY13" fmla="*/ 35719 h 257175"/>
                <a:gd name="connsiteX14" fmla="*/ 243423 w 257175"/>
                <a:gd name="connsiteY14" fmla="*/ 45244 h 257175"/>
                <a:gd name="connsiteX15" fmla="*/ 243423 w 257175"/>
                <a:gd name="connsiteY15" fmla="*/ 452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175" h="257175">
                  <a:moveTo>
                    <a:pt x="243423" y="45244"/>
                  </a:moveTo>
                  <a:cubicBezTo>
                    <a:pt x="270093" y="90964"/>
                    <a:pt x="263426" y="127159"/>
                    <a:pt x="219611" y="161449"/>
                  </a:cubicBezTo>
                  <a:cubicBezTo>
                    <a:pt x="190083" y="184309"/>
                    <a:pt x="171033" y="215741"/>
                    <a:pt x="123408" y="214789"/>
                  </a:cubicBezTo>
                  <a:cubicBezTo>
                    <a:pt x="94833" y="213836"/>
                    <a:pt x="71021" y="254794"/>
                    <a:pt x="32921" y="253841"/>
                  </a:cubicBezTo>
                  <a:cubicBezTo>
                    <a:pt x="11013" y="252889"/>
                    <a:pt x="4346" y="249079"/>
                    <a:pt x="8156" y="227171"/>
                  </a:cubicBezTo>
                  <a:cubicBezTo>
                    <a:pt x="25301" y="137636"/>
                    <a:pt x="69116" y="67151"/>
                    <a:pt x="146268" y="14764"/>
                  </a:cubicBezTo>
                  <a:cubicBezTo>
                    <a:pt x="167223" y="476"/>
                    <a:pt x="186273" y="12859"/>
                    <a:pt x="205323" y="7144"/>
                  </a:cubicBezTo>
                  <a:lnTo>
                    <a:pt x="204371" y="7144"/>
                  </a:lnTo>
                  <a:cubicBezTo>
                    <a:pt x="199608" y="18574"/>
                    <a:pt x="204371" y="20479"/>
                    <a:pt x="214848" y="17621"/>
                  </a:cubicBezTo>
                  <a:lnTo>
                    <a:pt x="213896" y="16669"/>
                  </a:lnTo>
                  <a:cubicBezTo>
                    <a:pt x="210086" y="27146"/>
                    <a:pt x="214848" y="29051"/>
                    <a:pt x="224373" y="27146"/>
                  </a:cubicBezTo>
                  <a:lnTo>
                    <a:pt x="223421" y="26194"/>
                  </a:lnTo>
                  <a:cubicBezTo>
                    <a:pt x="220564" y="35719"/>
                    <a:pt x="224373" y="38576"/>
                    <a:pt x="233898" y="36671"/>
                  </a:cubicBezTo>
                  <a:lnTo>
                    <a:pt x="232946" y="35719"/>
                  </a:lnTo>
                  <a:cubicBezTo>
                    <a:pt x="231041" y="44291"/>
                    <a:pt x="234851" y="48101"/>
                    <a:pt x="243423" y="45244"/>
                  </a:cubicBezTo>
                  <a:lnTo>
                    <a:pt x="243423" y="45244"/>
                  </a:lnTo>
                  <a:close/>
                </a:path>
              </a:pathLst>
            </a:custGeom>
            <a:grpFill/>
            <a:ln w="9525" cap="flat">
              <a:noFill/>
              <a:prstDash val="solid"/>
              <a:miter/>
            </a:ln>
          </p:spPr>
          <p:txBody>
            <a:bodyPr rtlCol="0" anchor="ctr"/>
            <a:lstStyle/>
            <a:p>
              <a:endParaRPr lang="en-US"/>
            </a:p>
          </p:txBody>
        </p:sp>
        <p:sp>
          <p:nvSpPr>
            <p:cNvPr id="614" name="Freeform: Shape 77">
              <a:extLst>
                <a:ext uri="{FF2B5EF4-FFF2-40B4-BE49-F238E27FC236}">
                  <a16:creationId xmlns:a16="http://schemas.microsoft.com/office/drawing/2014/main" id="{76EC10F3-2295-CB49-B8B8-90103788202E}"/>
                </a:ext>
              </a:extLst>
            </p:cNvPr>
            <p:cNvSpPr/>
            <p:nvPr/>
          </p:nvSpPr>
          <p:spPr>
            <a:xfrm>
              <a:off x="6012493" y="3330335"/>
              <a:ext cx="190500" cy="161925"/>
            </a:xfrm>
            <a:custGeom>
              <a:avLst/>
              <a:gdLst>
                <a:gd name="connsiteX0" fmla="*/ 186377 w 190500"/>
                <a:gd name="connsiteY0" fmla="*/ 150100 h 161925"/>
                <a:gd name="connsiteX1" fmla="*/ 159707 w 190500"/>
                <a:gd name="connsiteY1" fmla="*/ 157720 h 161925"/>
                <a:gd name="connsiteX2" fmla="*/ 27310 w 190500"/>
                <a:gd name="connsiteY2" fmla="*/ 113905 h 161925"/>
                <a:gd name="connsiteX3" fmla="*/ 7307 w 190500"/>
                <a:gd name="connsiteY3" fmla="*/ 91998 h 161925"/>
                <a:gd name="connsiteX4" fmla="*/ 93032 w 190500"/>
                <a:gd name="connsiteY4" fmla="*/ 7225 h 161925"/>
                <a:gd name="connsiteX5" fmla="*/ 132085 w 190500"/>
                <a:gd name="connsiteY5" fmla="*/ 20560 h 161925"/>
                <a:gd name="connsiteX6" fmla="*/ 186377 w 190500"/>
                <a:gd name="connsiteY6" fmla="*/ 15010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6377" y="150100"/>
                  </a:moveTo>
                  <a:cubicBezTo>
                    <a:pt x="186377" y="158673"/>
                    <a:pt x="177805" y="167245"/>
                    <a:pt x="159707" y="157720"/>
                  </a:cubicBezTo>
                  <a:cubicBezTo>
                    <a:pt x="117797" y="135813"/>
                    <a:pt x="73030" y="122478"/>
                    <a:pt x="27310" y="113905"/>
                  </a:cubicBezTo>
                  <a:cubicBezTo>
                    <a:pt x="20642" y="112000"/>
                    <a:pt x="5402" y="107238"/>
                    <a:pt x="7307" y="91998"/>
                  </a:cubicBezTo>
                  <a:cubicBezTo>
                    <a:pt x="10165" y="77710"/>
                    <a:pt x="79697" y="4368"/>
                    <a:pt x="93032" y="7225"/>
                  </a:cubicBezTo>
                  <a:cubicBezTo>
                    <a:pt x="106367" y="9130"/>
                    <a:pt x="121607" y="9130"/>
                    <a:pt x="132085" y="20560"/>
                  </a:cubicBezTo>
                  <a:cubicBezTo>
                    <a:pt x="142562" y="29133"/>
                    <a:pt x="185425" y="124383"/>
                    <a:pt x="186377" y="150100"/>
                  </a:cubicBezTo>
                  <a:close/>
                </a:path>
              </a:pathLst>
            </a:custGeom>
            <a:grpFill/>
            <a:ln w="9525" cap="flat">
              <a:noFill/>
              <a:prstDash val="solid"/>
              <a:miter/>
            </a:ln>
          </p:spPr>
          <p:txBody>
            <a:bodyPr rtlCol="0" anchor="ctr"/>
            <a:lstStyle/>
            <a:p>
              <a:endParaRPr lang="en-US"/>
            </a:p>
          </p:txBody>
        </p:sp>
        <p:sp>
          <p:nvSpPr>
            <p:cNvPr id="615" name="Freeform: Shape 78">
              <a:extLst>
                <a:ext uri="{FF2B5EF4-FFF2-40B4-BE49-F238E27FC236}">
                  <a16:creationId xmlns:a16="http://schemas.microsoft.com/office/drawing/2014/main" id="{CA3B46A1-2F4E-F04C-849D-EEF7B5F73553}"/>
                </a:ext>
              </a:extLst>
            </p:cNvPr>
            <p:cNvSpPr/>
            <p:nvPr/>
          </p:nvSpPr>
          <p:spPr>
            <a:xfrm>
              <a:off x="6031706" y="3152429"/>
              <a:ext cx="200025" cy="85725"/>
            </a:xfrm>
            <a:custGeom>
              <a:avLst/>
              <a:gdLst>
                <a:gd name="connsiteX0" fmla="*/ 7144 w 200025"/>
                <a:gd name="connsiteY0" fmla="*/ 38446 h 85725"/>
                <a:gd name="connsiteX1" fmla="*/ 21431 w 200025"/>
                <a:gd name="connsiteY1" fmla="*/ 9871 h 85725"/>
                <a:gd name="connsiteX2" fmla="*/ 183356 w 200025"/>
                <a:gd name="connsiteY2" fmla="*/ 33683 h 85725"/>
                <a:gd name="connsiteX3" fmla="*/ 199549 w 200025"/>
                <a:gd name="connsiteY3" fmla="*/ 48923 h 85725"/>
                <a:gd name="connsiteX4" fmla="*/ 180499 w 200025"/>
                <a:gd name="connsiteY4" fmla="*/ 65116 h 85725"/>
                <a:gd name="connsiteX5" fmla="*/ 45244 w 200025"/>
                <a:gd name="connsiteY5" fmla="*/ 75593 h 85725"/>
                <a:gd name="connsiteX6" fmla="*/ 45244 w 200025"/>
                <a:gd name="connsiteY6" fmla="*/ 76546 h 85725"/>
                <a:gd name="connsiteX7" fmla="*/ 34766 w 200025"/>
                <a:gd name="connsiteY7" fmla="*/ 66068 h 85725"/>
                <a:gd name="connsiteX8" fmla="*/ 35719 w 200025"/>
                <a:gd name="connsiteY8" fmla="*/ 67021 h 85725"/>
                <a:gd name="connsiteX9" fmla="*/ 25241 w 200025"/>
                <a:gd name="connsiteY9" fmla="*/ 56543 h 85725"/>
                <a:gd name="connsiteX10" fmla="*/ 26194 w 200025"/>
                <a:gd name="connsiteY10" fmla="*/ 57496 h 85725"/>
                <a:gd name="connsiteX11" fmla="*/ 15716 w 200025"/>
                <a:gd name="connsiteY11" fmla="*/ 47018 h 85725"/>
                <a:gd name="connsiteX12" fmla="*/ 16669 w 200025"/>
                <a:gd name="connsiteY12" fmla="*/ 47971 h 85725"/>
                <a:gd name="connsiteX13" fmla="*/ 7144 w 200025"/>
                <a:gd name="connsiteY13" fmla="*/ 38446 h 85725"/>
                <a:gd name="connsiteX14" fmla="*/ 7144 w 200025"/>
                <a:gd name="connsiteY14" fmla="*/ 3844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85725">
                  <a:moveTo>
                    <a:pt x="7144" y="38446"/>
                  </a:moveTo>
                  <a:cubicBezTo>
                    <a:pt x="10001" y="27968"/>
                    <a:pt x="476" y="11776"/>
                    <a:pt x="21431" y="9871"/>
                  </a:cubicBezTo>
                  <a:cubicBezTo>
                    <a:pt x="77629" y="5108"/>
                    <a:pt x="132874" y="3203"/>
                    <a:pt x="183356" y="33683"/>
                  </a:cubicBezTo>
                  <a:cubicBezTo>
                    <a:pt x="190024" y="37493"/>
                    <a:pt x="198596" y="43208"/>
                    <a:pt x="199549" y="48923"/>
                  </a:cubicBezTo>
                  <a:cubicBezTo>
                    <a:pt x="201454" y="61306"/>
                    <a:pt x="187166" y="60353"/>
                    <a:pt x="180499" y="65116"/>
                  </a:cubicBezTo>
                  <a:cubicBezTo>
                    <a:pt x="137636" y="99406"/>
                    <a:pt x="90011" y="66068"/>
                    <a:pt x="45244" y="75593"/>
                  </a:cubicBezTo>
                  <a:cubicBezTo>
                    <a:pt x="45244" y="75593"/>
                    <a:pt x="45244" y="76546"/>
                    <a:pt x="45244" y="76546"/>
                  </a:cubicBezTo>
                  <a:cubicBezTo>
                    <a:pt x="47149" y="67973"/>
                    <a:pt x="44291" y="64163"/>
                    <a:pt x="34766" y="66068"/>
                  </a:cubicBezTo>
                  <a:cubicBezTo>
                    <a:pt x="34766" y="66068"/>
                    <a:pt x="35719" y="67021"/>
                    <a:pt x="35719" y="67021"/>
                  </a:cubicBezTo>
                  <a:cubicBezTo>
                    <a:pt x="37624" y="58448"/>
                    <a:pt x="34766" y="54638"/>
                    <a:pt x="25241" y="56543"/>
                  </a:cubicBezTo>
                  <a:cubicBezTo>
                    <a:pt x="25241" y="56543"/>
                    <a:pt x="26194" y="57496"/>
                    <a:pt x="26194" y="57496"/>
                  </a:cubicBezTo>
                  <a:cubicBezTo>
                    <a:pt x="28099" y="48923"/>
                    <a:pt x="25241" y="45113"/>
                    <a:pt x="15716" y="47018"/>
                  </a:cubicBezTo>
                  <a:cubicBezTo>
                    <a:pt x="15716" y="47018"/>
                    <a:pt x="16669" y="47971"/>
                    <a:pt x="16669" y="47971"/>
                  </a:cubicBezTo>
                  <a:cubicBezTo>
                    <a:pt x="18574" y="39398"/>
                    <a:pt x="15716" y="36541"/>
                    <a:pt x="7144" y="38446"/>
                  </a:cubicBezTo>
                  <a:lnTo>
                    <a:pt x="7144" y="38446"/>
                  </a:lnTo>
                  <a:close/>
                </a:path>
              </a:pathLst>
            </a:custGeom>
            <a:grpFill/>
            <a:ln w="9525" cap="flat">
              <a:noFill/>
              <a:prstDash val="solid"/>
              <a:miter/>
            </a:ln>
          </p:spPr>
          <p:txBody>
            <a:bodyPr rtlCol="0" anchor="ctr"/>
            <a:lstStyle/>
            <a:p>
              <a:endParaRPr lang="en-US"/>
            </a:p>
          </p:txBody>
        </p:sp>
        <p:sp>
          <p:nvSpPr>
            <p:cNvPr id="616" name="Freeform: Shape 79">
              <a:extLst>
                <a:ext uri="{FF2B5EF4-FFF2-40B4-BE49-F238E27FC236}">
                  <a16:creationId xmlns:a16="http://schemas.microsoft.com/office/drawing/2014/main" id="{AD8DE8DB-8A72-3947-BAC1-34FCF5334E52}"/>
                </a:ext>
              </a:extLst>
            </p:cNvPr>
            <p:cNvSpPr/>
            <p:nvPr/>
          </p:nvSpPr>
          <p:spPr>
            <a:xfrm>
              <a:off x="5832511" y="3439875"/>
              <a:ext cx="104775" cy="152400"/>
            </a:xfrm>
            <a:custGeom>
              <a:avLst/>
              <a:gdLst>
                <a:gd name="connsiteX0" fmla="*/ 57749 w 104775"/>
                <a:gd name="connsiteY0" fmla="*/ 151050 h 152400"/>
                <a:gd name="connsiteX1" fmla="*/ 11077 w 104775"/>
                <a:gd name="connsiteY1" fmla="*/ 51038 h 152400"/>
                <a:gd name="connsiteX2" fmla="*/ 19649 w 104775"/>
                <a:gd name="connsiteY2" fmla="*/ 14843 h 152400"/>
                <a:gd name="connsiteX3" fmla="*/ 83467 w 104775"/>
                <a:gd name="connsiteY3" fmla="*/ 14843 h 152400"/>
                <a:gd name="connsiteX4" fmla="*/ 97754 w 104775"/>
                <a:gd name="connsiteY4" fmla="*/ 55800 h 152400"/>
                <a:gd name="connsiteX5" fmla="*/ 57749 w 104775"/>
                <a:gd name="connsiteY5" fmla="*/ 15105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749" y="151050"/>
                  </a:moveTo>
                  <a:cubicBezTo>
                    <a:pt x="29174" y="117713"/>
                    <a:pt x="18697" y="84375"/>
                    <a:pt x="11077" y="51038"/>
                  </a:cubicBezTo>
                  <a:cubicBezTo>
                    <a:pt x="8219" y="37703"/>
                    <a:pt x="599" y="20558"/>
                    <a:pt x="19649" y="14843"/>
                  </a:cubicBezTo>
                  <a:cubicBezTo>
                    <a:pt x="40604" y="8175"/>
                    <a:pt x="63464" y="1508"/>
                    <a:pt x="83467" y="14843"/>
                  </a:cubicBezTo>
                  <a:cubicBezTo>
                    <a:pt x="94897" y="23415"/>
                    <a:pt x="106327" y="36750"/>
                    <a:pt x="97754" y="55800"/>
                  </a:cubicBezTo>
                  <a:cubicBezTo>
                    <a:pt x="85372" y="85328"/>
                    <a:pt x="72989" y="115808"/>
                    <a:pt x="57749" y="151050"/>
                  </a:cubicBezTo>
                  <a:close/>
                </a:path>
              </a:pathLst>
            </a:custGeom>
            <a:grpFill/>
            <a:ln w="9525" cap="flat">
              <a:noFill/>
              <a:prstDash val="solid"/>
              <a:miter/>
            </a:ln>
          </p:spPr>
          <p:txBody>
            <a:bodyPr rtlCol="0" anchor="ctr"/>
            <a:lstStyle/>
            <a:p>
              <a:endParaRPr lang="en-US"/>
            </a:p>
          </p:txBody>
        </p:sp>
        <p:sp>
          <p:nvSpPr>
            <p:cNvPr id="617" name="Freeform: Shape 80">
              <a:extLst>
                <a:ext uri="{FF2B5EF4-FFF2-40B4-BE49-F238E27FC236}">
                  <a16:creationId xmlns:a16="http://schemas.microsoft.com/office/drawing/2014/main" id="{2C3E3DD9-599E-5245-9158-9DCD400B97D4}"/>
                </a:ext>
              </a:extLst>
            </p:cNvPr>
            <p:cNvSpPr/>
            <p:nvPr/>
          </p:nvSpPr>
          <p:spPr>
            <a:xfrm>
              <a:off x="6254651" y="3577114"/>
              <a:ext cx="66675" cy="114300"/>
            </a:xfrm>
            <a:custGeom>
              <a:avLst/>
              <a:gdLst>
                <a:gd name="connsiteX0" fmla="*/ 10894 w 66675"/>
                <a:gd name="connsiteY0" fmla="*/ 7144 h 114300"/>
                <a:gd name="connsiteX1" fmla="*/ 12799 w 66675"/>
                <a:gd name="connsiteY1" fmla="*/ 109061 h 114300"/>
                <a:gd name="connsiteX2" fmla="*/ 10894 w 66675"/>
                <a:gd name="connsiteY2" fmla="*/ 7144 h 114300"/>
              </a:gdLst>
              <a:ahLst/>
              <a:cxnLst>
                <a:cxn ang="0">
                  <a:pos x="connsiteX0" y="connsiteY0"/>
                </a:cxn>
                <a:cxn ang="0">
                  <a:pos x="connsiteX1" y="connsiteY1"/>
                </a:cxn>
                <a:cxn ang="0">
                  <a:pos x="connsiteX2" y="connsiteY2"/>
                </a:cxn>
              </a:cxnLst>
              <a:rect l="l" t="t" r="r" b="b"/>
              <a:pathLst>
                <a:path w="66675" h="114300">
                  <a:moveTo>
                    <a:pt x="10894" y="7144"/>
                  </a:moveTo>
                  <a:cubicBezTo>
                    <a:pt x="77569" y="51911"/>
                    <a:pt x="78521" y="66199"/>
                    <a:pt x="12799" y="109061"/>
                  </a:cubicBezTo>
                  <a:cubicBezTo>
                    <a:pt x="3274" y="74771"/>
                    <a:pt x="8036" y="41434"/>
                    <a:pt x="10894" y="7144"/>
                  </a:cubicBezTo>
                  <a:close/>
                </a:path>
              </a:pathLst>
            </a:custGeom>
            <a:grpFill/>
            <a:ln w="9525" cap="flat">
              <a:noFill/>
              <a:prstDash val="solid"/>
              <a:miter/>
            </a:ln>
          </p:spPr>
          <p:txBody>
            <a:bodyPr rtlCol="0" anchor="ctr"/>
            <a:lstStyle/>
            <a:p>
              <a:endParaRPr lang="en-US"/>
            </a:p>
          </p:txBody>
        </p:sp>
        <p:sp>
          <p:nvSpPr>
            <p:cNvPr id="618" name="Freeform: Shape 81">
              <a:extLst>
                <a:ext uri="{FF2B5EF4-FFF2-40B4-BE49-F238E27FC236}">
                  <a16:creationId xmlns:a16="http://schemas.microsoft.com/office/drawing/2014/main" id="{00795328-FD67-F24B-A77C-97856E8166F5}"/>
                </a:ext>
              </a:extLst>
            </p:cNvPr>
            <p:cNvSpPr/>
            <p:nvPr/>
          </p:nvSpPr>
          <p:spPr>
            <a:xfrm>
              <a:off x="6029042" y="3183174"/>
              <a:ext cx="19050" cy="19050"/>
            </a:xfrm>
            <a:custGeom>
              <a:avLst/>
              <a:gdLst>
                <a:gd name="connsiteX0" fmla="*/ 8856 w 19050"/>
                <a:gd name="connsiteY0" fmla="*/ 7701 h 19050"/>
                <a:gd name="connsiteX1" fmla="*/ 19333 w 19050"/>
                <a:gd name="connsiteY1" fmla="*/ 18178 h 19050"/>
                <a:gd name="connsiteX2" fmla="*/ 8856 w 19050"/>
                <a:gd name="connsiteY2" fmla="*/ 7701 h 19050"/>
              </a:gdLst>
              <a:ahLst/>
              <a:cxnLst>
                <a:cxn ang="0">
                  <a:pos x="connsiteX0" y="connsiteY0"/>
                </a:cxn>
                <a:cxn ang="0">
                  <a:pos x="connsiteX1" y="connsiteY1"/>
                </a:cxn>
                <a:cxn ang="0">
                  <a:pos x="connsiteX2" y="connsiteY2"/>
                </a:cxn>
              </a:cxnLst>
              <a:rect l="l" t="t" r="r" b="b"/>
              <a:pathLst>
                <a:path w="19050" h="19050">
                  <a:moveTo>
                    <a:pt x="8856" y="7701"/>
                  </a:moveTo>
                  <a:cubicBezTo>
                    <a:pt x="17428" y="5796"/>
                    <a:pt x="21238" y="8653"/>
                    <a:pt x="19333" y="18178"/>
                  </a:cubicBezTo>
                  <a:cubicBezTo>
                    <a:pt x="9808" y="21036"/>
                    <a:pt x="4093" y="19131"/>
                    <a:pt x="8856" y="7701"/>
                  </a:cubicBezTo>
                  <a:close/>
                </a:path>
              </a:pathLst>
            </a:custGeom>
            <a:grpFill/>
            <a:ln w="9525" cap="flat">
              <a:noFill/>
              <a:prstDash val="solid"/>
              <a:miter/>
            </a:ln>
          </p:spPr>
          <p:txBody>
            <a:bodyPr rtlCol="0" anchor="ctr"/>
            <a:lstStyle/>
            <a:p>
              <a:endParaRPr lang="en-US"/>
            </a:p>
          </p:txBody>
        </p:sp>
        <p:sp>
          <p:nvSpPr>
            <p:cNvPr id="619" name="Freeform: Shape 82">
              <a:extLst>
                <a:ext uri="{FF2B5EF4-FFF2-40B4-BE49-F238E27FC236}">
                  <a16:creationId xmlns:a16="http://schemas.microsoft.com/office/drawing/2014/main" id="{4E862843-2769-BD49-87E0-A8C79125361C}"/>
                </a:ext>
              </a:extLst>
            </p:cNvPr>
            <p:cNvSpPr/>
            <p:nvPr/>
          </p:nvSpPr>
          <p:spPr>
            <a:xfrm>
              <a:off x="6039076" y="3192699"/>
              <a:ext cx="19050" cy="19050"/>
            </a:xfrm>
            <a:custGeom>
              <a:avLst/>
              <a:gdLst>
                <a:gd name="connsiteX0" fmla="*/ 8347 w 19050"/>
                <a:gd name="connsiteY0" fmla="*/ 7701 h 19050"/>
                <a:gd name="connsiteX1" fmla="*/ 18824 w 19050"/>
                <a:gd name="connsiteY1" fmla="*/ 18178 h 19050"/>
                <a:gd name="connsiteX2" fmla="*/ 8347 w 19050"/>
                <a:gd name="connsiteY2" fmla="*/ 7701 h 19050"/>
              </a:gdLst>
              <a:ahLst/>
              <a:cxnLst>
                <a:cxn ang="0">
                  <a:pos x="connsiteX0" y="connsiteY0"/>
                </a:cxn>
                <a:cxn ang="0">
                  <a:pos x="connsiteX1" y="connsiteY1"/>
                </a:cxn>
                <a:cxn ang="0">
                  <a:pos x="connsiteX2" y="connsiteY2"/>
                </a:cxn>
              </a:cxnLst>
              <a:rect l="l" t="t" r="r" b="b"/>
              <a:pathLst>
                <a:path w="19050" h="19050">
                  <a:moveTo>
                    <a:pt x="8347" y="7701"/>
                  </a:moveTo>
                  <a:cubicBezTo>
                    <a:pt x="16919" y="5796"/>
                    <a:pt x="20729" y="8653"/>
                    <a:pt x="18824" y="18178"/>
                  </a:cubicBezTo>
                  <a:cubicBezTo>
                    <a:pt x="10252" y="20083"/>
                    <a:pt x="4537" y="18178"/>
                    <a:pt x="8347" y="7701"/>
                  </a:cubicBezTo>
                  <a:close/>
                </a:path>
              </a:pathLst>
            </a:custGeom>
            <a:grpFill/>
            <a:ln w="9525" cap="flat">
              <a:noFill/>
              <a:prstDash val="solid"/>
              <a:miter/>
            </a:ln>
          </p:spPr>
          <p:txBody>
            <a:bodyPr rtlCol="0" anchor="ctr"/>
            <a:lstStyle/>
            <a:p>
              <a:endParaRPr lang="en-US"/>
            </a:p>
          </p:txBody>
        </p:sp>
        <p:sp>
          <p:nvSpPr>
            <p:cNvPr id="620" name="Freeform: Shape 83">
              <a:extLst>
                <a:ext uri="{FF2B5EF4-FFF2-40B4-BE49-F238E27FC236}">
                  <a16:creationId xmlns:a16="http://schemas.microsoft.com/office/drawing/2014/main" id="{02ED146F-7DB3-0249-BCB4-84252C4150FF}"/>
                </a:ext>
              </a:extLst>
            </p:cNvPr>
            <p:cNvSpPr/>
            <p:nvPr/>
          </p:nvSpPr>
          <p:spPr>
            <a:xfrm>
              <a:off x="6049323" y="3202224"/>
              <a:ext cx="19050" cy="19050"/>
            </a:xfrm>
            <a:custGeom>
              <a:avLst/>
              <a:gdLst>
                <a:gd name="connsiteX0" fmla="*/ 7624 w 19050"/>
                <a:gd name="connsiteY0" fmla="*/ 7701 h 19050"/>
                <a:gd name="connsiteX1" fmla="*/ 18102 w 19050"/>
                <a:gd name="connsiteY1" fmla="*/ 18178 h 19050"/>
                <a:gd name="connsiteX2" fmla="*/ 7624 w 19050"/>
                <a:gd name="connsiteY2" fmla="*/ 7701 h 19050"/>
              </a:gdLst>
              <a:ahLst/>
              <a:cxnLst>
                <a:cxn ang="0">
                  <a:pos x="connsiteX0" y="connsiteY0"/>
                </a:cxn>
                <a:cxn ang="0">
                  <a:pos x="connsiteX1" y="connsiteY1"/>
                </a:cxn>
                <a:cxn ang="0">
                  <a:pos x="connsiteX2" y="connsiteY2"/>
                </a:cxn>
              </a:cxnLst>
              <a:rect l="l" t="t" r="r" b="b"/>
              <a:pathLst>
                <a:path w="19050" h="19050">
                  <a:moveTo>
                    <a:pt x="7624" y="7701"/>
                  </a:moveTo>
                  <a:cubicBezTo>
                    <a:pt x="16197" y="5796"/>
                    <a:pt x="20007" y="8653"/>
                    <a:pt x="18102" y="18178"/>
                  </a:cubicBezTo>
                  <a:cubicBezTo>
                    <a:pt x="9530" y="20083"/>
                    <a:pt x="5720" y="16273"/>
                    <a:pt x="7624" y="7701"/>
                  </a:cubicBezTo>
                  <a:close/>
                </a:path>
              </a:pathLst>
            </a:custGeom>
            <a:grpFill/>
            <a:ln w="9525" cap="flat">
              <a:noFill/>
              <a:prstDash val="solid"/>
              <a:miter/>
            </a:ln>
          </p:spPr>
          <p:txBody>
            <a:bodyPr rtlCol="0" anchor="ctr"/>
            <a:lstStyle/>
            <a:p>
              <a:endParaRPr lang="en-US"/>
            </a:p>
          </p:txBody>
        </p:sp>
        <p:sp>
          <p:nvSpPr>
            <p:cNvPr id="621" name="Freeform: Shape 84">
              <a:extLst>
                <a:ext uri="{FF2B5EF4-FFF2-40B4-BE49-F238E27FC236}">
                  <a16:creationId xmlns:a16="http://schemas.microsoft.com/office/drawing/2014/main" id="{FB3153EF-355E-0547-8322-390DEB148ABF}"/>
                </a:ext>
              </a:extLst>
            </p:cNvPr>
            <p:cNvSpPr/>
            <p:nvPr/>
          </p:nvSpPr>
          <p:spPr>
            <a:xfrm>
              <a:off x="6058848" y="3211826"/>
              <a:ext cx="19050" cy="19050"/>
            </a:xfrm>
            <a:custGeom>
              <a:avLst/>
              <a:gdLst>
                <a:gd name="connsiteX0" fmla="*/ 7624 w 19050"/>
                <a:gd name="connsiteY0" fmla="*/ 7624 h 19050"/>
                <a:gd name="connsiteX1" fmla="*/ 18102 w 19050"/>
                <a:gd name="connsiteY1" fmla="*/ 18102 h 19050"/>
                <a:gd name="connsiteX2" fmla="*/ 7624 w 19050"/>
                <a:gd name="connsiteY2" fmla="*/ 7624 h 19050"/>
              </a:gdLst>
              <a:ahLst/>
              <a:cxnLst>
                <a:cxn ang="0">
                  <a:pos x="connsiteX0" y="connsiteY0"/>
                </a:cxn>
                <a:cxn ang="0">
                  <a:pos x="connsiteX1" y="connsiteY1"/>
                </a:cxn>
                <a:cxn ang="0">
                  <a:pos x="connsiteX2" y="connsiteY2"/>
                </a:cxn>
              </a:cxnLst>
              <a:rect l="l" t="t" r="r" b="b"/>
              <a:pathLst>
                <a:path w="19050" h="19050">
                  <a:moveTo>
                    <a:pt x="7624" y="7624"/>
                  </a:moveTo>
                  <a:cubicBezTo>
                    <a:pt x="16197" y="5720"/>
                    <a:pt x="20007" y="9529"/>
                    <a:pt x="18102" y="18102"/>
                  </a:cubicBezTo>
                  <a:cubicBezTo>
                    <a:pt x="9530" y="20007"/>
                    <a:pt x="5720" y="16197"/>
                    <a:pt x="7624" y="7624"/>
                  </a:cubicBezTo>
                  <a:close/>
                </a:path>
              </a:pathLst>
            </a:custGeom>
            <a:grpFill/>
            <a:ln w="9525" cap="flat">
              <a:noFill/>
              <a:prstDash val="solid"/>
              <a:miter/>
            </a:ln>
          </p:spPr>
          <p:txBody>
            <a:bodyPr rtlCol="0" anchor="ctr"/>
            <a:lstStyle/>
            <a:p>
              <a:endParaRPr lang="en-US"/>
            </a:p>
          </p:txBody>
        </p:sp>
      </p:grpSp>
      <p:sp>
        <p:nvSpPr>
          <p:cNvPr id="622" name="Freeform: Shape 85">
            <a:extLst>
              <a:ext uri="{FF2B5EF4-FFF2-40B4-BE49-F238E27FC236}">
                <a16:creationId xmlns:a16="http://schemas.microsoft.com/office/drawing/2014/main" id="{C896E946-F2A2-8E47-B3AA-9631B256EAE8}"/>
              </a:ext>
            </a:extLst>
          </p:cNvPr>
          <p:cNvSpPr/>
          <p:nvPr/>
        </p:nvSpPr>
        <p:spPr>
          <a:xfrm>
            <a:off x="8556419" y="1801895"/>
            <a:ext cx="265393" cy="265393"/>
          </a:xfrm>
          <a:custGeom>
            <a:avLst/>
            <a:gdLst>
              <a:gd name="connsiteX0" fmla="*/ 315754 w 628650"/>
              <a:gd name="connsiteY0" fmla="*/ 7149 h 628650"/>
              <a:gd name="connsiteX1" fmla="*/ 626269 w 628650"/>
              <a:gd name="connsiteY1" fmla="*/ 313854 h 628650"/>
              <a:gd name="connsiteX2" fmla="*/ 315754 w 628650"/>
              <a:gd name="connsiteY2" fmla="*/ 625321 h 628650"/>
              <a:gd name="connsiteX3" fmla="*/ 7144 w 628650"/>
              <a:gd name="connsiteY3" fmla="*/ 315759 h 628650"/>
              <a:gd name="connsiteX4" fmla="*/ 315754 w 628650"/>
              <a:gd name="connsiteY4" fmla="*/ 7149 h 628650"/>
              <a:gd name="connsiteX5" fmla="*/ 314801 w 628650"/>
              <a:gd name="connsiteY5" fmla="*/ 538644 h 628650"/>
              <a:gd name="connsiteX6" fmla="*/ 340519 w 628650"/>
              <a:gd name="connsiteY6" fmla="*/ 514831 h 628650"/>
              <a:gd name="connsiteX7" fmla="*/ 370999 w 628650"/>
              <a:gd name="connsiteY7" fmla="*/ 484351 h 628650"/>
              <a:gd name="connsiteX8" fmla="*/ 442436 w 628650"/>
              <a:gd name="connsiteY8" fmla="*/ 388149 h 628650"/>
              <a:gd name="connsiteX9" fmla="*/ 368141 w 628650"/>
              <a:gd name="connsiteY9" fmla="*/ 289089 h 628650"/>
              <a:gd name="connsiteX10" fmla="*/ 298609 w 628650"/>
              <a:gd name="connsiteY10" fmla="*/ 257656 h 628650"/>
              <a:gd name="connsiteX11" fmla="*/ 282416 w 628650"/>
              <a:gd name="connsiteY11" fmla="*/ 226224 h 628650"/>
              <a:gd name="connsiteX12" fmla="*/ 310039 w 628650"/>
              <a:gd name="connsiteY12" fmla="*/ 204316 h 628650"/>
              <a:gd name="connsiteX13" fmla="*/ 375761 w 628650"/>
              <a:gd name="connsiteY13" fmla="*/ 208126 h 628650"/>
              <a:gd name="connsiteX14" fmla="*/ 418624 w 628650"/>
              <a:gd name="connsiteY14" fmla="*/ 185266 h 628650"/>
              <a:gd name="connsiteX15" fmla="*/ 391001 w 628650"/>
              <a:gd name="connsiteY15" fmla="*/ 142404 h 628650"/>
              <a:gd name="connsiteX16" fmla="*/ 334804 w 628650"/>
              <a:gd name="connsiteY16" fmla="*/ 109066 h 628650"/>
              <a:gd name="connsiteX17" fmla="*/ 290036 w 628650"/>
              <a:gd name="connsiteY17" fmla="*/ 115734 h 628650"/>
              <a:gd name="connsiteX18" fmla="*/ 255746 w 628650"/>
              <a:gd name="connsiteY18" fmla="*/ 150976 h 628650"/>
              <a:gd name="connsiteX19" fmla="*/ 191929 w 628650"/>
              <a:gd name="connsiteY19" fmla="*/ 242416 h 628650"/>
              <a:gd name="connsiteX20" fmla="*/ 258604 w 628650"/>
              <a:gd name="connsiteY20" fmla="*/ 331951 h 628650"/>
              <a:gd name="connsiteX21" fmla="*/ 311944 w 628650"/>
              <a:gd name="connsiteY21" fmla="*/ 352906 h 628650"/>
              <a:gd name="connsiteX22" fmla="*/ 350996 w 628650"/>
              <a:gd name="connsiteY22" fmla="*/ 399579 h 628650"/>
              <a:gd name="connsiteX23" fmla="*/ 294799 w 628650"/>
              <a:gd name="connsiteY23" fmla="*/ 428154 h 628650"/>
              <a:gd name="connsiteX24" fmla="*/ 234791 w 628650"/>
              <a:gd name="connsiteY24" fmla="*/ 416724 h 628650"/>
              <a:gd name="connsiteX25" fmla="*/ 200501 w 628650"/>
              <a:gd name="connsiteY25" fmla="*/ 431964 h 628650"/>
              <a:gd name="connsiteX26" fmla="*/ 212884 w 628650"/>
              <a:gd name="connsiteY26" fmla="*/ 482446 h 628650"/>
              <a:gd name="connsiteX27" fmla="*/ 301466 w 628650"/>
              <a:gd name="connsiteY27" fmla="*/ 532929 h 628650"/>
              <a:gd name="connsiteX28" fmla="*/ 314801 w 628650"/>
              <a:gd name="connsiteY28" fmla="*/ 53864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650" h="628650">
                <a:moveTo>
                  <a:pt x="315754" y="7149"/>
                </a:moveTo>
                <a:cubicBezTo>
                  <a:pt x="486251" y="6196"/>
                  <a:pt x="625317" y="144309"/>
                  <a:pt x="626269" y="313854"/>
                </a:cubicBezTo>
                <a:cubicBezTo>
                  <a:pt x="627221" y="487209"/>
                  <a:pt x="488156" y="626274"/>
                  <a:pt x="315754" y="625321"/>
                </a:cubicBezTo>
                <a:cubicBezTo>
                  <a:pt x="146209" y="625321"/>
                  <a:pt x="7144" y="486256"/>
                  <a:pt x="7144" y="315759"/>
                </a:cubicBezTo>
                <a:cubicBezTo>
                  <a:pt x="7144" y="147166"/>
                  <a:pt x="145256" y="8101"/>
                  <a:pt x="315754" y="7149"/>
                </a:cubicBezTo>
                <a:close/>
                <a:moveTo>
                  <a:pt x="314801" y="538644"/>
                </a:moveTo>
                <a:cubicBezTo>
                  <a:pt x="329089" y="536739"/>
                  <a:pt x="340519" y="529119"/>
                  <a:pt x="340519" y="514831"/>
                </a:cubicBezTo>
                <a:cubicBezTo>
                  <a:pt x="341471" y="493876"/>
                  <a:pt x="356711" y="490066"/>
                  <a:pt x="370999" y="484351"/>
                </a:cubicBezTo>
                <a:cubicBezTo>
                  <a:pt x="414814" y="467206"/>
                  <a:pt x="441484" y="435774"/>
                  <a:pt x="442436" y="388149"/>
                </a:cubicBezTo>
                <a:cubicBezTo>
                  <a:pt x="443389" y="336714"/>
                  <a:pt x="412909" y="307186"/>
                  <a:pt x="368141" y="289089"/>
                </a:cubicBezTo>
                <a:cubicBezTo>
                  <a:pt x="345281" y="279564"/>
                  <a:pt x="321469" y="269086"/>
                  <a:pt x="298609" y="257656"/>
                </a:cubicBezTo>
                <a:cubicBezTo>
                  <a:pt x="287179" y="251941"/>
                  <a:pt x="279559" y="240511"/>
                  <a:pt x="282416" y="226224"/>
                </a:cubicBezTo>
                <a:cubicBezTo>
                  <a:pt x="285274" y="210984"/>
                  <a:pt x="296704" y="205269"/>
                  <a:pt x="310039" y="204316"/>
                </a:cubicBezTo>
                <a:cubicBezTo>
                  <a:pt x="331946" y="204316"/>
                  <a:pt x="355759" y="201459"/>
                  <a:pt x="375761" y="208126"/>
                </a:cubicBezTo>
                <a:cubicBezTo>
                  <a:pt x="402431" y="216699"/>
                  <a:pt x="411956" y="210984"/>
                  <a:pt x="418624" y="185266"/>
                </a:cubicBezTo>
                <a:cubicBezTo>
                  <a:pt x="426244" y="156691"/>
                  <a:pt x="414814" y="148119"/>
                  <a:pt x="391001" y="142404"/>
                </a:cubicBezTo>
                <a:cubicBezTo>
                  <a:pt x="369094" y="137641"/>
                  <a:pt x="347186" y="138594"/>
                  <a:pt x="334804" y="109066"/>
                </a:cubicBezTo>
                <a:cubicBezTo>
                  <a:pt x="324326" y="83349"/>
                  <a:pt x="298609" y="90016"/>
                  <a:pt x="290036" y="115734"/>
                </a:cubicBezTo>
                <a:cubicBezTo>
                  <a:pt x="283369" y="134784"/>
                  <a:pt x="272891" y="143356"/>
                  <a:pt x="255746" y="150976"/>
                </a:cubicBezTo>
                <a:cubicBezTo>
                  <a:pt x="215741" y="168121"/>
                  <a:pt x="191929" y="197649"/>
                  <a:pt x="191929" y="242416"/>
                </a:cubicBezTo>
                <a:cubicBezTo>
                  <a:pt x="190976" y="288136"/>
                  <a:pt x="219551" y="314806"/>
                  <a:pt x="258604" y="331951"/>
                </a:cubicBezTo>
                <a:cubicBezTo>
                  <a:pt x="275749" y="339571"/>
                  <a:pt x="294799" y="344334"/>
                  <a:pt x="311944" y="352906"/>
                </a:cubicBezTo>
                <a:cubicBezTo>
                  <a:pt x="331946" y="362431"/>
                  <a:pt x="355759" y="371004"/>
                  <a:pt x="350996" y="399579"/>
                </a:cubicBezTo>
                <a:cubicBezTo>
                  <a:pt x="345281" y="431964"/>
                  <a:pt x="317659" y="430059"/>
                  <a:pt x="294799" y="428154"/>
                </a:cubicBezTo>
                <a:cubicBezTo>
                  <a:pt x="274796" y="427201"/>
                  <a:pt x="253841" y="423391"/>
                  <a:pt x="234791" y="416724"/>
                </a:cubicBezTo>
                <a:cubicBezTo>
                  <a:pt x="215741" y="409104"/>
                  <a:pt x="204311" y="411009"/>
                  <a:pt x="200501" y="431964"/>
                </a:cubicBezTo>
                <a:cubicBezTo>
                  <a:pt x="196691" y="450061"/>
                  <a:pt x="180499" y="472921"/>
                  <a:pt x="212884" y="482446"/>
                </a:cubicBezTo>
                <a:cubicBezTo>
                  <a:pt x="246221" y="492924"/>
                  <a:pt x="285274" y="492924"/>
                  <a:pt x="301466" y="532929"/>
                </a:cubicBezTo>
                <a:cubicBezTo>
                  <a:pt x="303371" y="536739"/>
                  <a:pt x="310039" y="537691"/>
                  <a:pt x="314801" y="538644"/>
                </a:cubicBezTo>
                <a:close/>
              </a:path>
            </a:pathLst>
          </a:custGeom>
          <a:solidFill>
            <a:srgbClr val="1384BC"/>
          </a:solidFill>
          <a:ln w="9525" cap="flat">
            <a:noFill/>
            <a:prstDash val="solid"/>
            <a:miter/>
          </a:ln>
        </p:spPr>
        <p:txBody>
          <a:bodyPr rtlCol="0" anchor="ctr"/>
          <a:lstStyle/>
          <a:p>
            <a:endParaRPr lang="en-US"/>
          </a:p>
        </p:txBody>
      </p:sp>
      <p:grpSp>
        <p:nvGrpSpPr>
          <p:cNvPr id="623" name="Group 622">
            <a:extLst>
              <a:ext uri="{FF2B5EF4-FFF2-40B4-BE49-F238E27FC236}">
                <a16:creationId xmlns:a16="http://schemas.microsoft.com/office/drawing/2014/main" id="{AE20DAA4-A5CD-F647-9786-DA3A2F49D8A4}"/>
              </a:ext>
            </a:extLst>
          </p:cNvPr>
          <p:cNvGrpSpPr/>
          <p:nvPr/>
        </p:nvGrpSpPr>
        <p:grpSpPr>
          <a:xfrm>
            <a:off x="9594843" y="1792335"/>
            <a:ext cx="253330" cy="255739"/>
            <a:chOff x="2827860" y="2960523"/>
            <a:chExt cx="600075" cy="605781"/>
          </a:xfrm>
          <a:solidFill>
            <a:srgbClr val="1384BC"/>
          </a:solidFill>
        </p:grpSpPr>
        <p:sp>
          <p:nvSpPr>
            <p:cNvPr id="624" name="Freeform: Shape 87">
              <a:extLst>
                <a:ext uri="{FF2B5EF4-FFF2-40B4-BE49-F238E27FC236}">
                  <a16:creationId xmlns:a16="http://schemas.microsoft.com/office/drawing/2014/main" id="{59AD04B6-6E7C-2B44-988F-D1A2C82F7646}"/>
                </a:ext>
              </a:extLst>
            </p:cNvPr>
            <p:cNvSpPr/>
            <p:nvPr/>
          </p:nvSpPr>
          <p:spPr>
            <a:xfrm>
              <a:off x="2827860" y="2960523"/>
              <a:ext cx="600075" cy="495300"/>
            </a:xfrm>
            <a:custGeom>
              <a:avLst/>
              <a:gdLst>
                <a:gd name="connsiteX0" fmla="*/ 601140 w 600075"/>
                <a:gd name="connsiteY0" fmla="*/ 316077 h 495300"/>
                <a:gd name="connsiteX1" fmla="*/ 558277 w 600075"/>
                <a:gd name="connsiteY1" fmla="*/ 466572 h 495300"/>
                <a:gd name="connsiteX2" fmla="*/ 503985 w 600075"/>
                <a:gd name="connsiteY2" fmla="*/ 480860 h 495300"/>
                <a:gd name="connsiteX3" fmla="*/ 432547 w 600075"/>
                <a:gd name="connsiteY3" fmla="*/ 449427 h 495300"/>
                <a:gd name="connsiteX4" fmla="*/ 403020 w 600075"/>
                <a:gd name="connsiteY4" fmla="*/ 434187 h 495300"/>
                <a:gd name="connsiteX5" fmla="*/ 430643 w 600075"/>
                <a:gd name="connsiteY5" fmla="*/ 399897 h 495300"/>
                <a:gd name="connsiteX6" fmla="*/ 478268 w 600075"/>
                <a:gd name="connsiteY6" fmla="*/ 399897 h 495300"/>
                <a:gd name="connsiteX7" fmla="*/ 520177 w 600075"/>
                <a:gd name="connsiteY7" fmla="*/ 365607 h 495300"/>
                <a:gd name="connsiteX8" fmla="*/ 491602 w 600075"/>
                <a:gd name="connsiteY8" fmla="*/ 328460 h 495300"/>
                <a:gd name="connsiteX9" fmla="*/ 472552 w 600075"/>
                <a:gd name="connsiteY9" fmla="*/ 328460 h 495300"/>
                <a:gd name="connsiteX10" fmla="*/ 439215 w 600075"/>
                <a:gd name="connsiteY10" fmla="*/ 305600 h 495300"/>
                <a:gd name="connsiteX11" fmla="*/ 473505 w 600075"/>
                <a:gd name="connsiteY11" fmla="*/ 279882 h 495300"/>
                <a:gd name="connsiteX12" fmla="*/ 521130 w 600075"/>
                <a:gd name="connsiteY12" fmla="*/ 257975 h 495300"/>
                <a:gd name="connsiteX13" fmla="*/ 467790 w 600075"/>
                <a:gd name="connsiteY13" fmla="*/ 206540 h 495300"/>
                <a:gd name="connsiteX14" fmla="*/ 354443 w 600075"/>
                <a:gd name="connsiteY14" fmla="*/ 123672 h 495300"/>
                <a:gd name="connsiteX15" fmla="*/ 303960 w 600075"/>
                <a:gd name="connsiteY15" fmla="*/ 79857 h 495300"/>
                <a:gd name="connsiteX16" fmla="*/ 257287 w 600075"/>
                <a:gd name="connsiteY16" fmla="*/ 122720 h 495300"/>
                <a:gd name="connsiteX17" fmla="*/ 142987 w 600075"/>
                <a:gd name="connsiteY17" fmla="*/ 206540 h 495300"/>
                <a:gd name="connsiteX18" fmla="*/ 88695 w 600075"/>
                <a:gd name="connsiteY18" fmla="*/ 257975 h 495300"/>
                <a:gd name="connsiteX19" fmla="*/ 107745 w 600075"/>
                <a:gd name="connsiteY19" fmla="*/ 280835 h 495300"/>
                <a:gd name="connsiteX20" fmla="*/ 136320 w 600075"/>
                <a:gd name="connsiteY20" fmla="*/ 280835 h 495300"/>
                <a:gd name="connsiteX21" fmla="*/ 170610 w 600075"/>
                <a:gd name="connsiteY21" fmla="*/ 301790 h 495300"/>
                <a:gd name="connsiteX22" fmla="*/ 137272 w 600075"/>
                <a:gd name="connsiteY22" fmla="*/ 329412 h 495300"/>
                <a:gd name="connsiteX23" fmla="*/ 90600 w 600075"/>
                <a:gd name="connsiteY23" fmla="*/ 349415 h 495300"/>
                <a:gd name="connsiteX24" fmla="*/ 142987 w 600075"/>
                <a:gd name="connsiteY24" fmla="*/ 399897 h 495300"/>
                <a:gd name="connsiteX25" fmla="*/ 181087 w 600075"/>
                <a:gd name="connsiteY25" fmla="*/ 399897 h 495300"/>
                <a:gd name="connsiteX26" fmla="*/ 210615 w 600075"/>
                <a:gd name="connsiteY26" fmla="*/ 432282 h 495300"/>
                <a:gd name="connsiteX27" fmla="*/ 182992 w 600075"/>
                <a:gd name="connsiteY27" fmla="*/ 449427 h 495300"/>
                <a:gd name="connsiteX28" fmla="*/ 102982 w 600075"/>
                <a:gd name="connsiteY28" fmla="*/ 484670 h 495300"/>
                <a:gd name="connsiteX29" fmla="*/ 60120 w 600075"/>
                <a:gd name="connsiteY29" fmla="*/ 475145 h 495300"/>
                <a:gd name="connsiteX30" fmla="*/ 38212 w 600075"/>
                <a:gd name="connsiteY30" fmla="*/ 176060 h 495300"/>
                <a:gd name="connsiteX31" fmla="*/ 283957 w 600075"/>
                <a:gd name="connsiteY31" fmla="*/ 7467 h 495300"/>
                <a:gd name="connsiteX32" fmla="*/ 601140 w 600075"/>
                <a:gd name="connsiteY32" fmla="*/ 316077 h 495300"/>
                <a:gd name="connsiteX33" fmla="*/ 209662 w 600075"/>
                <a:gd name="connsiteY33" fmla="*/ 105575 h 495300"/>
                <a:gd name="connsiteX34" fmla="*/ 145845 w 600075"/>
                <a:gd name="connsiteY34" fmla="*/ 157962 h 495300"/>
                <a:gd name="connsiteX35" fmla="*/ 209662 w 600075"/>
                <a:gd name="connsiteY35" fmla="*/ 105575 h 495300"/>
                <a:gd name="connsiteX36" fmla="*/ 411593 w 600075"/>
                <a:gd name="connsiteY36" fmla="*/ 111290 h 495300"/>
                <a:gd name="connsiteX37" fmla="*/ 462075 w 600075"/>
                <a:gd name="connsiteY37" fmla="*/ 150342 h 495300"/>
                <a:gd name="connsiteX38" fmla="*/ 411593 w 600075"/>
                <a:gd name="connsiteY38" fmla="*/ 11129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0075" h="495300">
                  <a:moveTo>
                    <a:pt x="601140" y="316077"/>
                  </a:moveTo>
                  <a:cubicBezTo>
                    <a:pt x="605902" y="366560"/>
                    <a:pt x="587805" y="417995"/>
                    <a:pt x="558277" y="466572"/>
                  </a:cubicBezTo>
                  <a:cubicBezTo>
                    <a:pt x="544943" y="488480"/>
                    <a:pt x="533512" y="503720"/>
                    <a:pt x="503985" y="480860"/>
                  </a:cubicBezTo>
                  <a:cubicBezTo>
                    <a:pt x="483982" y="465620"/>
                    <a:pt x="463027" y="444665"/>
                    <a:pt x="432547" y="449427"/>
                  </a:cubicBezTo>
                  <a:cubicBezTo>
                    <a:pt x="421118" y="451332"/>
                    <a:pt x="403020" y="451332"/>
                    <a:pt x="403020" y="434187"/>
                  </a:cubicBezTo>
                  <a:cubicBezTo>
                    <a:pt x="403020" y="418947"/>
                    <a:pt x="413497" y="402755"/>
                    <a:pt x="430643" y="399897"/>
                  </a:cubicBezTo>
                  <a:cubicBezTo>
                    <a:pt x="445882" y="397040"/>
                    <a:pt x="462075" y="398945"/>
                    <a:pt x="478268" y="399897"/>
                  </a:cubicBezTo>
                  <a:cubicBezTo>
                    <a:pt x="504937" y="402755"/>
                    <a:pt x="514462" y="387515"/>
                    <a:pt x="520177" y="365607"/>
                  </a:cubicBezTo>
                  <a:cubicBezTo>
                    <a:pt x="527797" y="339890"/>
                    <a:pt x="522082" y="325602"/>
                    <a:pt x="491602" y="328460"/>
                  </a:cubicBezTo>
                  <a:cubicBezTo>
                    <a:pt x="484935" y="329412"/>
                    <a:pt x="479220" y="328460"/>
                    <a:pt x="472552" y="328460"/>
                  </a:cubicBezTo>
                  <a:cubicBezTo>
                    <a:pt x="456360" y="328460"/>
                    <a:pt x="440168" y="330365"/>
                    <a:pt x="439215" y="305600"/>
                  </a:cubicBezTo>
                  <a:cubicBezTo>
                    <a:pt x="438262" y="277977"/>
                    <a:pt x="456360" y="282740"/>
                    <a:pt x="473505" y="279882"/>
                  </a:cubicBezTo>
                  <a:cubicBezTo>
                    <a:pt x="490650" y="276072"/>
                    <a:pt x="523035" y="298932"/>
                    <a:pt x="521130" y="257975"/>
                  </a:cubicBezTo>
                  <a:cubicBezTo>
                    <a:pt x="519225" y="226542"/>
                    <a:pt x="506843" y="205587"/>
                    <a:pt x="467790" y="206540"/>
                  </a:cubicBezTo>
                  <a:cubicBezTo>
                    <a:pt x="412545" y="208445"/>
                    <a:pt x="372540" y="177965"/>
                    <a:pt x="354443" y="123672"/>
                  </a:cubicBezTo>
                  <a:cubicBezTo>
                    <a:pt x="345870" y="97955"/>
                    <a:pt x="337297" y="78905"/>
                    <a:pt x="303960" y="79857"/>
                  </a:cubicBezTo>
                  <a:cubicBezTo>
                    <a:pt x="271575" y="80810"/>
                    <a:pt x="264907" y="99860"/>
                    <a:pt x="257287" y="122720"/>
                  </a:cubicBezTo>
                  <a:cubicBezTo>
                    <a:pt x="238237" y="177965"/>
                    <a:pt x="200137" y="208445"/>
                    <a:pt x="142987" y="206540"/>
                  </a:cubicBezTo>
                  <a:cubicBezTo>
                    <a:pt x="102982" y="205587"/>
                    <a:pt x="96315" y="229400"/>
                    <a:pt x="88695" y="257975"/>
                  </a:cubicBezTo>
                  <a:cubicBezTo>
                    <a:pt x="84885" y="275120"/>
                    <a:pt x="91552" y="281787"/>
                    <a:pt x="107745" y="280835"/>
                  </a:cubicBezTo>
                  <a:cubicBezTo>
                    <a:pt x="117270" y="280835"/>
                    <a:pt x="126795" y="279882"/>
                    <a:pt x="136320" y="280835"/>
                  </a:cubicBezTo>
                  <a:cubicBezTo>
                    <a:pt x="150607" y="281787"/>
                    <a:pt x="169657" y="276072"/>
                    <a:pt x="170610" y="301790"/>
                  </a:cubicBezTo>
                  <a:cubicBezTo>
                    <a:pt x="171562" y="327507"/>
                    <a:pt x="155370" y="326555"/>
                    <a:pt x="137272" y="329412"/>
                  </a:cubicBezTo>
                  <a:cubicBezTo>
                    <a:pt x="120127" y="331317"/>
                    <a:pt x="90600" y="313220"/>
                    <a:pt x="90600" y="349415"/>
                  </a:cubicBezTo>
                  <a:cubicBezTo>
                    <a:pt x="90600" y="380847"/>
                    <a:pt x="103935" y="404660"/>
                    <a:pt x="142987" y="399897"/>
                  </a:cubicBezTo>
                  <a:cubicBezTo>
                    <a:pt x="155370" y="397992"/>
                    <a:pt x="168705" y="398945"/>
                    <a:pt x="181087" y="399897"/>
                  </a:cubicBezTo>
                  <a:cubicBezTo>
                    <a:pt x="200137" y="401802"/>
                    <a:pt x="208710" y="418947"/>
                    <a:pt x="210615" y="432282"/>
                  </a:cubicBezTo>
                  <a:cubicBezTo>
                    <a:pt x="213472" y="449427"/>
                    <a:pt x="194422" y="451332"/>
                    <a:pt x="182992" y="449427"/>
                  </a:cubicBezTo>
                  <a:cubicBezTo>
                    <a:pt x="148702" y="444665"/>
                    <a:pt x="127747" y="469430"/>
                    <a:pt x="102982" y="484670"/>
                  </a:cubicBezTo>
                  <a:cubicBezTo>
                    <a:pt x="82027" y="497052"/>
                    <a:pt x="71550" y="493242"/>
                    <a:pt x="60120" y="475145"/>
                  </a:cubicBezTo>
                  <a:cubicBezTo>
                    <a:pt x="112" y="378942"/>
                    <a:pt x="-11318" y="278930"/>
                    <a:pt x="38212" y="176060"/>
                  </a:cubicBezTo>
                  <a:cubicBezTo>
                    <a:pt x="87742" y="74142"/>
                    <a:pt x="169657" y="12230"/>
                    <a:pt x="283957" y="7467"/>
                  </a:cubicBezTo>
                  <a:cubicBezTo>
                    <a:pt x="469695" y="-153"/>
                    <a:pt x="601140" y="127482"/>
                    <a:pt x="601140" y="316077"/>
                  </a:cubicBezTo>
                  <a:close/>
                  <a:moveTo>
                    <a:pt x="209662" y="105575"/>
                  </a:moveTo>
                  <a:cubicBezTo>
                    <a:pt x="181087" y="118910"/>
                    <a:pt x="160132" y="132245"/>
                    <a:pt x="145845" y="157962"/>
                  </a:cubicBezTo>
                  <a:cubicBezTo>
                    <a:pt x="193470" y="174155"/>
                    <a:pt x="206805" y="150342"/>
                    <a:pt x="209662" y="105575"/>
                  </a:cubicBezTo>
                  <a:close/>
                  <a:moveTo>
                    <a:pt x="411593" y="111290"/>
                  </a:moveTo>
                  <a:cubicBezTo>
                    <a:pt x="412545" y="163677"/>
                    <a:pt x="418260" y="167487"/>
                    <a:pt x="462075" y="150342"/>
                  </a:cubicBezTo>
                  <a:cubicBezTo>
                    <a:pt x="451597" y="131292"/>
                    <a:pt x="434452" y="121767"/>
                    <a:pt x="411593" y="111290"/>
                  </a:cubicBezTo>
                  <a:close/>
                </a:path>
              </a:pathLst>
            </a:custGeom>
            <a:grpFill/>
            <a:ln w="9525" cap="flat">
              <a:noFill/>
              <a:prstDash val="solid"/>
              <a:miter/>
            </a:ln>
          </p:spPr>
          <p:txBody>
            <a:bodyPr rtlCol="0" anchor="ctr"/>
            <a:lstStyle/>
            <a:p>
              <a:endParaRPr lang="en-US"/>
            </a:p>
          </p:txBody>
        </p:sp>
        <p:sp>
          <p:nvSpPr>
            <p:cNvPr id="625" name="Freeform: Shape 88">
              <a:extLst>
                <a:ext uri="{FF2B5EF4-FFF2-40B4-BE49-F238E27FC236}">
                  <a16:creationId xmlns:a16="http://schemas.microsoft.com/office/drawing/2014/main" id="{A3FEDD7C-2FDB-1B43-9DC4-0A97571AAED2}"/>
                </a:ext>
              </a:extLst>
            </p:cNvPr>
            <p:cNvSpPr/>
            <p:nvPr/>
          </p:nvSpPr>
          <p:spPr>
            <a:xfrm>
              <a:off x="2917346" y="3137679"/>
              <a:ext cx="438150" cy="428625"/>
            </a:xfrm>
            <a:custGeom>
              <a:avLst/>
              <a:gdLst>
                <a:gd name="connsiteX0" fmla="*/ 220189 w 438150"/>
                <a:gd name="connsiteY0" fmla="*/ 419909 h 428625"/>
                <a:gd name="connsiteX1" fmla="*/ 39214 w 438150"/>
                <a:gd name="connsiteY1" fmla="*/ 420861 h 428625"/>
                <a:gd name="connsiteX2" fmla="*/ 8734 w 438150"/>
                <a:gd name="connsiteY2" fmla="*/ 383714 h 428625"/>
                <a:gd name="connsiteX3" fmla="*/ 57312 w 438150"/>
                <a:gd name="connsiteY3" fmla="*/ 323706 h 428625"/>
                <a:gd name="connsiteX4" fmla="*/ 116367 w 438150"/>
                <a:gd name="connsiteY4" fmla="*/ 306561 h 428625"/>
                <a:gd name="connsiteX5" fmla="*/ 149704 w 438150"/>
                <a:gd name="connsiteY5" fmla="*/ 216074 h 428625"/>
                <a:gd name="connsiteX6" fmla="*/ 130654 w 438150"/>
                <a:gd name="connsiteY6" fmla="*/ 73199 h 428625"/>
                <a:gd name="connsiteX7" fmla="*/ 213522 w 438150"/>
                <a:gd name="connsiteY7" fmla="*/ 7476 h 428625"/>
                <a:gd name="connsiteX8" fmla="*/ 311629 w 438150"/>
                <a:gd name="connsiteY8" fmla="*/ 65579 h 428625"/>
                <a:gd name="connsiteX9" fmla="*/ 291627 w 438150"/>
                <a:gd name="connsiteY9" fmla="*/ 220836 h 428625"/>
                <a:gd name="connsiteX10" fmla="*/ 318297 w 438150"/>
                <a:gd name="connsiteY10" fmla="*/ 303704 h 428625"/>
                <a:gd name="connsiteX11" fmla="*/ 386877 w 438150"/>
                <a:gd name="connsiteY11" fmla="*/ 323706 h 428625"/>
                <a:gd name="connsiteX12" fmla="*/ 431644 w 438150"/>
                <a:gd name="connsiteY12" fmla="*/ 369426 h 428625"/>
                <a:gd name="connsiteX13" fmla="*/ 393544 w 438150"/>
                <a:gd name="connsiteY13" fmla="*/ 421814 h 428625"/>
                <a:gd name="connsiteX14" fmla="*/ 220189 w 438150"/>
                <a:gd name="connsiteY14" fmla="*/ 419909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150" h="428625">
                  <a:moveTo>
                    <a:pt x="220189" y="419909"/>
                  </a:moveTo>
                  <a:cubicBezTo>
                    <a:pt x="160182" y="419909"/>
                    <a:pt x="99222" y="418956"/>
                    <a:pt x="39214" y="420861"/>
                  </a:cubicBezTo>
                  <a:cubicBezTo>
                    <a:pt x="8734" y="421814"/>
                    <a:pt x="3972" y="408479"/>
                    <a:pt x="8734" y="383714"/>
                  </a:cubicBezTo>
                  <a:cubicBezTo>
                    <a:pt x="14449" y="355139"/>
                    <a:pt x="28737" y="333231"/>
                    <a:pt x="57312" y="323706"/>
                  </a:cubicBezTo>
                  <a:cubicBezTo>
                    <a:pt x="76362" y="317039"/>
                    <a:pt x="97317" y="313229"/>
                    <a:pt x="116367" y="306561"/>
                  </a:cubicBezTo>
                  <a:cubicBezTo>
                    <a:pt x="172564" y="287511"/>
                    <a:pt x="181137" y="266556"/>
                    <a:pt x="149704" y="216074"/>
                  </a:cubicBezTo>
                  <a:cubicBezTo>
                    <a:pt x="121129" y="171306"/>
                    <a:pt x="120177" y="121776"/>
                    <a:pt x="130654" y="73199"/>
                  </a:cubicBezTo>
                  <a:cubicBezTo>
                    <a:pt x="139227" y="31289"/>
                    <a:pt x="169707" y="10334"/>
                    <a:pt x="213522" y="7476"/>
                  </a:cubicBezTo>
                  <a:cubicBezTo>
                    <a:pt x="259242" y="4619"/>
                    <a:pt x="296389" y="19859"/>
                    <a:pt x="311629" y="65579"/>
                  </a:cubicBezTo>
                  <a:cubicBezTo>
                    <a:pt x="329727" y="118919"/>
                    <a:pt x="324012" y="171306"/>
                    <a:pt x="291627" y="220836"/>
                  </a:cubicBezTo>
                  <a:cubicBezTo>
                    <a:pt x="263052" y="263699"/>
                    <a:pt x="270672" y="284654"/>
                    <a:pt x="318297" y="303704"/>
                  </a:cubicBezTo>
                  <a:cubicBezTo>
                    <a:pt x="340204" y="312276"/>
                    <a:pt x="364017" y="317039"/>
                    <a:pt x="386877" y="323706"/>
                  </a:cubicBezTo>
                  <a:cubicBezTo>
                    <a:pt x="409737" y="330374"/>
                    <a:pt x="425929" y="345614"/>
                    <a:pt x="431644" y="369426"/>
                  </a:cubicBezTo>
                  <a:cubicBezTo>
                    <a:pt x="439264" y="400859"/>
                    <a:pt x="438312" y="424671"/>
                    <a:pt x="393544" y="421814"/>
                  </a:cubicBezTo>
                  <a:cubicBezTo>
                    <a:pt x="334489" y="417051"/>
                    <a:pt x="277339" y="419909"/>
                    <a:pt x="220189" y="419909"/>
                  </a:cubicBezTo>
                  <a:close/>
                </a:path>
              </a:pathLst>
            </a:custGeom>
            <a:grpFill/>
            <a:ln w="9525" cap="flat">
              <a:noFill/>
              <a:prstDash val="solid"/>
              <a:miter/>
            </a:ln>
          </p:spPr>
          <p:txBody>
            <a:bodyPr rtlCol="0" anchor="ctr"/>
            <a:lstStyle/>
            <a:p>
              <a:endParaRPr lang="en-US"/>
            </a:p>
          </p:txBody>
        </p:sp>
      </p:grpSp>
      <p:grpSp>
        <p:nvGrpSpPr>
          <p:cNvPr id="626" name="Group 625">
            <a:extLst>
              <a:ext uri="{FF2B5EF4-FFF2-40B4-BE49-F238E27FC236}">
                <a16:creationId xmlns:a16="http://schemas.microsoft.com/office/drawing/2014/main" id="{EE91AEB3-15E9-E44A-B17C-4BD653F04844}"/>
              </a:ext>
            </a:extLst>
          </p:cNvPr>
          <p:cNvGrpSpPr/>
          <p:nvPr/>
        </p:nvGrpSpPr>
        <p:grpSpPr>
          <a:xfrm>
            <a:off x="9064320" y="1839400"/>
            <a:ext cx="242883" cy="214236"/>
            <a:chOff x="5799277" y="3205850"/>
            <a:chExt cx="575329" cy="507471"/>
          </a:xfrm>
          <a:solidFill>
            <a:srgbClr val="1384BC"/>
          </a:solidFill>
        </p:grpSpPr>
        <p:sp>
          <p:nvSpPr>
            <p:cNvPr id="627" name="Freeform: Shape 90">
              <a:extLst>
                <a:ext uri="{FF2B5EF4-FFF2-40B4-BE49-F238E27FC236}">
                  <a16:creationId xmlns:a16="http://schemas.microsoft.com/office/drawing/2014/main" id="{6E1B01B4-DF43-CC43-95B0-00D1C9E9B7FC}"/>
                </a:ext>
              </a:extLst>
            </p:cNvPr>
            <p:cNvSpPr/>
            <p:nvPr/>
          </p:nvSpPr>
          <p:spPr>
            <a:xfrm>
              <a:off x="6098381" y="3205850"/>
              <a:ext cx="276225" cy="419100"/>
            </a:xfrm>
            <a:custGeom>
              <a:avLst/>
              <a:gdLst>
                <a:gd name="connsiteX0" fmla="*/ 7144 w 276225"/>
                <a:gd name="connsiteY0" fmla="*/ 159332 h 419100"/>
                <a:gd name="connsiteX1" fmla="*/ 113824 w 276225"/>
                <a:gd name="connsiteY1" fmla="*/ 25982 h 419100"/>
                <a:gd name="connsiteX2" fmla="*/ 168116 w 276225"/>
                <a:gd name="connsiteY2" fmla="*/ 26934 h 419100"/>
                <a:gd name="connsiteX3" fmla="*/ 270034 w 276225"/>
                <a:gd name="connsiteY3" fmla="*/ 153617 h 419100"/>
                <a:gd name="connsiteX4" fmla="*/ 207169 w 276225"/>
                <a:gd name="connsiteY4" fmla="*/ 234580 h 419100"/>
                <a:gd name="connsiteX5" fmla="*/ 208121 w 276225"/>
                <a:gd name="connsiteY5" fmla="*/ 346022 h 419100"/>
                <a:gd name="connsiteX6" fmla="*/ 139541 w 276225"/>
                <a:gd name="connsiteY6" fmla="*/ 413650 h 419100"/>
                <a:gd name="connsiteX7" fmla="*/ 71914 w 276225"/>
                <a:gd name="connsiteY7" fmla="*/ 345070 h 419100"/>
                <a:gd name="connsiteX8" fmla="*/ 72866 w 276225"/>
                <a:gd name="connsiteY8" fmla="*/ 221245 h 419100"/>
                <a:gd name="connsiteX9" fmla="*/ 7144 w 276225"/>
                <a:gd name="connsiteY9" fmla="*/ 159332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419100">
                  <a:moveTo>
                    <a:pt x="7144" y="159332"/>
                  </a:moveTo>
                  <a:cubicBezTo>
                    <a:pt x="50959" y="105040"/>
                    <a:pt x="83344" y="66940"/>
                    <a:pt x="113824" y="25982"/>
                  </a:cubicBezTo>
                  <a:cubicBezTo>
                    <a:pt x="133826" y="-688"/>
                    <a:pt x="149066" y="2170"/>
                    <a:pt x="168116" y="26934"/>
                  </a:cubicBezTo>
                  <a:cubicBezTo>
                    <a:pt x="199549" y="66940"/>
                    <a:pt x="231934" y="105992"/>
                    <a:pt x="270034" y="153617"/>
                  </a:cubicBezTo>
                  <a:cubicBezTo>
                    <a:pt x="200501" y="150759"/>
                    <a:pt x="205264" y="192670"/>
                    <a:pt x="207169" y="234580"/>
                  </a:cubicBezTo>
                  <a:cubicBezTo>
                    <a:pt x="209074" y="271727"/>
                    <a:pt x="203359" y="309827"/>
                    <a:pt x="208121" y="346022"/>
                  </a:cubicBezTo>
                  <a:cubicBezTo>
                    <a:pt x="214789" y="402220"/>
                    <a:pt x="191929" y="412697"/>
                    <a:pt x="139541" y="413650"/>
                  </a:cubicBezTo>
                  <a:cubicBezTo>
                    <a:pt x="85249" y="414602"/>
                    <a:pt x="66199" y="398409"/>
                    <a:pt x="71914" y="345070"/>
                  </a:cubicBezTo>
                  <a:cubicBezTo>
                    <a:pt x="76676" y="304112"/>
                    <a:pt x="70961" y="262202"/>
                    <a:pt x="72866" y="221245"/>
                  </a:cubicBezTo>
                  <a:cubicBezTo>
                    <a:pt x="76676" y="181240"/>
                    <a:pt x="72866" y="149807"/>
                    <a:pt x="7144" y="159332"/>
                  </a:cubicBezTo>
                  <a:close/>
                </a:path>
              </a:pathLst>
            </a:custGeom>
            <a:grpFill/>
            <a:ln w="9525" cap="flat">
              <a:noFill/>
              <a:prstDash val="solid"/>
              <a:miter/>
            </a:ln>
          </p:spPr>
          <p:txBody>
            <a:bodyPr rtlCol="0" anchor="ctr"/>
            <a:lstStyle/>
            <a:p>
              <a:endParaRPr lang="en-US"/>
            </a:p>
          </p:txBody>
        </p:sp>
        <p:sp>
          <p:nvSpPr>
            <p:cNvPr id="628" name="Freeform: Shape 91">
              <a:extLst>
                <a:ext uri="{FF2B5EF4-FFF2-40B4-BE49-F238E27FC236}">
                  <a16:creationId xmlns:a16="http://schemas.microsoft.com/office/drawing/2014/main" id="{92BC0EAD-98E4-1B4A-9D99-B127A425BD96}"/>
                </a:ext>
              </a:extLst>
            </p:cNvPr>
            <p:cNvSpPr/>
            <p:nvPr/>
          </p:nvSpPr>
          <p:spPr>
            <a:xfrm>
              <a:off x="5802121" y="3637121"/>
              <a:ext cx="514350" cy="76200"/>
            </a:xfrm>
            <a:custGeom>
              <a:avLst/>
              <a:gdLst>
                <a:gd name="connsiteX0" fmla="*/ 254826 w 514350"/>
                <a:gd name="connsiteY0" fmla="*/ 68104 h 76200"/>
                <a:gd name="connsiteX1" fmla="*/ 48134 w 514350"/>
                <a:gd name="connsiteY1" fmla="*/ 68104 h 76200"/>
                <a:gd name="connsiteX2" fmla="*/ 7176 w 514350"/>
                <a:gd name="connsiteY2" fmla="*/ 40481 h 76200"/>
                <a:gd name="connsiteX3" fmla="*/ 50039 w 514350"/>
                <a:gd name="connsiteY3" fmla="*/ 7144 h 76200"/>
                <a:gd name="connsiteX4" fmla="*/ 470092 w 514350"/>
                <a:gd name="connsiteY4" fmla="*/ 7144 h 76200"/>
                <a:gd name="connsiteX5" fmla="*/ 507239 w 514350"/>
                <a:gd name="connsiteY5" fmla="*/ 39529 h 76200"/>
                <a:gd name="connsiteX6" fmla="*/ 469139 w 514350"/>
                <a:gd name="connsiteY6" fmla="*/ 69056 h 76200"/>
                <a:gd name="connsiteX7" fmla="*/ 254826 w 514350"/>
                <a:gd name="connsiteY7" fmla="*/ 6810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 h="76200">
                  <a:moveTo>
                    <a:pt x="254826" y="68104"/>
                  </a:moveTo>
                  <a:cubicBezTo>
                    <a:pt x="186247" y="68104"/>
                    <a:pt x="116714" y="68104"/>
                    <a:pt x="48134" y="68104"/>
                  </a:cubicBezTo>
                  <a:cubicBezTo>
                    <a:pt x="29084" y="68104"/>
                    <a:pt x="7176" y="71914"/>
                    <a:pt x="7176" y="40481"/>
                  </a:cubicBezTo>
                  <a:cubicBezTo>
                    <a:pt x="6224" y="8096"/>
                    <a:pt x="26226" y="7144"/>
                    <a:pt x="50039" y="7144"/>
                  </a:cubicBezTo>
                  <a:cubicBezTo>
                    <a:pt x="190057" y="7144"/>
                    <a:pt x="330074" y="7144"/>
                    <a:pt x="470092" y="7144"/>
                  </a:cubicBezTo>
                  <a:cubicBezTo>
                    <a:pt x="493904" y="7144"/>
                    <a:pt x="507239" y="11906"/>
                    <a:pt x="507239" y="39529"/>
                  </a:cubicBezTo>
                  <a:cubicBezTo>
                    <a:pt x="508192" y="70009"/>
                    <a:pt x="490094" y="69056"/>
                    <a:pt x="469139" y="69056"/>
                  </a:cubicBezTo>
                  <a:cubicBezTo>
                    <a:pt x="396749" y="68104"/>
                    <a:pt x="325311" y="68104"/>
                    <a:pt x="254826" y="68104"/>
                  </a:cubicBezTo>
                  <a:close/>
                </a:path>
              </a:pathLst>
            </a:custGeom>
            <a:grpFill/>
            <a:ln w="9525" cap="flat">
              <a:noFill/>
              <a:prstDash val="solid"/>
              <a:miter/>
            </a:ln>
          </p:spPr>
          <p:txBody>
            <a:bodyPr rtlCol="0" anchor="ctr"/>
            <a:lstStyle/>
            <a:p>
              <a:endParaRPr lang="en-US"/>
            </a:p>
          </p:txBody>
        </p:sp>
        <p:sp>
          <p:nvSpPr>
            <p:cNvPr id="629" name="Freeform: Shape 92">
              <a:extLst>
                <a:ext uri="{FF2B5EF4-FFF2-40B4-BE49-F238E27FC236}">
                  <a16:creationId xmlns:a16="http://schemas.microsoft.com/office/drawing/2014/main" id="{58302F07-CD8D-8446-BFC0-263DBBFACDC6}"/>
                </a:ext>
              </a:extLst>
            </p:cNvPr>
            <p:cNvSpPr/>
            <p:nvPr/>
          </p:nvSpPr>
          <p:spPr>
            <a:xfrm>
              <a:off x="5984081" y="3389703"/>
              <a:ext cx="142875" cy="238125"/>
            </a:xfrm>
            <a:custGeom>
              <a:avLst/>
              <a:gdLst>
                <a:gd name="connsiteX0" fmla="*/ 140494 w 142875"/>
                <a:gd name="connsiteY0" fmla="*/ 123117 h 238125"/>
                <a:gd name="connsiteX1" fmla="*/ 140494 w 142875"/>
                <a:gd name="connsiteY1" fmla="*/ 146929 h 238125"/>
                <a:gd name="connsiteX2" fmla="*/ 29051 w 142875"/>
                <a:gd name="connsiteY2" fmla="*/ 227892 h 238125"/>
                <a:gd name="connsiteX3" fmla="*/ 7144 w 142875"/>
                <a:gd name="connsiteY3" fmla="*/ 192649 h 238125"/>
                <a:gd name="connsiteX4" fmla="*/ 7144 w 142875"/>
                <a:gd name="connsiteY4" fmla="*/ 92637 h 238125"/>
                <a:gd name="connsiteX5" fmla="*/ 121444 w 142875"/>
                <a:gd name="connsiteY5" fmla="*/ 15484 h 238125"/>
                <a:gd name="connsiteX6" fmla="*/ 140494 w 142875"/>
                <a:gd name="connsiteY6" fmla="*/ 46917 h 238125"/>
                <a:gd name="connsiteX7" fmla="*/ 140494 w 142875"/>
                <a:gd name="connsiteY7" fmla="*/ 12311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238125">
                  <a:moveTo>
                    <a:pt x="140494" y="123117"/>
                  </a:moveTo>
                  <a:cubicBezTo>
                    <a:pt x="140494" y="130737"/>
                    <a:pt x="140494" y="138357"/>
                    <a:pt x="140494" y="146929"/>
                  </a:cubicBezTo>
                  <a:cubicBezTo>
                    <a:pt x="140494" y="225987"/>
                    <a:pt x="107156" y="248847"/>
                    <a:pt x="29051" y="227892"/>
                  </a:cubicBezTo>
                  <a:cubicBezTo>
                    <a:pt x="8096" y="222177"/>
                    <a:pt x="7144" y="208842"/>
                    <a:pt x="7144" y="192649"/>
                  </a:cubicBezTo>
                  <a:cubicBezTo>
                    <a:pt x="7144" y="159312"/>
                    <a:pt x="7144" y="125974"/>
                    <a:pt x="7144" y="92637"/>
                  </a:cubicBezTo>
                  <a:cubicBezTo>
                    <a:pt x="7144" y="19294"/>
                    <a:pt x="49054" y="-8328"/>
                    <a:pt x="121444" y="15484"/>
                  </a:cubicBezTo>
                  <a:cubicBezTo>
                    <a:pt x="138589" y="21199"/>
                    <a:pt x="140494" y="32629"/>
                    <a:pt x="140494" y="46917"/>
                  </a:cubicBezTo>
                  <a:cubicBezTo>
                    <a:pt x="140494" y="71682"/>
                    <a:pt x="140494" y="97399"/>
                    <a:pt x="140494" y="123117"/>
                  </a:cubicBezTo>
                  <a:close/>
                </a:path>
              </a:pathLst>
            </a:custGeom>
            <a:grpFill/>
            <a:ln w="9525" cap="flat">
              <a:noFill/>
              <a:prstDash val="solid"/>
              <a:miter/>
            </a:ln>
          </p:spPr>
          <p:txBody>
            <a:bodyPr rtlCol="0" anchor="ctr"/>
            <a:lstStyle/>
            <a:p>
              <a:endParaRPr lang="en-US"/>
            </a:p>
          </p:txBody>
        </p:sp>
        <p:sp>
          <p:nvSpPr>
            <p:cNvPr id="630" name="Freeform: Shape 93">
              <a:extLst>
                <a:ext uri="{FF2B5EF4-FFF2-40B4-BE49-F238E27FC236}">
                  <a16:creationId xmlns:a16="http://schemas.microsoft.com/office/drawing/2014/main" id="{1C1F6419-9990-DF42-ADDF-E1846CE4CC24}"/>
                </a:ext>
              </a:extLst>
            </p:cNvPr>
            <p:cNvSpPr/>
            <p:nvPr/>
          </p:nvSpPr>
          <p:spPr>
            <a:xfrm>
              <a:off x="5799277" y="3499522"/>
              <a:ext cx="152400" cy="123825"/>
            </a:xfrm>
            <a:custGeom>
              <a:avLst/>
              <a:gdLst>
                <a:gd name="connsiteX0" fmla="*/ 81458 w 152400"/>
                <a:gd name="connsiteY0" fmla="*/ 117120 h 123825"/>
                <a:gd name="connsiteX1" fmla="*/ 7163 w 152400"/>
                <a:gd name="connsiteY1" fmla="*/ 64733 h 123825"/>
                <a:gd name="connsiteX2" fmla="*/ 80505 w 152400"/>
                <a:gd name="connsiteY2" fmla="*/ 7583 h 123825"/>
                <a:gd name="connsiteX3" fmla="*/ 148133 w 152400"/>
                <a:gd name="connsiteY3" fmla="*/ 63780 h 123825"/>
                <a:gd name="connsiteX4" fmla="*/ 81458 w 152400"/>
                <a:gd name="connsiteY4" fmla="*/ 117120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23825">
                  <a:moveTo>
                    <a:pt x="81458" y="117120"/>
                  </a:moveTo>
                  <a:cubicBezTo>
                    <a:pt x="39548" y="119978"/>
                    <a:pt x="7163" y="125693"/>
                    <a:pt x="7163" y="64733"/>
                  </a:cubicBezTo>
                  <a:cubicBezTo>
                    <a:pt x="6210" y="915"/>
                    <a:pt x="41453" y="9488"/>
                    <a:pt x="80505" y="7583"/>
                  </a:cubicBezTo>
                  <a:cubicBezTo>
                    <a:pt x="122415" y="5678"/>
                    <a:pt x="149085" y="7583"/>
                    <a:pt x="148133" y="63780"/>
                  </a:cubicBezTo>
                  <a:cubicBezTo>
                    <a:pt x="148133" y="123788"/>
                    <a:pt x="116700" y="121883"/>
                    <a:pt x="81458" y="117120"/>
                  </a:cubicBezTo>
                  <a:close/>
                </a:path>
              </a:pathLst>
            </a:custGeom>
            <a:grpFill/>
            <a:ln w="9525" cap="flat">
              <a:noFill/>
              <a:prstDash val="solid"/>
              <a:miter/>
            </a:ln>
          </p:spPr>
          <p:txBody>
            <a:bodyPr rtlCol="0" anchor="ctr"/>
            <a:lstStyle/>
            <a:p>
              <a:endParaRPr lang="en-US"/>
            </a:p>
          </p:txBody>
        </p:sp>
      </p:grpSp>
      <p:sp>
        <p:nvSpPr>
          <p:cNvPr id="631" name="Rectangle 630">
            <a:extLst>
              <a:ext uri="{FF2B5EF4-FFF2-40B4-BE49-F238E27FC236}">
                <a16:creationId xmlns:a16="http://schemas.microsoft.com/office/drawing/2014/main" id="{791C55DB-F0BE-E946-A21C-8C9D2D54820A}"/>
              </a:ext>
            </a:extLst>
          </p:cNvPr>
          <p:cNvSpPr/>
          <p:nvPr/>
        </p:nvSpPr>
        <p:spPr>
          <a:xfrm>
            <a:off x="425454" y="1787465"/>
            <a:ext cx="3593592" cy="371475"/>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 name="Rectangle 631">
            <a:extLst>
              <a:ext uri="{FF2B5EF4-FFF2-40B4-BE49-F238E27FC236}">
                <a16:creationId xmlns:a16="http://schemas.microsoft.com/office/drawing/2014/main" id="{7D59C225-E36B-3949-A37B-5F86E230DB1A}"/>
              </a:ext>
            </a:extLst>
          </p:cNvPr>
          <p:cNvSpPr/>
          <p:nvPr/>
        </p:nvSpPr>
        <p:spPr>
          <a:xfrm>
            <a:off x="425454" y="3187672"/>
            <a:ext cx="3593592" cy="371475"/>
          </a:xfrm>
          <a:prstGeom prst="rect">
            <a:avLst/>
          </a:prstGeom>
          <a:solidFill>
            <a:srgbClr val="108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3" name="Rectangle 632">
            <a:extLst>
              <a:ext uri="{FF2B5EF4-FFF2-40B4-BE49-F238E27FC236}">
                <a16:creationId xmlns:a16="http://schemas.microsoft.com/office/drawing/2014/main" id="{BA8B9C81-5D3C-F644-A554-DAF7A27333B5}"/>
              </a:ext>
            </a:extLst>
          </p:cNvPr>
          <p:cNvSpPr/>
          <p:nvPr/>
        </p:nvSpPr>
        <p:spPr>
          <a:xfrm>
            <a:off x="425454" y="3666765"/>
            <a:ext cx="3593592" cy="371475"/>
          </a:xfrm>
          <a:prstGeom prst="rect">
            <a:avLst/>
          </a:prstGeom>
          <a:solidFill>
            <a:srgbClr val="358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 name="Rectangle 633">
            <a:extLst>
              <a:ext uri="{FF2B5EF4-FFF2-40B4-BE49-F238E27FC236}">
                <a16:creationId xmlns:a16="http://schemas.microsoft.com/office/drawing/2014/main" id="{0219A2EC-76BB-C24A-BA7B-F7A9308778EC}"/>
              </a:ext>
            </a:extLst>
          </p:cNvPr>
          <p:cNvSpPr/>
          <p:nvPr/>
        </p:nvSpPr>
        <p:spPr>
          <a:xfrm>
            <a:off x="425454" y="4131023"/>
            <a:ext cx="3593592" cy="371475"/>
          </a:xfrm>
          <a:prstGeom prst="rect">
            <a:avLst/>
          </a:prstGeom>
          <a:solidFill>
            <a:srgbClr val="A36A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 name="Rectangle 634">
            <a:extLst>
              <a:ext uri="{FF2B5EF4-FFF2-40B4-BE49-F238E27FC236}">
                <a16:creationId xmlns:a16="http://schemas.microsoft.com/office/drawing/2014/main" id="{6F715804-FFA3-BF48-9578-C44697AC2F8D}"/>
              </a:ext>
            </a:extLst>
          </p:cNvPr>
          <p:cNvSpPr/>
          <p:nvPr/>
        </p:nvSpPr>
        <p:spPr>
          <a:xfrm>
            <a:off x="425454" y="4607383"/>
            <a:ext cx="3593592" cy="371475"/>
          </a:xfrm>
          <a:prstGeom prst="rect">
            <a:avLst/>
          </a:prstGeom>
          <a:solidFill>
            <a:srgbClr val="E08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 name="Rectangle 635">
            <a:extLst>
              <a:ext uri="{FF2B5EF4-FFF2-40B4-BE49-F238E27FC236}">
                <a16:creationId xmlns:a16="http://schemas.microsoft.com/office/drawing/2014/main" id="{F6670506-7291-BB4D-8BC8-EA6CB1547AE2}"/>
              </a:ext>
            </a:extLst>
          </p:cNvPr>
          <p:cNvSpPr/>
          <p:nvPr/>
        </p:nvSpPr>
        <p:spPr>
          <a:xfrm>
            <a:off x="425453" y="5089239"/>
            <a:ext cx="3593592" cy="371475"/>
          </a:xfrm>
          <a:prstGeom prst="rect">
            <a:avLst/>
          </a:prstGeom>
          <a:solidFill>
            <a:srgbClr val="FAA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 name="Rectangle 636">
            <a:extLst>
              <a:ext uri="{FF2B5EF4-FFF2-40B4-BE49-F238E27FC236}">
                <a16:creationId xmlns:a16="http://schemas.microsoft.com/office/drawing/2014/main" id="{9E849160-7C69-F344-B6C1-944337B151C2}"/>
              </a:ext>
            </a:extLst>
          </p:cNvPr>
          <p:cNvSpPr/>
          <p:nvPr/>
        </p:nvSpPr>
        <p:spPr>
          <a:xfrm>
            <a:off x="425454" y="5587756"/>
            <a:ext cx="3593592" cy="371475"/>
          </a:xfrm>
          <a:prstGeom prst="rect">
            <a:avLst/>
          </a:prstGeom>
          <a:solidFill>
            <a:srgbClr val="364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 name="Rectangle 637">
            <a:extLst>
              <a:ext uri="{FF2B5EF4-FFF2-40B4-BE49-F238E27FC236}">
                <a16:creationId xmlns:a16="http://schemas.microsoft.com/office/drawing/2014/main" id="{D8FD2B87-3DF4-7C4B-86ED-B421EDC536AA}"/>
              </a:ext>
            </a:extLst>
          </p:cNvPr>
          <p:cNvSpPr/>
          <p:nvPr/>
        </p:nvSpPr>
        <p:spPr>
          <a:xfrm>
            <a:off x="425453" y="2241686"/>
            <a:ext cx="3593592" cy="371475"/>
          </a:xfrm>
          <a:prstGeom prst="rect">
            <a:avLst/>
          </a:prstGeom>
          <a:solidFill>
            <a:srgbClr val="23B1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9" name="Graphic 638">
            <a:extLst>
              <a:ext uri="{FF2B5EF4-FFF2-40B4-BE49-F238E27FC236}">
                <a16:creationId xmlns:a16="http://schemas.microsoft.com/office/drawing/2014/main" id="{D1D51328-C83D-604C-B036-F3E1655008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9253" y="1788622"/>
            <a:ext cx="123825" cy="238125"/>
          </a:xfrm>
          <a:prstGeom prst="rect">
            <a:avLst/>
          </a:prstGeom>
        </p:spPr>
      </p:pic>
      <p:pic>
        <p:nvPicPr>
          <p:cNvPr id="640" name="Graphic 639">
            <a:extLst>
              <a:ext uri="{FF2B5EF4-FFF2-40B4-BE49-F238E27FC236}">
                <a16:creationId xmlns:a16="http://schemas.microsoft.com/office/drawing/2014/main" id="{17B272CD-F6CF-784C-8F04-01CB88D75E3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72174" y="1778772"/>
            <a:ext cx="257590" cy="275355"/>
          </a:xfrm>
          <a:prstGeom prst="rect">
            <a:avLst/>
          </a:prstGeom>
        </p:spPr>
      </p:pic>
      <p:pic>
        <p:nvPicPr>
          <p:cNvPr id="641" name="Graphic 640">
            <a:extLst>
              <a:ext uri="{FF2B5EF4-FFF2-40B4-BE49-F238E27FC236}">
                <a16:creationId xmlns:a16="http://schemas.microsoft.com/office/drawing/2014/main" id="{79A040AF-D0BC-9A46-81CE-D189FC25500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43392" y="1795046"/>
            <a:ext cx="238125" cy="238125"/>
          </a:xfrm>
          <a:prstGeom prst="rect">
            <a:avLst/>
          </a:prstGeom>
        </p:spPr>
      </p:pic>
      <p:pic>
        <p:nvPicPr>
          <p:cNvPr id="642" name="Graphic 641">
            <a:extLst>
              <a:ext uri="{FF2B5EF4-FFF2-40B4-BE49-F238E27FC236}">
                <a16:creationId xmlns:a16="http://schemas.microsoft.com/office/drawing/2014/main" id="{205E7658-9E0A-D344-BF86-5B5DD8D2A63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080893" y="1814096"/>
            <a:ext cx="247650" cy="219075"/>
          </a:xfrm>
          <a:prstGeom prst="rect">
            <a:avLst/>
          </a:prstGeom>
        </p:spPr>
      </p:pic>
      <p:sp>
        <p:nvSpPr>
          <p:cNvPr id="643" name="Rectangle 642">
            <a:extLst>
              <a:ext uri="{FF2B5EF4-FFF2-40B4-BE49-F238E27FC236}">
                <a16:creationId xmlns:a16="http://schemas.microsoft.com/office/drawing/2014/main" id="{9359543D-E526-8E46-B71D-7136676E7B80}"/>
              </a:ext>
            </a:extLst>
          </p:cNvPr>
          <p:cNvSpPr/>
          <p:nvPr/>
        </p:nvSpPr>
        <p:spPr>
          <a:xfrm>
            <a:off x="425453" y="2711121"/>
            <a:ext cx="3593592" cy="371475"/>
          </a:xfrm>
          <a:prstGeom prst="rect">
            <a:avLst/>
          </a:prstGeom>
          <a:solidFill>
            <a:srgbClr val="C1D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 name="Freeform: Shape 797">
            <a:extLst>
              <a:ext uri="{FF2B5EF4-FFF2-40B4-BE49-F238E27FC236}">
                <a16:creationId xmlns:a16="http://schemas.microsoft.com/office/drawing/2014/main" id="{6910939B-1497-634E-8CAE-B77DE951EDDA}"/>
              </a:ext>
            </a:extLst>
          </p:cNvPr>
          <p:cNvSpPr/>
          <p:nvPr/>
        </p:nvSpPr>
        <p:spPr>
          <a:xfrm>
            <a:off x="4264199" y="2299574"/>
            <a:ext cx="228029" cy="206406"/>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solidFill>
            <a:srgbClr val="23B1A5"/>
          </a:solidFill>
          <a:ln w="9525" cap="flat">
            <a:noFill/>
            <a:prstDash val="solid"/>
            <a:miter/>
          </a:ln>
        </p:spPr>
        <p:txBody>
          <a:bodyPr rtlCol="0" anchor="ctr"/>
          <a:lstStyle/>
          <a:p>
            <a:endParaRPr lang="en-US"/>
          </a:p>
        </p:txBody>
      </p:sp>
      <p:grpSp>
        <p:nvGrpSpPr>
          <p:cNvPr id="645" name="Group 644">
            <a:extLst>
              <a:ext uri="{FF2B5EF4-FFF2-40B4-BE49-F238E27FC236}">
                <a16:creationId xmlns:a16="http://schemas.microsoft.com/office/drawing/2014/main" id="{6F6F2B5D-5173-AE42-9116-ACA2E67BC839}"/>
              </a:ext>
            </a:extLst>
          </p:cNvPr>
          <p:cNvGrpSpPr/>
          <p:nvPr/>
        </p:nvGrpSpPr>
        <p:grpSpPr>
          <a:xfrm>
            <a:off x="4784066" y="2274530"/>
            <a:ext cx="311699" cy="341799"/>
            <a:chOff x="5713299" y="3033825"/>
            <a:chExt cx="738337" cy="809636"/>
          </a:xfrm>
          <a:solidFill>
            <a:srgbClr val="23B1A5"/>
          </a:solidFill>
        </p:grpSpPr>
        <p:sp>
          <p:nvSpPr>
            <p:cNvPr id="646" name="Freeform: Shape 799">
              <a:extLst>
                <a:ext uri="{FF2B5EF4-FFF2-40B4-BE49-F238E27FC236}">
                  <a16:creationId xmlns:a16="http://schemas.microsoft.com/office/drawing/2014/main" id="{BB102513-5F57-904C-9066-15B67F2B695A}"/>
                </a:ext>
              </a:extLst>
            </p:cNvPr>
            <p:cNvSpPr/>
            <p:nvPr/>
          </p:nvSpPr>
          <p:spPr>
            <a:xfrm>
              <a:off x="5945029" y="3300536"/>
              <a:ext cx="276225" cy="542925"/>
            </a:xfrm>
            <a:custGeom>
              <a:avLst/>
              <a:gdLst>
                <a:gd name="connsiteX0" fmla="*/ 270986 w 276225"/>
                <a:gd name="connsiteY0" fmla="*/ 136748 h 542925"/>
                <a:gd name="connsiteX1" fmla="*/ 270986 w 276225"/>
                <a:gd name="connsiteY1" fmla="*/ 222473 h 542925"/>
                <a:gd name="connsiteX2" fmla="*/ 241459 w 276225"/>
                <a:gd name="connsiteY2" fmla="*/ 269145 h 542925"/>
                <a:gd name="connsiteX3" fmla="*/ 214789 w 276225"/>
                <a:gd name="connsiteY3" fmla="*/ 309150 h 542925"/>
                <a:gd name="connsiteX4" fmla="*/ 196691 w 276225"/>
                <a:gd name="connsiteY4" fmla="*/ 493935 h 542925"/>
                <a:gd name="connsiteX5" fmla="*/ 141446 w 276225"/>
                <a:gd name="connsiteY5" fmla="*/ 541560 h 542925"/>
                <a:gd name="connsiteX6" fmla="*/ 85249 w 276225"/>
                <a:gd name="connsiteY6" fmla="*/ 494888 h 542925"/>
                <a:gd name="connsiteX7" fmla="*/ 66199 w 276225"/>
                <a:gd name="connsiteY7" fmla="*/ 319628 h 542925"/>
                <a:gd name="connsiteX8" fmla="*/ 29051 w 276225"/>
                <a:gd name="connsiteY8" fmla="*/ 266288 h 542925"/>
                <a:gd name="connsiteX9" fmla="*/ 7144 w 276225"/>
                <a:gd name="connsiteY9" fmla="*/ 229140 h 542925"/>
                <a:gd name="connsiteX10" fmla="*/ 7144 w 276225"/>
                <a:gd name="connsiteY10" fmla="*/ 48165 h 542925"/>
                <a:gd name="connsiteX11" fmla="*/ 54769 w 276225"/>
                <a:gd name="connsiteY11" fmla="*/ 11018 h 542925"/>
                <a:gd name="connsiteX12" fmla="*/ 223361 w 276225"/>
                <a:gd name="connsiteY12" fmla="*/ 10065 h 542925"/>
                <a:gd name="connsiteX13" fmla="*/ 270034 w 276225"/>
                <a:gd name="connsiteY13" fmla="*/ 45308 h 542925"/>
                <a:gd name="connsiteX14" fmla="*/ 270986 w 276225"/>
                <a:gd name="connsiteY14" fmla="*/ 136748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225" h="542925">
                  <a:moveTo>
                    <a:pt x="270986" y="136748"/>
                  </a:moveTo>
                  <a:cubicBezTo>
                    <a:pt x="270986" y="165323"/>
                    <a:pt x="270986" y="193898"/>
                    <a:pt x="270986" y="222473"/>
                  </a:cubicBezTo>
                  <a:cubicBezTo>
                    <a:pt x="270986" y="244380"/>
                    <a:pt x="267176" y="263430"/>
                    <a:pt x="241459" y="269145"/>
                  </a:cubicBezTo>
                  <a:cubicBezTo>
                    <a:pt x="220504" y="273908"/>
                    <a:pt x="216694" y="290100"/>
                    <a:pt x="214789" y="309150"/>
                  </a:cubicBezTo>
                  <a:cubicBezTo>
                    <a:pt x="209074" y="371063"/>
                    <a:pt x="201454" y="432023"/>
                    <a:pt x="196691" y="493935"/>
                  </a:cubicBezTo>
                  <a:cubicBezTo>
                    <a:pt x="193834" y="530130"/>
                    <a:pt x="177641" y="541560"/>
                    <a:pt x="141446" y="541560"/>
                  </a:cubicBezTo>
                  <a:cubicBezTo>
                    <a:pt x="107156" y="541560"/>
                    <a:pt x="88106" y="532988"/>
                    <a:pt x="85249" y="494888"/>
                  </a:cubicBezTo>
                  <a:cubicBezTo>
                    <a:pt x="81439" y="436785"/>
                    <a:pt x="72866" y="378683"/>
                    <a:pt x="66199" y="319628"/>
                  </a:cubicBezTo>
                  <a:cubicBezTo>
                    <a:pt x="63341" y="294863"/>
                    <a:pt x="59531" y="272955"/>
                    <a:pt x="29051" y="266288"/>
                  </a:cubicBezTo>
                  <a:cubicBezTo>
                    <a:pt x="10001" y="262478"/>
                    <a:pt x="7144" y="246285"/>
                    <a:pt x="7144" y="229140"/>
                  </a:cubicBezTo>
                  <a:cubicBezTo>
                    <a:pt x="7144" y="169133"/>
                    <a:pt x="7144" y="108173"/>
                    <a:pt x="7144" y="48165"/>
                  </a:cubicBezTo>
                  <a:cubicBezTo>
                    <a:pt x="7144" y="13875"/>
                    <a:pt x="23336" y="540"/>
                    <a:pt x="54769" y="11018"/>
                  </a:cubicBezTo>
                  <a:cubicBezTo>
                    <a:pt x="110966" y="29115"/>
                    <a:pt x="167164" y="28163"/>
                    <a:pt x="223361" y="10065"/>
                  </a:cubicBezTo>
                  <a:cubicBezTo>
                    <a:pt x="254794" y="540"/>
                    <a:pt x="269082" y="14828"/>
                    <a:pt x="270034" y="45308"/>
                  </a:cubicBezTo>
                  <a:cubicBezTo>
                    <a:pt x="270986" y="76740"/>
                    <a:pt x="270986" y="106268"/>
                    <a:pt x="270986" y="136748"/>
                  </a:cubicBezTo>
                  <a:close/>
                </a:path>
              </a:pathLst>
            </a:custGeom>
            <a:grpFill/>
            <a:ln w="9525" cap="flat">
              <a:noFill/>
              <a:prstDash val="solid"/>
              <a:miter/>
            </a:ln>
          </p:spPr>
          <p:txBody>
            <a:bodyPr rtlCol="0" anchor="ctr"/>
            <a:lstStyle/>
            <a:p>
              <a:endParaRPr lang="en-US"/>
            </a:p>
          </p:txBody>
        </p:sp>
        <p:sp>
          <p:nvSpPr>
            <p:cNvPr id="647" name="Freeform: Shape 800">
              <a:extLst>
                <a:ext uri="{FF2B5EF4-FFF2-40B4-BE49-F238E27FC236}">
                  <a16:creationId xmlns:a16="http://schemas.microsoft.com/office/drawing/2014/main" id="{59102DC5-9FCB-E746-8023-D528E25B95CD}"/>
                </a:ext>
              </a:extLst>
            </p:cNvPr>
            <p:cNvSpPr/>
            <p:nvPr/>
          </p:nvSpPr>
          <p:spPr>
            <a:xfrm>
              <a:off x="6203986" y="3214483"/>
              <a:ext cx="247650" cy="485775"/>
            </a:xfrm>
            <a:custGeom>
              <a:avLst/>
              <a:gdLst>
                <a:gd name="connsiteX0" fmla="*/ 241582 w 247650"/>
                <a:gd name="connsiteY0" fmla="*/ 124694 h 485775"/>
                <a:gd name="connsiteX1" fmla="*/ 241582 w 247650"/>
                <a:gd name="connsiteY1" fmla="*/ 200894 h 485775"/>
                <a:gd name="connsiteX2" fmla="*/ 228247 w 247650"/>
                <a:gd name="connsiteY2" fmla="*/ 233278 h 485775"/>
                <a:gd name="connsiteX3" fmla="*/ 189194 w 247650"/>
                <a:gd name="connsiteY3" fmla="*/ 299953 h 485775"/>
                <a:gd name="connsiteX4" fmla="*/ 175859 w 247650"/>
                <a:gd name="connsiteY4" fmla="*/ 432351 h 485775"/>
                <a:gd name="connsiteX5" fmla="*/ 126329 w 247650"/>
                <a:gd name="connsiteY5" fmla="*/ 480928 h 485775"/>
                <a:gd name="connsiteX6" fmla="*/ 76799 w 247650"/>
                <a:gd name="connsiteY6" fmla="*/ 432351 h 485775"/>
                <a:gd name="connsiteX7" fmla="*/ 67274 w 247650"/>
                <a:gd name="connsiteY7" fmla="*/ 347578 h 485775"/>
                <a:gd name="connsiteX8" fmla="*/ 38699 w 247650"/>
                <a:gd name="connsiteY8" fmla="*/ 105644 h 485775"/>
                <a:gd name="connsiteX9" fmla="*/ 17744 w 247650"/>
                <a:gd name="connsiteY9" fmla="*/ 65639 h 485775"/>
                <a:gd name="connsiteX10" fmla="*/ 12982 w 247650"/>
                <a:gd name="connsiteY10" fmla="*/ 21824 h 485775"/>
                <a:gd name="connsiteX11" fmla="*/ 49177 w 247650"/>
                <a:gd name="connsiteY11" fmla="*/ 9441 h 485775"/>
                <a:gd name="connsiteX12" fmla="*/ 198719 w 247650"/>
                <a:gd name="connsiteY12" fmla="*/ 9441 h 485775"/>
                <a:gd name="connsiteX13" fmla="*/ 240629 w 247650"/>
                <a:gd name="connsiteY13" fmla="*/ 43731 h 485775"/>
                <a:gd name="connsiteX14" fmla="*/ 241582 w 247650"/>
                <a:gd name="connsiteY14" fmla="*/ 12469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650" h="485775">
                  <a:moveTo>
                    <a:pt x="241582" y="124694"/>
                  </a:moveTo>
                  <a:cubicBezTo>
                    <a:pt x="241582" y="150411"/>
                    <a:pt x="241582" y="175176"/>
                    <a:pt x="241582" y="200894"/>
                  </a:cubicBezTo>
                  <a:cubicBezTo>
                    <a:pt x="241582" y="214228"/>
                    <a:pt x="241582" y="230421"/>
                    <a:pt x="228247" y="233278"/>
                  </a:cubicBezTo>
                  <a:cubicBezTo>
                    <a:pt x="189194" y="241851"/>
                    <a:pt x="192052" y="272331"/>
                    <a:pt x="189194" y="299953"/>
                  </a:cubicBezTo>
                  <a:cubicBezTo>
                    <a:pt x="184432" y="343769"/>
                    <a:pt x="179669" y="388536"/>
                    <a:pt x="175859" y="432351"/>
                  </a:cubicBezTo>
                  <a:cubicBezTo>
                    <a:pt x="173954" y="464736"/>
                    <a:pt x="161572" y="480928"/>
                    <a:pt x="126329" y="480928"/>
                  </a:cubicBezTo>
                  <a:cubicBezTo>
                    <a:pt x="90134" y="480928"/>
                    <a:pt x="79657" y="462831"/>
                    <a:pt x="76799" y="432351"/>
                  </a:cubicBezTo>
                  <a:cubicBezTo>
                    <a:pt x="74894" y="403776"/>
                    <a:pt x="69179" y="376153"/>
                    <a:pt x="67274" y="347578"/>
                  </a:cubicBezTo>
                  <a:cubicBezTo>
                    <a:pt x="62512" y="266616"/>
                    <a:pt x="26316" y="189464"/>
                    <a:pt x="38699" y="105644"/>
                  </a:cubicBezTo>
                  <a:cubicBezTo>
                    <a:pt x="41557" y="89451"/>
                    <a:pt x="32032" y="76116"/>
                    <a:pt x="17744" y="65639"/>
                  </a:cubicBezTo>
                  <a:cubicBezTo>
                    <a:pt x="2504" y="54208"/>
                    <a:pt x="6314" y="37064"/>
                    <a:pt x="12982" y="21824"/>
                  </a:cubicBezTo>
                  <a:cubicBezTo>
                    <a:pt x="19649" y="4678"/>
                    <a:pt x="35841" y="5631"/>
                    <a:pt x="49177" y="9441"/>
                  </a:cubicBezTo>
                  <a:cubicBezTo>
                    <a:pt x="98707" y="23728"/>
                    <a:pt x="148237" y="23728"/>
                    <a:pt x="198719" y="9441"/>
                  </a:cubicBezTo>
                  <a:cubicBezTo>
                    <a:pt x="226341" y="1821"/>
                    <a:pt x="241582" y="14203"/>
                    <a:pt x="240629" y="43731"/>
                  </a:cubicBezTo>
                  <a:cubicBezTo>
                    <a:pt x="241582" y="70401"/>
                    <a:pt x="241582" y="98024"/>
                    <a:pt x="241582" y="124694"/>
                  </a:cubicBezTo>
                  <a:close/>
                </a:path>
              </a:pathLst>
            </a:custGeom>
            <a:grpFill/>
            <a:ln w="9525" cap="flat">
              <a:noFill/>
              <a:prstDash val="solid"/>
              <a:miter/>
            </a:ln>
          </p:spPr>
          <p:txBody>
            <a:bodyPr rtlCol="0" anchor="ctr"/>
            <a:lstStyle/>
            <a:p>
              <a:endParaRPr lang="en-US"/>
            </a:p>
          </p:txBody>
        </p:sp>
        <p:sp>
          <p:nvSpPr>
            <p:cNvPr id="648" name="Freeform: Shape 801">
              <a:extLst>
                <a:ext uri="{FF2B5EF4-FFF2-40B4-BE49-F238E27FC236}">
                  <a16:creationId xmlns:a16="http://schemas.microsoft.com/office/drawing/2014/main" id="{BCCF82B2-7F7F-4049-AB5E-DB766BF2A2E9}"/>
                </a:ext>
              </a:extLst>
            </p:cNvPr>
            <p:cNvSpPr/>
            <p:nvPr/>
          </p:nvSpPr>
          <p:spPr>
            <a:xfrm>
              <a:off x="5713299" y="3213260"/>
              <a:ext cx="238125" cy="485775"/>
            </a:xfrm>
            <a:custGeom>
              <a:avLst/>
              <a:gdLst>
                <a:gd name="connsiteX0" fmla="*/ 123621 w 238125"/>
                <a:gd name="connsiteY0" fmla="*/ 480247 h 485775"/>
                <a:gd name="connsiteX1" fmla="*/ 73138 w 238125"/>
                <a:gd name="connsiteY1" fmla="*/ 438337 h 485775"/>
                <a:gd name="connsiteX2" fmla="*/ 57898 w 238125"/>
                <a:gd name="connsiteY2" fmla="*/ 282127 h 485775"/>
                <a:gd name="connsiteX3" fmla="*/ 42658 w 238125"/>
                <a:gd name="connsiteY3" fmla="*/ 244979 h 485775"/>
                <a:gd name="connsiteX4" fmla="*/ 7416 w 238125"/>
                <a:gd name="connsiteY4" fmla="*/ 173542 h 485775"/>
                <a:gd name="connsiteX5" fmla="*/ 7416 w 238125"/>
                <a:gd name="connsiteY5" fmla="*/ 49717 h 485775"/>
                <a:gd name="connsiteX6" fmla="*/ 53136 w 238125"/>
                <a:gd name="connsiteY6" fmla="*/ 10664 h 485775"/>
                <a:gd name="connsiteX7" fmla="*/ 193153 w 238125"/>
                <a:gd name="connsiteY7" fmla="*/ 10664 h 485775"/>
                <a:gd name="connsiteX8" fmla="*/ 234111 w 238125"/>
                <a:gd name="connsiteY8" fmla="*/ 22094 h 485775"/>
                <a:gd name="connsiteX9" fmla="*/ 225538 w 238125"/>
                <a:gd name="connsiteY9" fmla="*/ 68767 h 485775"/>
                <a:gd name="connsiteX10" fmla="*/ 209346 w 238125"/>
                <a:gd name="connsiteY10" fmla="*/ 105914 h 485775"/>
                <a:gd name="connsiteX11" fmla="*/ 170293 w 238125"/>
                <a:gd name="connsiteY11" fmla="*/ 436432 h 485775"/>
                <a:gd name="connsiteX12" fmla="*/ 123621 w 238125"/>
                <a:gd name="connsiteY12" fmla="*/ 480247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125" h="485775">
                  <a:moveTo>
                    <a:pt x="123621" y="480247"/>
                  </a:moveTo>
                  <a:cubicBezTo>
                    <a:pt x="88378" y="485009"/>
                    <a:pt x="75996" y="468817"/>
                    <a:pt x="73138" y="438337"/>
                  </a:cubicBezTo>
                  <a:cubicBezTo>
                    <a:pt x="69328" y="385949"/>
                    <a:pt x="62661" y="334514"/>
                    <a:pt x="57898" y="282127"/>
                  </a:cubicBezTo>
                  <a:cubicBezTo>
                    <a:pt x="56946" y="267839"/>
                    <a:pt x="57898" y="249742"/>
                    <a:pt x="42658" y="244979"/>
                  </a:cubicBezTo>
                  <a:cubicBezTo>
                    <a:pt x="1701" y="234502"/>
                    <a:pt x="7416" y="203069"/>
                    <a:pt x="7416" y="173542"/>
                  </a:cubicBezTo>
                  <a:cubicBezTo>
                    <a:pt x="7416" y="132584"/>
                    <a:pt x="8368" y="91627"/>
                    <a:pt x="7416" y="49717"/>
                  </a:cubicBezTo>
                  <a:cubicBezTo>
                    <a:pt x="6463" y="16379"/>
                    <a:pt x="19798" y="1139"/>
                    <a:pt x="53136" y="10664"/>
                  </a:cubicBezTo>
                  <a:cubicBezTo>
                    <a:pt x="99808" y="24952"/>
                    <a:pt x="146481" y="23999"/>
                    <a:pt x="193153" y="10664"/>
                  </a:cubicBezTo>
                  <a:cubicBezTo>
                    <a:pt x="208393" y="5902"/>
                    <a:pt x="226491" y="3044"/>
                    <a:pt x="234111" y="22094"/>
                  </a:cubicBezTo>
                  <a:cubicBezTo>
                    <a:pt x="241731" y="38287"/>
                    <a:pt x="243636" y="56384"/>
                    <a:pt x="225538" y="68767"/>
                  </a:cubicBezTo>
                  <a:cubicBezTo>
                    <a:pt x="211251" y="78292"/>
                    <a:pt x="207441" y="90674"/>
                    <a:pt x="209346" y="105914"/>
                  </a:cubicBezTo>
                  <a:cubicBezTo>
                    <a:pt x="219823" y="219262"/>
                    <a:pt x="170293" y="324989"/>
                    <a:pt x="170293" y="436432"/>
                  </a:cubicBezTo>
                  <a:cubicBezTo>
                    <a:pt x="169341" y="466912"/>
                    <a:pt x="156006" y="486914"/>
                    <a:pt x="123621" y="480247"/>
                  </a:cubicBezTo>
                  <a:close/>
                </a:path>
              </a:pathLst>
            </a:custGeom>
            <a:grpFill/>
            <a:ln w="9525" cap="flat">
              <a:noFill/>
              <a:prstDash val="solid"/>
              <a:miter/>
            </a:ln>
          </p:spPr>
          <p:txBody>
            <a:bodyPr rtlCol="0" anchor="ctr"/>
            <a:lstStyle/>
            <a:p>
              <a:endParaRPr lang="en-US"/>
            </a:p>
          </p:txBody>
        </p:sp>
        <p:sp>
          <p:nvSpPr>
            <p:cNvPr id="649" name="Freeform: Shape 802">
              <a:extLst>
                <a:ext uri="{FF2B5EF4-FFF2-40B4-BE49-F238E27FC236}">
                  <a16:creationId xmlns:a16="http://schemas.microsoft.com/office/drawing/2014/main" id="{26D8E232-D194-C94A-8758-F59A89DA0DFE}"/>
                </a:ext>
              </a:extLst>
            </p:cNvPr>
            <p:cNvSpPr/>
            <p:nvPr/>
          </p:nvSpPr>
          <p:spPr>
            <a:xfrm>
              <a:off x="5983062" y="3094798"/>
              <a:ext cx="200025" cy="209550"/>
            </a:xfrm>
            <a:custGeom>
              <a:avLst/>
              <a:gdLst>
                <a:gd name="connsiteX0" fmla="*/ 7211 w 200025"/>
                <a:gd name="connsiteY0" fmla="*/ 100551 h 209550"/>
                <a:gd name="connsiteX1" fmla="*/ 107223 w 200025"/>
                <a:gd name="connsiteY1" fmla="*/ 7206 h 209550"/>
                <a:gd name="connsiteX2" fmla="*/ 199616 w 200025"/>
                <a:gd name="connsiteY2" fmla="*/ 107219 h 209550"/>
                <a:gd name="connsiteX3" fmla="*/ 96745 w 200025"/>
                <a:gd name="connsiteY3" fmla="*/ 202469 h 209550"/>
                <a:gd name="connsiteX4" fmla="*/ 7211 w 200025"/>
                <a:gd name="connsiteY4" fmla="*/ 100551 h 20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9550">
                  <a:moveTo>
                    <a:pt x="7211" y="100551"/>
                  </a:moveTo>
                  <a:cubicBezTo>
                    <a:pt x="9116" y="47211"/>
                    <a:pt x="54836" y="5301"/>
                    <a:pt x="107223" y="7206"/>
                  </a:cubicBezTo>
                  <a:cubicBezTo>
                    <a:pt x="160563" y="9111"/>
                    <a:pt x="200568" y="52926"/>
                    <a:pt x="199616" y="107219"/>
                  </a:cubicBezTo>
                  <a:cubicBezTo>
                    <a:pt x="198663" y="163416"/>
                    <a:pt x="153895" y="205326"/>
                    <a:pt x="96745" y="202469"/>
                  </a:cubicBezTo>
                  <a:cubicBezTo>
                    <a:pt x="44358" y="199611"/>
                    <a:pt x="5306" y="155796"/>
                    <a:pt x="7211" y="100551"/>
                  </a:cubicBezTo>
                  <a:close/>
                </a:path>
              </a:pathLst>
            </a:custGeom>
            <a:grpFill/>
            <a:ln w="9525" cap="flat">
              <a:noFill/>
              <a:prstDash val="solid"/>
              <a:miter/>
            </a:ln>
          </p:spPr>
          <p:txBody>
            <a:bodyPr rtlCol="0" anchor="ctr"/>
            <a:lstStyle/>
            <a:p>
              <a:endParaRPr lang="en-US"/>
            </a:p>
          </p:txBody>
        </p:sp>
        <p:sp>
          <p:nvSpPr>
            <p:cNvPr id="650" name="Freeform: Shape 803">
              <a:extLst>
                <a:ext uri="{FF2B5EF4-FFF2-40B4-BE49-F238E27FC236}">
                  <a16:creationId xmlns:a16="http://schemas.microsoft.com/office/drawing/2014/main" id="{D5619111-4B16-7843-9000-7B51ECA29A9F}"/>
                </a:ext>
              </a:extLst>
            </p:cNvPr>
            <p:cNvSpPr/>
            <p:nvPr/>
          </p:nvSpPr>
          <p:spPr>
            <a:xfrm>
              <a:off x="6241184" y="3033825"/>
              <a:ext cx="180975" cy="180975"/>
            </a:xfrm>
            <a:custGeom>
              <a:avLst/>
              <a:gdLst>
                <a:gd name="connsiteX0" fmla="*/ 93893 w 180975"/>
                <a:gd name="connsiteY0" fmla="*/ 7219 h 180975"/>
                <a:gd name="connsiteX1" fmla="*/ 177713 w 180975"/>
                <a:gd name="connsiteY1" fmla="*/ 97707 h 180975"/>
                <a:gd name="connsiteX2" fmla="*/ 90083 w 180975"/>
                <a:gd name="connsiteY2" fmla="*/ 178669 h 180975"/>
                <a:gd name="connsiteX3" fmla="*/ 7216 w 180975"/>
                <a:gd name="connsiteY3" fmla="*/ 88182 h 180975"/>
                <a:gd name="connsiteX4" fmla="*/ 93893 w 180975"/>
                <a:gd name="connsiteY4" fmla="*/ 7219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3893" y="7219"/>
                  </a:moveTo>
                  <a:cubicBezTo>
                    <a:pt x="142471" y="8172"/>
                    <a:pt x="179618" y="49129"/>
                    <a:pt x="177713" y="97707"/>
                  </a:cubicBezTo>
                  <a:cubicBezTo>
                    <a:pt x="175808" y="143427"/>
                    <a:pt x="135803" y="180574"/>
                    <a:pt x="90083" y="178669"/>
                  </a:cubicBezTo>
                  <a:cubicBezTo>
                    <a:pt x="41505" y="177717"/>
                    <a:pt x="5310" y="138664"/>
                    <a:pt x="7216" y="88182"/>
                  </a:cubicBezTo>
                  <a:cubicBezTo>
                    <a:pt x="8168" y="39604"/>
                    <a:pt x="45316" y="5314"/>
                    <a:pt x="93893" y="7219"/>
                  </a:cubicBezTo>
                  <a:close/>
                </a:path>
              </a:pathLst>
            </a:custGeom>
            <a:grpFill/>
            <a:ln w="9525" cap="flat">
              <a:noFill/>
              <a:prstDash val="solid"/>
              <a:miter/>
            </a:ln>
          </p:spPr>
          <p:txBody>
            <a:bodyPr rtlCol="0" anchor="ctr"/>
            <a:lstStyle/>
            <a:p>
              <a:endParaRPr lang="en-US"/>
            </a:p>
          </p:txBody>
        </p:sp>
        <p:sp>
          <p:nvSpPr>
            <p:cNvPr id="651" name="Freeform: Shape 804">
              <a:extLst>
                <a:ext uri="{FF2B5EF4-FFF2-40B4-BE49-F238E27FC236}">
                  <a16:creationId xmlns:a16="http://schemas.microsoft.com/office/drawing/2014/main" id="{BD7E91E0-1C4D-304E-A6CE-9C77F911BE50}"/>
                </a:ext>
              </a:extLst>
            </p:cNvPr>
            <p:cNvSpPr/>
            <p:nvPr/>
          </p:nvSpPr>
          <p:spPr>
            <a:xfrm>
              <a:off x="5740224" y="3033883"/>
              <a:ext cx="180975" cy="180975"/>
            </a:xfrm>
            <a:custGeom>
              <a:avLst/>
              <a:gdLst>
                <a:gd name="connsiteX0" fmla="*/ 92886 w 180975"/>
                <a:gd name="connsiteY0" fmla="*/ 178611 h 180975"/>
                <a:gd name="connsiteX1" fmla="*/ 7161 w 180975"/>
                <a:gd name="connsiteY1" fmla="*/ 93839 h 180975"/>
                <a:gd name="connsiteX2" fmla="*/ 93839 w 180975"/>
                <a:gd name="connsiteY2" fmla="*/ 7161 h 180975"/>
                <a:gd name="connsiteX3" fmla="*/ 175754 w 180975"/>
                <a:gd name="connsiteY3" fmla="*/ 93839 h 180975"/>
                <a:gd name="connsiteX4" fmla="*/ 92886 w 180975"/>
                <a:gd name="connsiteY4" fmla="*/ 178611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2886" y="178611"/>
                  </a:moveTo>
                  <a:cubicBezTo>
                    <a:pt x="46214" y="178611"/>
                    <a:pt x="8114" y="141464"/>
                    <a:pt x="7161" y="93839"/>
                  </a:cubicBezTo>
                  <a:cubicBezTo>
                    <a:pt x="6209" y="44309"/>
                    <a:pt x="44309" y="6209"/>
                    <a:pt x="93839" y="7161"/>
                  </a:cubicBezTo>
                  <a:cubicBezTo>
                    <a:pt x="141464" y="8114"/>
                    <a:pt x="176706" y="44309"/>
                    <a:pt x="175754" y="93839"/>
                  </a:cubicBezTo>
                  <a:cubicBezTo>
                    <a:pt x="176706" y="141464"/>
                    <a:pt x="140511" y="178611"/>
                    <a:pt x="92886" y="178611"/>
                  </a:cubicBezTo>
                  <a:close/>
                </a:path>
              </a:pathLst>
            </a:custGeom>
            <a:grpFill/>
            <a:ln w="9525" cap="flat">
              <a:noFill/>
              <a:prstDash val="solid"/>
              <a:miter/>
            </a:ln>
          </p:spPr>
          <p:txBody>
            <a:bodyPr rtlCol="0" anchor="ctr"/>
            <a:lstStyle/>
            <a:p>
              <a:endParaRPr lang="en-US"/>
            </a:p>
          </p:txBody>
        </p:sp>
      </p:grpSp>
      <p:sp>
        <p:nvSpPr>
          <p:cNvPr id="652" name="Graphic 26">
            <a:extLst>
              <a:ext uri="{FF2B5EF4-FFF2-40B4-BE49-F238E27FC236}">
                <a16:creationId xmlns:a16="http://schemas.microsoft.com/office/drawing/2014/main" id="{DFC0C0C5-E274-3946-A3CC-83F189A650BF}"/>
              </a:ext>
            </a:extLst>
          </p:cNvPr>
          <p:cNvSpPr/>
          <p:nvPr/>
        </p:nvSpPr>
        <p:spPr>
          <a:xfrm>
            <a:off x="5340447" y="2268444"/>
            <a:ext cx="337774" cy="313647"/>
          </a:xfrm>
          <a:custGeom>
            <a:avLst/>
            <a:gdLst>
              <a:gd name="connsiteX0" fmla="*/ 801317 w 800100"/>
              <a:gd name="connsiteY0" fmla="*/ 225829 h 742950"/>
              <a:gd name="connsiteX1" fmla="*/ 712734 w 800100"/>
              <a:gd name="connsiteY1" fmla="*/ 471574 h 742950"/>
              <a:gd name="connsiteX2" fmla="*/ 427937 w 800100"/>
              <a:gd name="connsiteY2" fmla="*/ 728749 h 742950"/>
              <a:gd name="connsiteX3" fmla="*/ 385074 w 800100"/>
              <a:gd name="connsiteY3" fmla="*/ 731607 h 742950"/>
              <a:gd name="connsiteX4" fmla="*/ 64082 w 800100"/>
              <a:gd name="connsiteY4" fmla="*/ 424902 h 742950"/>
              <a:gd name="connsiteX5" fmla="*/ 15504 w 800100"/>
              <a:gd name="connsiteY5" fmla="*/ 175347 h 742950"/>
              <a:gd name="connsiteX6" fmla="*/ 373644 w 800100"/>
              <a:gd name="connsiteY6" fmla="*/ 71524 h 742950"/>
              <a:gd name="connsiteX7" fmla="*/ 427937 w 800100"/>
              <a:gd name="connsiteY7" fmla="*/ 79144 h 742950"/>
              <a:gd name="connsiteX8" fmla="*/ 675587 w 800100"/>
              <a:gd name="connsiteY8" fmla="*/ 27709 h 742950"/>
              <a:gd name="connsiteX9" fmla="*/ 801317 w 800100"/>
              <a:gd name="connsiteY9" fmla="*/ 225829 h 742950"/>
              <a:gd name="connsiteX10" fmla="*/ 404124 w 800100"/>
              <a:gd name="connsiteY10" fmla="*/ 551584 h 742950"/>
              <a:gd name="connsiteX11" fmla="*/ 458417 w 800100"/>
              <a:gd name="connsiteY11" fmla="*/ 499197 h 742950"/>
              <a:gd name="connsiteX12" fmla="*/ 527949 w 800100"/>
              <a:gd name="connsiteY12" fmla="*/ 428712 h 742950"/>
              <a:gd name="connsiteX13" fmla="*/ 577479 w 800100"/>
              <a:gd name="connsiteY13" fmla="*/ 422044 h 742950"/>
              <a:gd name="connsiteX14" fmla="*/ 581289 w 800100"/>
              <a:gd name="connsiteY14" fmla="*/ 338224 h 742950"/>
              <a:gd name="connsiteX15" fmla="*/ 537475 w 800100"/>
              <a:gd name="connsiteY15" fmla="*/ 323937 h 742950"/>
              <a:gd name="connsiteX16" fmla="*/ 458417 w 800100"/>
              <a:gd name="connsiteY16" fmla="*/ 242974 h 742950"/>
              <a:gd name="connsiteX17" fmla="*/ 458417 w 800100"/>
              <a:gd name="connsiteY17" fmla="*/ 228687 h 742950"/>
              <a:gd name="connsiteX18" fmla="*/ 446987 w 800100"/>
              <a:gd name="connsiteY18" fmla="*/ 201064 h 742950"/>
              <a:gd name="connsiteX19" fmla="*/ 362214 w 800100"/>
              <a:gd name="connsiteY19" fmla="*/ 202969 h 742950"/>
              <a:gd name="connsiteX20" fmla="*/ 352689 w 800100"/>
              <a:gd name="connsiteY20" fmla="*/ 260119 h 742950"/>
              <a:gd name="connsiteX21" fmla="*/ 288872 w 800100"/>
              <a:gd name="connsiteY21" fmla="*/ 323937 h 742950"/>
              <a:gd name="connsiteX22" fmla="*/ 230769 w 800100"/>
              <a:gd name="connsiteY22" fmla="*/ 332509 h 742950"/>
              <a:gd name="connsiteX23" fmla="*/ 228864 w 800100"/>
              <a:gd name="connsiteY23" fmla="*/ 416329 h 742950"/>
              <a:gd name="connsiteX24" fmla="*/ 274584 w 800100"/>
              <a:gd name="connsiteY24" fmla="*/ 427759 h 742950"/>
              <a:gd name="connsiteX25" fmla="*/ 350784 w 800100"/>
              <a:gd name="connsiteY25" fmla="*/ 501102 h 742950"/>
              <a:gd name="connsiteX26" fmla="*/ 404124 w 800100"/>
              <a:gd name="connsiteY26" fmla="*/ 551584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2950">
                <a:moveTo>
                  <a:pt x="801317" y="225829"/>
                </a:moveTo>
                <a:cubicBezTo>
                  <a:pt x="801317" y="332509"/>
                  <a:pt x="763217" y="404899"/>
                  <a:pt x="712734" y="471574"/>
                </a:cubicBezTo>
                <a:cubicBezTo>
                  <a:pt x="633677" y="575397"/>
                  <a:pt x="532712" y="654454"/>
                  <a:pt x="427937" y="728749"/>
                </a:cubicBezTo>
                <a:cubicBezTo>
                  <a:pt x="413649" y="739227"/>
                  <a:pt x="401267" y="743037"/>
                  <a:pt x="385074" y="731607"/>
                </a:cubicBezTo>
                <a:cubicBezTo>
                  <a:pt x="263154" y="643977"/>
                  <a:pt x="145044" y="553489"/>
                  <a:pt x="64082" y="424902"/>
                </a:cubicBezTo>
                <a:cubicBezTo>
                  <a:pt x="16457" y="348702"/>
                  <a:pt x="-6403" y="265834"/>
                  <a:pt x="15504" y="175347"/>
                </a:cubicBezTo>
                <a:cubicBezTo>
                  <a:pt x="58367" y="6754"/>
                  <a:pt x="246962" y="-48491"/>
                  <a:pt x="373644" y="71524"/>
                </a:cubicBezTo>
                <a:cubicBezTo>
                  <a:pt x="390789" y="87717"/>
                  <a:pt x="400314" y="108672"/>
                  <a:pt x="427937" y="79144"/>
                </a:cubicBezTo>
                <a:cubicBezTo>
                  <a:pt x="499374" y="6754"/>
                  <a:pt x="593672" y="-11343"/>
                  <a:pt x="675587" y="27709"/>
                </a:cubicBezTo>
                <a:cubicBezTo>
                  <a:pt x="767979" y="70572"/>
                  <a:pt x="799412" y="149629"/>
                  <a:pt x="801317" y="225829"/>
                </a:cubicBezTo>
                <a:close/>
                <a:moveTo>
                  <a:pt x="404124" y="551584"/>
                </a:moveTo>
                <a:cubicBezTo>
                  <a:pt x="449844" y="563967"/>
                  <a:pt x="460322" y="542059"/>
                  <a:pt x="458417" y="499197"/>
                </a:cubicBezTo>
                <a:cubicBezTo>
                  <a:pt x="455559" y="429664"/>
                  <a:pt x="457464" y="429664"/>
                  <a:pt x="527949" y="428712"/>
                </a:cubicBezTo>
                <a:cubicBezTo>
                  <a:pt x="545094" y="428712"/>
                  <a:pt x="568907" y="437284"/>
                  <a:pt x="577479" y="422044"/>
                </a:cubicBezTo>
                <a:cubicBezTo>
                  <a:pt x="590814" y="397279"/>
                  <a:pt x="586052" y="365847"/>
                  <a:pt x="581289" y="338224"/>
                </a:cubicBezTo>
                <a:cubicBezTo>
                  <a:pt x="577479" y="313459"/>
                  <a:pt x="552714" y="324889"/>
                  <a:pt x="537475" y="323937"/>
                </a:cubicBezTo>
                <a:cubicBezTo>
                  <a:pt x="459369" y="322032"/>
                  <a:pt x="459369" y="322984"/>
                  <a:pt x="458417" y="242974"/>
                </a:cubicBezTo>
                <a:cubicBezTo>
                  <a:pt x="458417" y="238212"/>
                  <a:pt x="458417" y="233449"/>
                  <a:pt x="458417" y="228687"/>
                </a:cubicBezTo>
                <a:cubicBezTo>
                  <a:pt x="457464" y="218209"/>
                  <a:pt x="461274" y="202969"/>
                  <a:pt x="446987" y="201064"/>
                </a:cubicBezTo>
                <a:cubicBezTo>
                  <a:pt x="418412" y="199159"/>
                  <a:pt x="387932" y="194397"/>
                  <a:pt x="362214" y="202969"/>
                </a:cubicBezTo>
                <a:cubicBezTo>
                  <a:pt x="342212" y="210589"/>
                  <a:pt x="353642" y="240117"/>
                  <a:pt x="352689" y="260119"/>
                </a:cubicBezTo>
                <a:cubicBezTo>
                  <a:pt x="350784" y="331557"/>
                  <a:pt x="362214" y="322032"/>
                  <a:pt x="288872" y="323937"/>
                </a:cubicBezTo>
                <a:cubicBezTo>
                  <a:pt x="268869" y="324889"/>
                  <a:pt x="240294" y="313459"/>
                  <a:pt x="230769" y="332509"/>
                </a:cubicBezTo>
                <a:cubicBezTo>
                  <a:pt x="218387" y="357274"/>
                  <a:pt x="221244" y="389659"/>
                  <a:pt x="228864" y="416329"/>
                </a:cubicBezTo>
                <a:cubicBezTo>
                  <a:pt x="234579" y="438237"/>
                  <a:pt x="259344" y="427759"/>
                  <a:pt x="274584" y="427759"/>
                </a:cubicBezTo>
                <a:cubicBezTo>
                  <a:pt x="351737" y="429664"/>
                  <a:pt x="353642" y="428712"/>
                  <a:pt x="350784" y="501102"/>
                </a:cubicBezTo>
                <a:cubicBezTo>
                  <a:pt x="348879" y="544917"/>
                  <a:pt x="361262" y="562062"/>
                  <a:pt x="404124" y="551584"/>
                </a:cubicBezTo>
                <a:close/>
              </a:path>
            </a:pathLst>
          </a:custGeom>
          <a:solidFill>
            <a:srgbClr val="23B1A5"/>
          </a:solidFill>
          <a:ln w="9525" cap="flat">
            <a:noFill/>
            <a:prstDash val="solid"/>
            <a:miter/>
          </a:ln>
        </p:spPr>
        <p:txBody>
          <a:bodyPr rtlCol="0" anchor="ctr"/>
          <a:lstStyle/>
          <a:p>
            <a:endParaRPr lang="en-US"/>
          </a:p>
        </p:txBody>
      </p:sp>
      <p:sp>
        <p:nvSpPr>
          <p:cNvPr id="653" name="Graphic 29">
            <a:extLst>
              <a:ext uri="{FF2B5EF4-FFF2-40B4-BE49-F238E27FC236}">
                <a16:creationId xmlns:a16="http://schemas.microsoft.com/office/drawing/2014/main" id="{18400715-EEF6-204F-99EB-DA3A89D80421}"/>
              </a:ext>
            </a:extLst>
          </p:cNvPr>
          <p:cNvSpPr/>
          <p:nvPr/>
        </p:nvSpPr>
        <p:spPr>
          <a:xfrm>
            <a:off x="5968038" y="2290528"/>
            <a:ext cx="176929" cy="245288"/>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solidFill>
            <a:srgbClr val="23B1A5"/>
          </a:solidFill>
          <a:ln w="9525" cap="flat">
            <a:noFill/>
            <a:prstDash val="solid"/>
            <a:miter/>
          </a:ln>
        </p:spPr>
        <p:txBody>
          <a:bodyPr rtlCol="0" anchor="ctr"/>
          <a:lstStyle/>
          <a:p>
            <a:endParaRPr lang="en-US"/>
          </a:p>
        </p:txBody>
      </p:sp>
      <p:grpSp>
        <p:nvGrpSpPr>
          <p:cNvPr id="654" name="Group 653">
            <a:extLst>
              <a:ext uri="{FF2B5EF4-FFF2-40B4-BE49-F238E27FC236}">
                <a16:creationId xmlns:a16="http://schemas.microsoft.com/office/drawing/2014/main" id="{5A037D49-7C80-DB49-B868-793EF14E6FC7}"/>
              </a:ext>
            </a:extLst>
          </p:cNvPr>
          <p:cNvGrpSpPr/>
          <p:nvPr/>
        </p:nvGrpSpPr>
        <p:grpSpPr>
          <a:xfrm>
            <a:off x="6322191" y="2305531"/>
            <a:ext cx="225186" cy="222420"/>
            <a:chOff x="5834400" y="3138001"/>
            <a:chExt cx="533408" cy="526857"/>
          </a:xfrm>
          <a:solidFill>
            <a:srgbClr val="23B1A5"/>
          </a:solidFill>
        </p:grpSpPr>
        <p:sp>
          <p:nvSpPr>
            <p:cNvPr id="655" name="Freeform: Shape 808">
              <a:extLst>
                <a:ext uri="{FF2B5EF4-FFF2-40B4-BE49-F238E27FC236}">
                  <a16:creationId xmlns:a16="http://schemas.microsoft.com/office/drawing/2014/main" id="{F806C71A-E172-8B46-BE17-09F6A53D9852}"/>
                </a:ext>
              </a:extLst>
            </p:cNvPr>
            <p:cNvSpPr/>
            <p:nvPr/>
          </p:nvSpPr>
          <p:spPr>
            <a:xfrm>
              <a:off x="6120158" y="3143981"/>
              <a:ext cx="247650" cy="342900"/>
            </a:xfrm>
            <a:custGeom>
              <a:avLst/>
              <a:gdLst>
                <a:gd name="connsiteX0" fmla="*/ 241590 w 247650"/>
                <a:gd name="connsiteY0" fmla="*/ 257396 h 342900"/>
                <a:gd name="connsiteX1" fmla="*/ 53947 w 247650"/>
                <a:gd name="connsiteY1" fmla="*/ 10699 h 342900"/>
                <a:gd name="connsiteX2" fmla="*/ 7275 w 247650"/>
                <a:gd name="connsiteY2" fmla="*/ 44036 h 342900"/>
                <a:gd name="connsiteX3" fmla="*/ 7275 w 247650"/>
                <a:gd name="connsiteY3" fmla="*/ 205961 h 342900"/>
                <a:gd name="connsiteX4" fmla="*/ 42517 w 247650"/>
                <a:gd name="connsiteY4" fmla="*/ 260254 h 342900"/>
                <a:gd name="connsiteX5" fmla="*/ 170152 w 247650"/>
                <a:gd name="connsiteY5" fmla="*/ 324071 h 342900"/>
                <a:gd name="connsiteX6" fmla="*/ 241590 w 247650"/>
                <a:gd name="connsiteY6" fmla="*/ 281209 h 342900"/>
                <a:gd name="connsiteX7" fmla="*/ 24159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590" y="257396"/>
                  </a:moveTo>
                  <a:cubicBezTo>
                    <a:pt x="241590" y="143096"/>
                    <a:pt x="161580" y="38321"/>
                    <a:pt x="53947" y="10699"/>
                  </a:cubicBezTo>
                  <a:cubicBezTo>
                    <a:pt x="24420" y="3078"/>
                    <a:pt x="5370" y="4984"/>
                    <a:pt x="7275" y="44036"/>
                  </a:cubicBezTo>
                  <a:cubicBezTo>
                    <a:pt x="10132" y="97376"/>
                    <a:pt x="9180" y="151669"/>
                    <a:pt x="7275" y="205961"/>
                  </a:cubicBezTo>
                  <a:cubicBezTo>
                    <a:pt x="6322" y="234536"/>
                    <a:pt x="18705" y="248824"/>
                    <a:pt x="42517" y="260254"/>
                  </a:cubicBezTo>
                  <a:cubicBezTo>
                    <a:pt x="85380" y="280256"/>
                    <a:pt x="127290" y="303116"/>
                    <a:pt x="170152" y="324071"/>
                  </a:cubicBezTo>
                  <a:cubicBezTo>
                    <a:pt x="230160" y="354551"/>
                    <a:pt x="238732" y="348836"/>
                    <a:pt x="241590" y="281209"/>
                  </a:cubicBezTo>
                  <a:cubicBezTo>
                    <a:pt x="241590" y="273589"/>
                    <a:pt x="241590" y="265969"/>
                    <a:pt x="241590" y="257396"/>
                  </a:cubicBezTo>
                  <a:close/>
                </a:path>
              </a:pathLst>
            </a:custGeom>
            <a:grpFill/>
            <a:ln w="9525" cap="flat">
              <a:noFill/>
              <a:prstDash val="solid"/>
              <a:miter/>
            </a:ln>
          </p:spPr>
          <p:txBody>
            <a:bodyPr rtlCol="0" anchor="ctr"/>
            <a:lstStyle/>
            <a:p>
              <a:endParaRPr lang="en-US"/>
            </a:p>
          </p:txBody>
        </p:sp>
        <p:sp>
          <p:nvSpPr>
            <p:cNvPr id="656" name="Freeform: Shape 809">
              <a:extLst>
                <a:ext uri="{FF2B5EF4-FFF2-40B4-BE49-F238E27FC236}">
                  <a16:creationId xmlns:a16="http://schemas.microsoft.com/office/drawing/2014/main" id="{AEBED0DB-5611-074C-9629-B9A6BC2F6387}"/>
                </a:ext>
              </a:extLst>
            </p:cNvPr>
            <p:cNvSpPr/>
            <p:nvPr/>
          </p:nvSpPr>
          <p:spPr>
            <a:xfrm>
              <a:off x="5911563" y="3435544"/>
              <a:ext cx="400050" cy="228600"/>
            </a:xfrm>
            <a:custGeom>
              <a:avLst/>
              <a:gdLst>
                <a:gd name="connsiteX0" fmla="*/ 194914 w 400050"/>
                <a:gd name="connsiteY0" fmla="*/ 230629 h 228600"/>
                <a:gd name="connsiteX1" fmla="*/ 387319 w 400050"/>
                <a:gd name="connsiteY1" fmla="*/ 145856 h 228600"/>
                <a:gd name="connsiteX2" fmla="*/ 381604 w 400050"/>
                <a:gd name="connsiteY2" fmla="*/ 99184 h 228600"/>
                <a:gd name="connsiteX3" fmla="*/ 217774 w 400050"/>
                <a:gd name="connsiteY3" fmla="*/ 13459 h 228600"/>
                <a:gd name="connsiteX4" fmla="*/ 178722 w 400050"/>
                <a:gd name="connsiteY4" fmla="*/ 14411 h 228600"/>
                <a:gd name="connsiteX5" fmla="*/ 22512 w 400050"/>
                <a:gd name="connsiteY5" fmla="*/ 122044 h 228600"/>
                <a:gd name="connsiteX6" fmla="*/ 23464 w 400050"/>
                <a:gd name="connsiteY6" fmla="*/ 165859 h 228600"/>
                <a:gd name="connsiteX7" fmla="*/ 194914 w 400050"/>
                <a:gd name="connsiteY7" fmla="*/ 230629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30629"/>
                  </a:moveTo>
                  <a:cubicBezTo>
                    <a:pt x="269209" y="228724"/>
                    <a:pt x="333979" y="202054"/>
                    <a:pt x="387319" y="145856"/>
                  </a:cubicBezTo>
                  <a:cubicBezTo>
                    <a:pt x="405417" y="126806"/>
                    <a:pt x="409227" y="113471"/>
                    <a:pt x="381604" y="99184"/>
                  </a:cubicBezTo>
                  <a:cubicBezTo>
                    <a:pt x="326360" y="71561"/>
                    <a:pt x="272067" y="42986"/>
                    <a:pt x="217774" y="13459"/>
                  </a:cubicBezTo>
                  <a:cubicBezTo>
                    <a:pt x="204439" y="5839"/>
                    <a:pt x="193009" y="3934"/>
                    <a:pt x="178722" y="14411"/>
                  </a:cubicBezTo>
                  <a:cubicBezTo>
                    <a:pt x="127287" y="50606"/>
                    <a:pt x="74899" y="86801"/>
                    <a:pt x="22512" y="122044"/>
                  </a:cubicBezTo>
                  <a:cubicBezTo>
                    <a:pt x="-1301" y="138236"/>
                    <a:pt x="5367" y="150619"/>
                    <a:pt x="23464" y="165859"/>
                  </a:cubicBezTo>
                  <a:cubicBezTo>
                    <a:pt x="72994" y="207769"/>
                    <a:pt x="129192" y="229676"/>
                    <a:pt x="194914" y="230629"/>
                  </a:cubicBezTo>
                  <a:close/>
                </a:path>
              </a:pathLst>
            </a:custGeom>
            <a:grpFill/>
            <a:ln w="9525" cap="flat">
              <a:noFill/>
              <a:prstDash val="solid"/>
              <a:miter/>
            </a:ln>
          </p:spPr>
          <p:txBody>
            <a:bodyPr rtlCol="0" anchor="ctr"/>
            <a:lstStyle/>
            <a:p>
              <a:endParaRPr lang="en-US"/>
            </a:p>
          </p:txBody>
        </p:sp>
        <p:sp>
          <p:nvSpPr>
            <p:cNvPr id="657" name="Freeform: Shape 810">
              <a:extLst>
                <a:ext uri="{FF2B5EF4-FFF2-40B4-BE49-F238E27FC236}">
                  <a16:creationId xmlns:a16="http://schemas.microsoft.com/office/drawing/2014/main" id="{082FED2E-733C-164A-8FF0-8D04283988B5}"/>
                </a:ext>
              </a:extLst>
            </p:cNvPr>
            <p:cNvSpPr/>
            <p:nvPr/>
          </p:nvSpPr>
          <p:spPr>
            <a:xfrm>
              <a:off x="5868829" y="3224314"/>
              <a:ext cx="209550" cy="85725"/>
            </a:xfrm>
            <a:custGeom>
              <a:avLst/>
              <a:gdLst>
                <a:gd name="connsiteX0" fmla="*/ 99536 w 209550"/>
                <a:gd name="connsiteY0" fmla="*/ 79908 h 85725"/>
                <a:gd name="connsiteX1" fmla="*/ 99536 w 209550"/>
                <a:gd name="connsiteY1" fmla="*/ 79908 h 85725"/>
                <a:gd name="connsiteX2" fmla="*/ 184309 w 209550"/>
                <a:gd name="connsiteY2" fmla="*/ 79908 h 85725"/>
                <a:gd name="connsiteX3" fmla="*/ 207169 w 209550"/>
                <a:gd name="connsiteY3" fmla="*/ 48476 h 85725"/>
                <a:gd name="connsiteX4" fmla="*/ 188119 w 209550"/>
                <a:gd name="connsiteY4" fmla="*/ 8470 h 85725"/>
                <a:gd name="connsiteX5" fmla="*/ 50959 w 209550"/>
                <a:gd name="connsiteY5" fmla="*/ 9423 h 85725"/>
                <a:gd name="connsiteX6" fmla="*/ 7144 w 209550"/>
                <a:gd name="connsiteY6" fmla="*/ 69431 h 85725"/>
                <a:gd name="connsiteX7" fmla="*/ 50959 w 209550"/>
                <a:gd name="connsiteY7" fmla="*/ 79908 h 85725"/>
                <a:gd name="connsiteX8" fmla="*/ 99536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9536" y="79908"/>
                  </a:moveTo>
                  <a:cubicBezTo>
                    <a:pt x="99536" y="79908"/>
                    <a:pt x="99536" y="79908"/>
                    <a:pt x="99536" y="79908"/>
                  </a:cubicBezTo>
                  <a:cubicBezTo>
                    <a:pt x="128111" y="79908"/>
                    <a:pt x="156686" y="78956"/>
                    <a:pt x="184309" y="79908"/>
                  </a:cubicBezTo>
                  <a:cubicBezTo>
                    <a:pt x="208121" y="80861"/>
                    <a:pt x="209074" y="64668"/>
                    <a:pt x="207169" y="48476"/>
                  </a:cubicBezTo>
                  <a:cubicBezTo>
                    <a:pt x="205264" y="33236"/>
                    <a:pt x="216694" y="9423"/>
                    <a:pt x="188119" y="8470"/>
                  </a:cubicBezTo>
                  <a:cubicBezTo>
                    <a:pt x="142399" y="7518"/>
                    <a:pt x="96679" y="5613"/>
                    <a:pt x="50959" y="9423"/>
                  </a:cubicBezTo>
                  <a:cubicBezTo>
                    <a:pt x="18574" y="12281"/>
                    <a:pt x="7144" y="45618"/>
                    <a:pt x="7144" y="69431"/>
                  </a:cubicBezTo>
                  <a:cubicBezTo>
                    <a:pt x="7144" y="89433"/>
                    <a:pt x="35719" y="77051"/>
                    <a:pt x="50959" y="79908"/>
                  </a:cubicBezTo>
                  <a:cubicBezTo>
                    <a:pt x="68104" y="80861"/>
                    <a:pt x="84296" y="79908"/>
                    <a:pt x="99536" y="79908"/>
                  </a:cubicBezTo>
                  <a:close/>
                </a:path>
              </a:pathLst>
            </a:custGeom>
            <a:grpFill/>
            <a:ln w="9525" cap="flat">
              <a:noFill/>
              <a:prstDash val="solid"/>
              <a:miter/>
            </a:ln>
          </p:spPr>
          <p:txBody>
            <a:bodyPr rtlCol="0" anchor="ctr"/>
            <a:lstStyle/>
            <a:p>
              <a:endParaRPr lang="en-US"/>
            </a:p>
          </p:txBody>
        </p:sp>
        <p:sp>
          <p:nvSpPr>
            <p:cNvPr id="658" name="Freeform: Shape 811">
              <a:extLst>
                <a:ext uri="{FF2B5EF4-FFF2-40B4-BE49-F238E27FC236}">
                  <a16:creationId xmlns:a16="http://schemas.microsoft.com/office/drawing/2014/main" id="{C1B60176-6E28-F149-93F8-AFF47A934B46}"/>
                </a:ext>
              </a:extLst>
            </p:cNvPr>
            <p:cNvSpPr/>
            <p:nvPr/>
          </p:nvSpPr>
          <p:spPr>
            <a:xfrm>
              <a:off x="5835359" y="3336131"/>
              <a:ext cx="238125" cy="66675"/>
            </a:xfrm>
            <a:custGeom>
              <a:avLst/>
              <a:gdLst>
                <a:gd name="connsiteX0" fmla="*/ 121576 w 238125"/>
                <a:gd name="connsiteY0" fmla="*/ 65246 h 66675"/>
                <a:gd name="connsiteX1" fmla="*/ 212064 w 238125"/>
                <a:gd name="connsiteY1" fmla="*/ 65246 h 66675"/>
                <a:gd name="connsiteX2" fmla="*/ 239686 w 238125"/>
                <a:gd name="connsiteY2" fmla="*/ 36671 h 66675"/>
                <a:gd name="connsiteX3" fmla="*/ 213016 w 238125"/>
                <a:gd name="connsiteY3" fmla="*/ 7144 h 66675"/>
                <a:gd name="connsiteX4" fmla="*/ 37756 w 238125"/>
                <a:gd name="connsiteY4" fmla="*/ 7144 h 66675"/>
                <a:gd name="connsiteX5" fmla="*/ 7276 w 238125"/>
                <a:gd name="connsiteY5" fmla="*/ 46196 h 66675"/>
                <a:gd name="connsiteX6" fmla="*/ 36804 w 238125"/>
                <a:gd name="connsiteY6" fmla="*/ 64294 h 66675"/>
                <a:gd name="connsiteX7" fmla="*/ 121576 w 238125"/>
                <a:gd name="connsiteY7" fmla="*/ 65246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1576" y="65246"/>
                  </a:moveTo>
                  <a:cubicBezTo>
                    <a:pt x="152056" y="65246"/>
                    <a:pt x="181584" y="64294"/>
                    <a:pt x="212064" y="65246"/>
                  </a:cubicBezTo>
                  <a:cubicBezTo>
                    <a:pt x="233019" y="66199"/>
                    <a:pt x="239686" y="56674"/>
                    <a:pt x="239686" y="36671"/>
                  </a:cubicBezTo>
                  <a:cubicBezTo>
                    <a:pt x="239686" y="17621"/>
                    <a:pt x="234924" y="7144"/>
                    <a:pt x="213016" y="7144"/>
                  </a:cubicBezTo>
                  <a:cubicBezTo>
                    <a:pt x="154914" y="8096"/>
                    <a:pt x="95859" y="8096"/>
                    <a:pt x="37756" y="7144"/>
                  </a:cubicBezTo>
                  <a:cubicBezTo>
                    <a:pt x="10134" y="7144"/>
                    <a:pt x="9181" y="27146"/>
                    <a:pt x="7276" y="46196"/>
                  </a:cubicBezTo>
                  <a:cubicBezTo>
                    <a:pt x="5372" y="70009"/>
                    <a:pt x="24422" y="64294"/>
                    <a:pt x="36804" y="64294"/>
                  </a:cubicBezTo>
                  <a:cubicBezTo>
                    <a:pt x="64426" y="65246"/>
                    <a:pt x="93001" y="65246"/>
                    <a:pt x="121576" y="65246"/>
                  </a:cubicBezTo>
                  <a:close/>
                </a:path>
              </a:pathLst>
            </a:custGeom>
            <a:grpFill/>
            <a:ln w="9525" cap="flat">
              <a:noFill/>
              <a:prstDash val="solid"/>
              <a:miter/>
            </a:ln>
          </p:spPr>
          <p:txBody>
            <a:bodyPr rtlCol="0" anchor="ctr"/>
            <a:lstStyle/>
            <a:p>
              <a:endParaRPr lang="en-US"/>
            </a:p>
          </p:txBody>
        </p:sp>
        <p:sp>
          <p:nvSpPr>
            <p:cNvPr id="659" name="Freeform: Shape 812">
              <a:extLst>
                <a:ext uri="{FF2B5EF4-FFF2-40B4-BE49-F238E27FC236}">
                  <a16:creationId xmlns:a16="http://schemas.microsoft.com/office/drawing/2014/main" id="{15C2C9DC-E013-AC4C-9ECC-D3BF2813A2E9}"/>
                </a:ext>
              </a:extLst>
            </p:cNvPr>
            <p:cNvSpPr/>
            <p:nvPr/>
          </p:nvSpPr>
          <p:spPr>
            <a:xfrm>
              <a:off x="5835446" y="3422792"/>
              <a:ext cx="161925" cy="95250"/>
            </a:xfrm>
            <a:custGeom>
              <a:avLst/>
              <a:gdLst>
                <a:gd name="connsiteX0" fmla="*/ 158637 w 161925"/>
                <a:gd name="connsiteY0" fmla="*/ 16686 h 95250"/>
                <a:gd name="connsiteX1" fmla="*/ 155779 w 161925"/>
                <a:gd name="connsiteY1" fmla="*/ 7161 h 95250"/>
                <a:gd name="connsiteX2" fmla="*/ 29097 w 161925"/>
                <a:gd name="connsiteY2" fmla="*/ 7161 h 95250"/>
                <a:gd name="connsiteX3" fmla="*/ 7189 w 161925"/>
                <a:gd name="connsiteY3" fmla="*/ 18591 h 95250"/>
                <a:gd name="connsiteX4" fmla="*/ 31002 w 161925"/>
                <a:gd name="connsiteY4" fmla="*/ 84313 h 95250"/>
                <a:gd name="connsiteX5" fmla="*/ 75769 w 161925"/>
                <a:gd name="connsiteY5" fmla="*/ 70978 h 95250"/>
                <a:gd name="connsiteX6" fmla="*/ 158637 w 161925"/>
                <a:gd name="connsiteY6" fmla="*/ 1668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8637" y="16686"/>
                  </a:moveTo>
                  <a:cubicBezTo>
                    <a:pt x="157684" y="13828"/>
                    <a:pt x="156732" y="10018"/>
                    <a:pt x="155779" y="7161"/>
                  </a:cubicBezTo>
                  <a:cubicBezTo>
                    <a:pt x="113869" y="7161"/>
                    <a:pt x="71007" y="7161"/>
                    <a:pt x="29097" y="7161"/>
                  </a:cubicBezTo>
                  <a:cubicBezTo>
                    <a:pt x="20524" y="7161"/>
                    <a:pt x="6237" y="6208"/>
                    <a:pt x="7189" y="18591"/>
                  </a:cubicBezTo>
                  <a:cubicBezTo>
                    <a:pt x="8142" y="42403"/>
                    <a:pt x="13857" y="67168"/>
                    <a:pt x="31002" y="84313"/>
                  </a:cubicBezTo>
                  <a:cubicBezTo>
                    <a:pt x="48147" y="101458"/>
                    <a:pt x="62434" y="78598"/>
                    <a:pt x="75769" y="70978"/>
                  </a:cubicBezTo>
                  <a:cubicBezTo>
                    <a:pt x="104344" y="53833"/>
                    <a:pt x="131014" y="34783"/>
                    <a:pt x="158637" y="16686"/>
                  </a:cubicBezTo>
                  <a:close/>
                </a:path>
              </a:pathLst>
            </a:custGeom>
            <a:grpFill/>
            <a:ln w="9525" cap="flat">
              <a:noFill/>
              <a:prstDash val="solid"/>
              <a:miter/>
            </a:ln>
          </p:spPr>
          <p:txBody>
            <a:bodyPr rtlCol="0" anchor="ctr"/>
            <a:lstStyle/>
            <a:p>
              <a:endParaRPr lang="en-US"/>
            </a:p>
          </p:txBody>
        </p:sp>
        <p:sp>
          <p:nvSpPr>
            <p:cNvPr id="660" name="Freeform: Shape 813">
              <a:extLst>
                <a:ext uri="{FF2B5EF4-FFF2-40B4-BE49-F238E27FC236}">
                  <a16:creationId xmlns:a16="http://schemas.microsoft.com/office/drawing/2014/main" id="{2B1BB27B-719B-5342-9CBB-9C8093131B8A}"/>
                </a:ext>
              </a:extLst>
            </p:cNvPr>
            <p:cNvSpPr/>
            <p:nvPr/>
          </p:nvSpPr>
          <p:spPr>
            <a:xfrm>
              <a:off x="5938361" y="3138715"/>
              <a:ext cx="133350" cy="66675"/>
            </a:xfrm>
            <a:custGeom>
              <a:avLst/>
              <a:gdLst>
                <a:gd name="connsiteX0" fmla="*/ 7144 w 133350"/>
                <a:gd name="connsiteY0" fmla="*/ 66447 h 66675"/>
                <a:gd name="connsiteX1" fmla="*/ 101441 w 133350"/>
                <a:gd name="connsiteY1" fmla="*/ 66447 h 66675"/>
                <a:gd name="connsiteX2" fmla="*/ 129064 w 133350"/>
                <a:gd name="connsiteY2" fmla="*/ 25490 h 66675"/>
                <a:gd name="connsiteX3" fmla="*/ 94774 w 133350"/>
                <a:gd name="connsiteY3" fmla="*/ 13107 h 66675"/>
                <a:gd name="connsiteX4" fmla="*/ 7144 w 133350"/>
                <a:gd name="connsiteY4" fmla="*/ 66447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6447"/>
                  </a:moveTo>
                  <a:cubicBezTo>
                    <a:pt x="46196" y="66447"/>
                    <a:pt x="73819" y="65495"/>
                    <a:pt x="101441" y="66447"/>
                  </a:cubicBezTo>
                  <a:cubicBezTo>
                    <a:pt x="135731" y="68352"/>
                    <a:pt x="130016" y="44540"/>
                    <a:pt x="129064" y="25490"/>
                  </a:cubicBezTo>
                  <a:cubicBezTo>
                    <a:pt x="128111" y="-4038"/>
                    <a:pt x="108109" y="10250"/>
                    <a:pt x="94774" y="13107"/>
                  </a:cubicBezTo>
                  <a:cubicBezTo>
                    <a:pt x="66199" y="21680"/>
                    <a:pt x="38576" y="32157"/>
                    <a:pt x="7144" y="66447"/>
                  </a:cubicBezTo>
                  <a:close/>
                </a:path>
              </a:pathLst>
            </a:custGeom>
            <a:grpFill/>
            <a:ln w="9525" cap="flat">
              <a:noFill/>
              <a:prstDash val="solid"/>
              <a:miter/>
            </a:ln>
          </p:spPr>
          <p:txBody>
            <a:bodyPr rtlCol="0" anchor="ctr"/>
            <a:lstStyle/>
            <a:p>
              <a:endParaRPr lang="en-US"/>
            </a:p>
          </p:txBody>
        </p:sp>
        <p:sp>
          <p:nvSpPr>
            <p:cNvPr id="661" name="Freeform: Shape 814">
              <a:extLst>
                <a:ext uri="{FF2B5EF4-FFF2-40B4-BE49-F238E27FC236}">
                  <a16:creationId xmlns:a16="http://schemas.microsoft.com/office/drawing/2014/main" id="{960CCDC4-9951-5346-949A-8AB432869799}"/>
                </a:ext>
              </a:extLst>
            </p:cNvPr>
            <p:cNvSpPr/>
            <p:nvPr/>
          </p:nvSpPr>
          <p:spPr>
            <a:xfrm>
              <a:off x="6120098" y="3143981"/>
              <a:ext cx="247650" cy="342900"/>
            </a:xfrm>
            <a:custGeom>
              <a:avLst/>
              <a:gdLst>
                <a:gd name="connsiteX0" fmla="*/ 241650 w 247650"/>
                <a:gd name="connsiteY0" fmla="*/ 257396 h 342900"/>
                <a:gd name="connsiteX1" fmla="*/ 241650 w 247650"/>
                <a:gd name="connsiteY1" fmla="*/ 281209 h 342900"/>
                <a:gd name="connsiteX2" fmla="*/ 170213 w 247650"/>
                <a:gd name="connsiteY2" fmla="*/ 324071 h 342900"/>
                <a:gd name="connsiteX3" fmla="*/ 42577 w 247650"/>
                <a:gd name="connsiteY3" fmla="*/ 260254 h 342900"/>
                <a:gd name="connsiteX4" fmla="*/ 7335 w 247650"/>
                <a:gd name="connsiteY4" fmla="*/ 205961 h 342900"/>
                <a:gd name="connsiteX5" fmla="*/ 7335 w 247650"/>
                <a:gd name="connsiteY5" fmla="*/ 44036 h 342900"/>
                <a:gd name="connsiteX6" fmla="*/ 54008 w 247650"/>
                <a:gd name="connsiteY6" fmla="*/ 10699 h 342900"/>
                <a:gd name="connsiteX7" fmla="*/ 24165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650" y="257396"/>
                  </a:moveTo>
                  <a:cubicBezTo>
                    <a:pt x="241650" y="265016"/>
                    <a:pt x="241650" y="273589"/>
                    <a:pt x="241650" y="281209"/>
                  </a:cubicBezTo>
                  <a:cubicBezTo>
                    <a:pt x="238792" y="348836"/>
                    <a:pt x="230220" y="354551"/>
                    <a:pt x="170213" y="324071"/>
                  </a:cubicBezTo>
                  <a:cubicBezTo>
                    <a:pt x="128302" y="302164"/>
                    <a:pt x="86392" y="279304"/>
                    <a:pt x="42577" y="260254"/>
                  </a:cubicBezTo>
                  <a:cubicBezTo>
                    <a:pt x="17812" y="248824"/>
                    <a:pt x="5430" y="234536"/>
                    <a:pt x="7335" y="205961"/>
                  </a:cubicBezTo>
                  <a:cubicBezTo>
                    <a:pt x="9240" y="151669"/>
                    <a:pt x="10192" y="98329"/>
                    <a:pt x="7335" y="44036"/>
                  </a:cubicBezTo>
                  <a:cubicBezTo>
                    <a:pt x="5430" y="4984"/>
                    <a:pt x="23527" y="3078"/>
                    <a:pt x="54008" y="10699"/>
                  </a:cubicBezTo>
                  <a:cubicBezTo>
                    <a:pt x="161640" y="39274"/>
                    <a:pt x="241650" y="143096"/>
                    <a:pt x="241650" y="257396"/>
                  </a:cubicBezTo>
                  <a:close/>
                </a:path>
              </a:pathLst>
            </a:custGeom>
            <a:grpFill/>
            <a:ln w="9525" cap="flat">
              <a:noFill/>
              <a:prstDash val="solid"/>
              <a:miter/>
            </a:ln>
          </p:spPr>
          <p:txBody>
            <a:bodyPr rtlCol="0" anchor="ctr"/>
            <a:lstStyle/>
            <a:p>
              <a:endParaRPr lang="en-US"/>
            </a:p>
          </p:txBody>
        </p:sp>
        <p:sp>
          <p:nvSpPr>
            <p:cNvPr id="662" name="Freeform: Shape 815">
              <a:extLst>
                <a:ext uri="{FF2B5EF4-FFF2-40B4-BE49-F238E27FC236}">
                  <a16:creationId xmlns:a16="http://schemas.microsoft.com/office/drawing/2014/main" id="{E2ACD20D-E463-8A48-8352-86DE77A3CEBD}"/>
                </a:ext>
              </a:extLst>
            </p:cNvPr>
            <p:cNvSpPr/>
            <p:nvPr/>
          </p:nvSpPr>
          <p:spPr>
            <a:xfrm>
              <a:off x="5911563" y="3436258"/>
              <a:ext cx="400050" cy="228600"/>
            </a:xfrm>
            <a:custGeom>
              <a:avLst/>
              <a:gdLst>
                <a:gd name="connsiteX0" fmla="*/ 194914 w 400050"/>
                <a:gd name="connsiteY0" fmla="*/ 229915 h 228600"/>
                <a:gd name="connsiteX1" fmla="*/ 23464 w 400050"/>
                <a:gd name="connsiteY1" fmla="*/ 165145 h 228600"/>
                <a:gd name="connsiteX2" fmla="*/ 22512 w 400050"/>
                <a:gd name="connsiteY2" fmla="*/ 121330 h 228600"/>
                <a:gd name="connsiteX3" fmla="*/ 178722 w 400050"/>
                <a:gd name="connsiteY3" fmla="*/ 13697 h 228600"/>
                <a:gd name="connsiteX4" fmla="*/ 217774 w 400050"/>
                <a:gd name="connsiteY4" fmla="*/ 12745 h 228600"/>
                <a:gd name="connsiteX5" fmla="*/ 381604 w 400050"/>
                <a:gd name="connsiteY5" fmla="*/ 98470 h 228600"/>
                <a:gd name="connsiteX6" fmla="*/ 387319 w 400050"/>
                <a:gd name="connsiteY6" fmla="*/ 145142 h 228600"/>
                <a:gd name="connsiteX7" fmla="*/ 194914 w 400050"/>
                <a:gd name="connsiteY7" fmla="*/ 22991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29915"/>
                  </a:moveTo>
                  <a:cubicBezTo>
                    <a:pt x="129192" y="228010"/>
                    <a:pt x="72994" y="207055"/>
                    <a:pt x="23464" y="165145"/>
                  </a:cubicBezTo>
                  <a:cubicBezTo>
                    <a:pt x="5367" y="149905"/>
                    <a:pt x="-1301" y="137522"/>
                    <a:pt x="22512" y="121330"/>
                  </a:cubicBezTo>
                  <a:cubicBezTo>
                    <a:pt x="74899" y="86087"/>
                    <a:pt x="127287" y="49892"/>
                    <a:pt x="178722" y="13697"/>
                  </a:cubicBezTo>
                  <a:cubicBezTo>
                    <a:pt x="193009" y="4172"/>
                    <a:pt x="203487" y="6077"/>
                    <a:pt x="217774" y="12745"/>
                  </a:cubicBezTo>
                  <a:cubicBezTo>
                    <a:pt x="272067" y="41320"/>
                    <a:pt x="326360" y="70847"/>
                    <a:pt x="381604" y="98470"/>
                  </a:cubicBezTo>
                  <a:cubicBezTo>
                    <a:pt x="409227" y="112758"/>
                    <a:pt x="405417" y="126092"/>
                    <a:pt x="387319" y="145142"/>
                  </a:cubicBezTo>
                  <a:cubicBezTo>
                    <a:pt x="333979" y="201340"/>
                    <a:pt x="269209" y="228010"/>
                    <a:pt x="194914" y="229915"/>
                  </a:cubicBezTo>
                  <a:close/>
                </a:path>
              </a:pathLst>
            </a:custGeom>
            <a:grpFill/>
            <a:ln w="9525" cap="flat">
              <a:noFill/>
              <a:prstDash val="solid"/>
              <a:miter/>
            </a:ln>
          </p:spPr>
          <p:txBody>
            <a:bodyPr rtlCol="0" anchor="ctr"/>
            <a:lstStyle/>
            <a:p>
              <a:endParaRPr lang="en-US"/>
            </a:p>
          </p:txBody>
        </p:sp>
        <p:sp>
          <p:nvSpPr>
            <p:cNvPr id="663" name="Freeform: Shape 816">
              <a:extLst>
                <a:ext uri="{FF2B5EF4-FFF2-40B4-BE49-F238E27FC236}">
                  <a16:creationId xmlns:a16="http://schemas.microsoft.com/office/drawing/2014/main" id="{35FAF250-147C-034A-ACF4-C2F6C8136328}"/>
                </a:ext>
              </a:extLst>
            </p:cNvPr>
            <p:cNvSpPr/>
            <p:nvPr/>
          </p:nvSpPr>
          <p:spPr>
            <a:xfrm>
              <a:off x="5869781" y="3224314"/>
              <a:ext cx="209550" cy="85725"/>
            </a:xfrm>
            <a:custGeom>
              <a:avLst/>
              <a:gdLst>
                <a:gd name="connsiteX0" fmla="*/ 98584 w 209550"/>
                <a:gd name="connsiteY0" fmla="*/ 79908 h 85725"/>
                <a:gd name="connsiteX1" fmla="*/ 50959 w 209550"/>
                <a:gd name="connsiteY1" fmla="*/ 79908 h 85725"/>
                <a:gd name="connsiteX2" fmla="*/ 7144 w 209550"/>
                <a:gd name="connsiteY2" fmla="*/ 69431 h 85725"/>
                <a:gd name="connsiteX3" fmla="*/ 50959 w 209550"/>
                <a:gd name="connsiteY3" fmla="*/ 9423 h 85725"/>
                <a:gd name="connsiteX4" fmla="*/ 188119 w 209550"/>
                <a:gd name="connsiteY4" fmla="*/ 8470 h 85725"/>
                <a:gd name="connsiteX5" fmla="*/ 207169 w 209550"/>
                <a:gd name="connsiteY5" fmla="*/ 48476 h 85725"/>
                <a:gd name="connsiteX6" fmla="*/ 184309 w 209550"/>
                <a:gd name="connsiteY6" fmla="*/ 79908 h 85725"/>
                <a:gd name="connsiteX7" fmla="*/ 98584 w 209550"/>
                <a:gd name="connsiteY7" fmla="*/ 79908 h 85725"/>
                <a:gd name="connsiteX8" fmla="*/ 98584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8584" y="79908"/>
                  </a:moveTo>
                  <a:cubicBezTo>
                    <a:pt x="82391" y="79908"/>
                    <a:pt x="67151" y="81813"/>
                    <a:pt x="50959" y="79908"/>
                  </a:cubicBezTo>
                  <a:cubicBezTo>
                    <a:pt x="35719" y="78003"/>
                    <a:pt x="7144" y="89433"/>
                    <a:pt x="7144" y="69431"/>
                  </a:cubicBezTo>
                  <a:cubicBezTo>
                    <a:pt x="7144" y="45618"/>
                    <a:pt x="18574" y="12281"/>
                    <a:pt x="50959" y="9423"/>
                  </a:cubicBezTo>
                  <a:cubicBezTo>
                    <a:pt x="96679" y="5613"/>
                    <a:pt x="142399" y="7518"/>
                    <a:pt x="188119" y="8470"/>
                  </a:cubicBezTo>
                  <a:cubicBezTo>
                    <a:pt x="216694" y="9423"/>
                    <a:pt x="205264" y="33236"/>
                    <a:pt x="207169" y="48476"/>
                  </a:cubicBezTo>
                  <a:cubicBezTo>
                    <a:pt x="209074" y="64668"/>
                    <a:pt x="208121" y="80861"/>
                    <a:pt x="184309" y="79908"/>
                  </a:cubicBezTo>
                  <a:cubicBezTo>
                    <a:pt x="155734" y="78956"/>
                    <a:pt x="127159" y="78956"/>
                    <a:pt x="98584" y="79908"/>
                  </a:cubicBezTo>
                  <a:cubicBezTo>
                    <a:pt x="98584" y="79908"/>
                    <a:pt x="98584" y="79908"/>
                    <a:pt x="98584" y="79908"/>
                  </a:cubicBezTo>
                  <a:close/>
                </a:path>
              </a:pathLst>
            </a:custGeom>
            <a:grpFill/>
            <a:ln w="9525" cap="flat">
              <a:noFill/>
              <a:prstDash val="solid"/>
              <a:miter/>
            </a:ln>
          </p:spPr>
          <p:txBody>
            <a:bodyPr rtlCol="0" anchor="ctr"/>
            <a:lstStyle/>
            <a:p>
              <a:endParaRPr lang="en-US"/>
            </a:p>
          </p:txBody>
        </p:sp>
        <p:sp>
          <p:nvSpPr>
            <p:cNvPr id="664" name="Freeform: Shape 817">
              <a:extLst>
                <a:ext uri="{FF2B5EF4-FFF2-40B4-BE49-F238E27FC236}">
                  <a16:creationId xmlns:a16="http://schemas.microsoft.com/office/drawing/2014/main" id="{CED657B8-1FE1-5543-B211-919494E25503}"/>
                </a:ext>
              </a:extLst>
            </p:cNvPr>
            <p:cNvSpPr/>
            <p:nvPr/>
          </p:nvSpPr>
          <p:spPr>
            <a:xfrm>
              <a:off x="5834400" y="3337084"/>
              <a:ext cx="238125" cy="66675"/>
            </a:xfrm>
            <a:custGeom>
              <a:avLst/>
              <a:gdLst>
                <a:gd name="connsiteX0" fmla="*/ 122535 w 238125"/>
                <a:gd name="connsiteY0" fmla="*/ 64294 h 66675"/>
                <a:gd name="connsiteX1" fmla="*/ 36810 w 238125"/>
                <a:gd name="connsiteY1" fmla="*/ 64294 h 66675"/>
                <a:gd name="connsiteX2" fmla="*/ 7283 w 238125"/>
                <a:gd name="connsiteY2" fmla="*/ 46196 h 66675"/>
                <a:gd name="connsiteX3" fmla="*/ 37763 w 238125"/>
                <a:gd name="connsiteY3" fmla="*/ 7144 h 66675"/>
                <a:gd name="connsiteX4" fmla="*/ 213023 w 238125"/>
                <a:gd name="connsiteY4" fmla="*/ 7144 h 66675"/>
                <a:gd name="connsiteX5" fmla="*/ 239693 w 238125"/>
                <a:gd name="connsiteY5" fmla="*/ 36671 h 66675"/>
                <a:gd name="connsiteX6" fmla="*/ 212070 w 238125"/>
                <a:gd name="connsiteY6" fmla="*/ 65246 h 66675"/>
                <a:gd name="connsiteX7" fmla="*/ 122535 w 238125"/>
                <a:gd name="connsiteY7" fmla="*/ 6429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2535" y="64294"/>
                  </a:moveTo>
                  <a:cubicBezTo>
                    <a:pt x="93960" y="64294"/>
                    <a:pt x="65385" y="65246"/>
                    <a:pt x="36810" y="64294"/>
                  </a:cubicBezTo>
                  <a:cubicBezTo>
                    <a:pt x="23475" y="64294"/>
                    <a:pt x="5378" y="69056"/>
                    <a:pt x="7283" y="46196"/>
                  </a:cubicBezTo>
                  <a:cubicBezTo>
                    <a:pt x="9188" y="27146"/>
                    <a:pt x="10140" y="7144"/>
                    <a:pt x="37763" y="7144"/>
                  </a:cubicBezTo>
                  <a:cubicBezTo>
                    <a:pt x="95865" y="7144"/>
                    <a:pt x="154920" y="8096"/>
                    <a:pt x="213023" y="7144"/>
                  </a:cubicBezTo>
                  <a:cubicBezTo>
                    <a:pt x="234930" y="7144"/>
                    <a:pt x="239693" y="17621"/>
                    <a:pt x="239693" y="36671"/>
                  </a:cubicBezTo>
                  <a:cubicBezTo>
                    <a:pt x="239693" y="56674"/>
                    <a:pt x="233025" y="66199"/>
                    <a:pt x="212070" y="65246"/>
                  </a:cubicBezTo>
                  <a:cubicBezTo>
                    <a:pt x="182543" y="63341"/>
                    <a:pt x="153015" y="64294"/>
                    <a:pt x="122535" y="64294"/>
                  </a:cubicBezTo>
                  <a:close/>
                </a:path>
              </a:pathLst>
            </a:custGeom>
            <a:grpFill/>
            <a:ln w="9525" cap="flat">
              <a:noFill/>
              <a:prstDash val="solid"/>
              <a:miter/>
            </a:ln>
          </p:spPr>
          <p:txBody>
            <a:bodyPr rtlCol="0" anchor="ctr"/>
            <a:lstStyle/>
            <a:p>
              <a:endParaRPr lang="en-US"/>
            </a:p>
          </p:txBody>
        </p:sp>
        <p:sp>
          <p:nvSpPr>
            <p:cNvPr id="665" name="Freeform: Shape 818">
              <a:extLst>
                <a:ext uri="{FF2B5EF4-FFF2-40B4-BE49-F238E27FC236}">
                  <a16:creationId xmlns:a16="http://schemas.microsoft.com/office/drawing/2014/main" id="{38532730-BF33-BF43-AA95-282058C672B2}"/>
                </a:ext>
              </a:extLst>
            </p:cNvPr>
            <p:cNvSpPr/>
            <p:nvPr/>
          </p:nvSpPr>
          <p:spPr>
            <a:xfrm>
              <a:off x="5834490" y="3421762"/>
              <a:ext cx="161925" cy="95250"/>
            </a:xfrm>
            <a:custGeom>
              <a:avLst/>
              <a:gdLst>
                <a:gd name="connsiteX0" fmla="*/ 159592 w 161925"/>
                <a:gd name="connsiteY0" fmla="*/ 17715 h 95250"/>
                <a:gd name="connsiteX1" fmla="*/ 75772 w 161925"/>
                <a:gd name="connsiteY1" fmla="*/ 71055 h 95250"/>
                <a:gd name="connsiteX2" fmla="*/ 31005 w 161925"/>
                <a:gd name="connsiteY2" fmla="*/ 84390 h 95250"/>
                <a:gd name="connsiteX3" fmla="*/ 7192 w 161925"/>
                <a:gd name="connsiteY3" fmla="*/ 18668 h 95250"/>
                <a:gd name="connsiteX4" fmla="*/ 29100 w 161925"/>
                <a:gd name="connsiteY4" fmla="*/ 7238 h 95250"/>
                <a:gd name="connsiteX5" fmla="*/ 155782 w 161925"/>
                <a:gd name="connsiteY5" fmla="*/ 7238 h 95250"/>
                <a:gd name="connsiteX6" fmla="*/ 159592 w 161925"/>
                <a:gd name="connsiteY6" fmla="*/ 1771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9592" y="17715"/>
                  </a:moveTo>
                  <a:cubicBezTo>
                    <a:pt x="131970" y="35813"/>
                    <a:pt x="104347" y="54863"/>
                    <a:pt x="75772" y="71055"/>
                  </a:cubicBezTo>
                  <a:cubicBezTo>
                    <a:pt x="62437" y="78675"/>
                    <a:pt x="49102" y="101535"/>
                    <a:pt x="31005" y="84390"/>
                  </a:cubicBezTo>
                  <a:cubicBezTo>
                    <a:pt x="13860" y="68198"/>
                    <a:pt x="9097" y="42480"/>
                    <a:pt x="7192" y="18668"/>
                  </a:cubicBezTo>
                  <a:cubicBezTo>
                    <a:pt x="6240" y="5333"/>
                    <a:pt x="19575" y="7238"/>
                    <a:pt x="29100" y="7238"/>
                  </a:cubicBezTo>
                  <a:cubicBezTo>
                    <a:pt x="71010" y="7238"/>
                    <a:pt x="113872" y="7238"/>
                    <a:pt x="155782" y="7238"/>
                  </a:cubicBezTo>
                  <a:cubicBezTo>
                    <a:pt x="157687" y="11048"/>
                    <a:pt x="158640" y="13905"/>
                    <a:pt x="159592" y="17715"/>
                  </a:cubicBezTo>
                  <a:close/>
                </a:path>
              </a:pathLst>
            </a:custGeom>
            <a:grpFill/>
            <a:ln w="9525" cap="flat">
              <a:noFill/>
              <a:prstDash val="solid"/>
              <a:miter/>
            </a:ln>
          </p:spPr>
          <p:txBody>
            <a:bodyPr rtlCol="0" anchor="ctr"/>
            <a:lstStyle/>
            <a:p>
              <a:endParaRPr lang="en-US"/>
            </a:p>
          </p:txBody>
        </p:sp>
        <p:sp>
          <p:nvSpPr>
            <p:cNvPr id="666" name="Freeform: Shape 819">
              <a:extLst>
                <a:ext uri="{FF2B5EF4-FFF2-40B4-BE49-F238E27FC236}">
                  <a16:creationId xmlns:a16="http://schemas.microsoft.com/office/drawing/2014/main" id="{B1E62FDB-749A-BA48-9C57-279932519666}"/>
                </a:ext>
              </a:extLst>
            </p:cNvPr>
            <p:cNvSpPr/>
            <p:nvPr/>
          </p:nvSpPr>
          <p:spPr>
            <a:xfrm>
              <a:off x="5938361" y="3138001"/>
              <a:ext cx="133350" cy="66675"/>
            </a:xfrm>
            <a:custGeom>
              <a:avLst/>
              <a:gdLst>
                <a:gd name="connsiteX0" fmla="*/ 7144 w 133350"/>
                <a:gd name="connsiteY0" fmla="*/ 67161 h 66675"/>
                <a:gd name="connsiteX1" fmla="*/ 94774 w 133350"/>
                <a:gd name="connsiteY1" fmla="*/ 13821 h 66675"/>
                <a:gd name="connsiteX2" fmla="*/ 129064 w 133350"/>
                <a:gd name="connsiteY2" fmla="*/ 26204 h 66675"/>
                <a:gd name="connsiteX3" fmla="*/ 101441 w 133350"/>
                <a:gd name="connsiteY3" fmla="*/ 67161 h 66675"/>
                <a:gd name="connsiteX4" fmla="*/ 7144 w 133350"/>
                <a:gd name="connsiteY4" fmla="*/ 67161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7161"/>
                  </a:moveTo>
                  <a:cubicBezTo>
                    <a:pt x="38576" y="32871"/>
                    <a:pt x="66199" y="22394"/>
                    <a:pt x="94774" y="13821"/>
                  </a:cubicBezTo>
                  <a:cubicBezTo>
                    <a:pt x="107156" y="10011"/>
                    <a:pt x="127159" y="-4276"/>
                    <a:pt x="129064" y="26204"/>
                  </a:cubicBezTo>
                  <a:cubicBezTo>
                    <a:pt x="130016" y="46206"/>
                    <a:pt x="135731" y="69066"/>
                    <a:pt x="101441" y="67161"/>
                  </a:cubicBezTo>
                  <a:cubicBezTo>
                    <a:pt x="73819" y="66208"/>
                    <a:pt x="46196" y="67161"/>
                    <a:pt x="7144" y="67161"/>
                  </a:cubicBezTo>
                  <a:close/>
                </a:path>
              </a:pathLst>
            </a:custGeom>
            <a:grpFill/>
            <a:ln w="9525" cap="flat">
              <a:noFill/>
              <a:prstDash val="solid"/>
              <a:miter/>
            </a:ln>
          </p:spPr>
          <p:txBody>
            <a:bodyPr rtlCol="0" anchor="ctr"/>
            <a:lstStyle/>
            <a:p>
              <a:endParaRPr lang="en-US"/>
            </a:p>
          </p:txBody>
        </p:sp>
      </p:grpSp>
      <p:sp>
        <p:nvSpPr>
          <p:cNvPr id="667" name="Graphic 48">
            <a:extLst>
              <a:ext uri="{FF2B5EF4-FFF2-40B4-BE49-F238E27FC236}">
                <a16:creationId xmlns:a16="http://schemas.microsoft.com/office/drawing/2014/main" id="{0EB5F916-2D91-434B-90D6-78ED71EB0AD3}"/>
              </a:ext>
            </a:extLst>
          </p:cNvPr>
          <p:cNvSpPr/>
          <p:nvPr/>
        </p:nvSpPr>
        <p:spPr>
          <a:xfrm>
            <a:off x="6837147" y="2294816"/>
            <a:ext cx="241267" cy="237246"/>
          </a:xfrm>
          <a:custGeom>
            <a:avLst/>
            <a:gdLst>
              <a:gd name="connsiteX0" fmla="*/ 288167 w 571500"/>
              <a:gd name="connsiteY0" fmla="*/ 8141 h 561975"/>
              <a:gd name="connsiteX1" fmla="*/ 507242 w 571500"/>
              <a:gd name="connsiteY1" fmla="*/ 8141 h 561975"/>
              <a:gd name="connsiteX2" fmla="*/ 568202 w 571500"/>
              <a:gd name="connsiteY2" fmla="*/ 68148 h 561975"/>
              <a:gd name="connsiteX3" fmla="*/ 568202 w 571500"/>
              <a:gd name="connsiteY3" fmla="*/ 382473 h 561975"/>
              <a:gd name="connsiteX4" fmla="*/ 512957 w 571500"/>
              <a:gd name="connsiteY4" fmla="*/ 437718 h 561975"/>
              <a:gd name="connsiteX5" fmla="*/ 393895 w 571500"/>
              <a:gd name="connsiteY5" fmla="*/ 437718 h 561975"/>
              <a:gd name="connsiteX6" fmla="*/ 364367 w 571500"/>
              <a:gd name="connsiteY6" fmla="*/ 457721 h 561975"/>
              <a:gd name="connsiteX7" fmla="*/ 392942 w 571500"/>
              <a:gd name="connsiteY7" fmla="*/ 485343 h 561975"/>
              <a:gd name="connsiteX8" fmla="*/ 411992 w 571500"/>
              <a:gd name="connsiteY8" fmla="*/ 485343 h 561975"/>
              <a:gd name="connsiteX9" fmla="*/ 447234 w 571500"/>
              <a:gd name="connsiteY9" fmla="*/ 532016 h 561975"/>
              <a:gd name="connsiteX10" fmla="*/ 410087 w 571500"/>
              <a:gd name="connsiteY10" fmla="*/ 556781 h 561975"/>
              <a:gd name="connsiteX11" fmla="*/ 157674 w 571500"/>
              <a:gd name="connsiteY11" fmla="*/ 556781 h 561975"/>
              <a:gd name="connsiteX12" fmla="*/ 117670 w 571500"/>
              <a:gd name="connsiteY12" fmla="*/ 531063 h 561975"/>
              <a:gd name="connsiteX13" fmla="*/ 153864 w 571500"/>
              <a:gd name="connsiteY13" fmla="*/ 485343 h 561975"/>
              <a:gd name="connsiteX14" fmla="*/ 163389 w 571500"/>
              <a:gd name="connsiteY14" fmla="*/ 485343 h 561975"/>
              <a:gd name="connsiteX15" fmla="*/ 199584 w 571500"/>
              <a:gd name="connsiteY15" fmla="*/ 455816 h 561975"/>
              <a:gd name="connsiteX16" fmla="*/ 159580 w 571500"/>
              <a:gd name="connsiteY16" fmla="*/ 436766 h 561975"/>
              <a:gd name="connsiteX17" fmla="*/ 59567 w 571500"/>
              <a:gd name="connsiteY17" fmla="*/ 435813 h 561975"/>
              <a:gd name="connsiteX18" fmla="*/ 7180 w 571500"/>
              <a:gd name="connsiteY18" fmla="*/ 383426 h 561975"/>
              <a:gd name="connsiteX19" fmla="*/ 7180 w 571500"/>
              <a:gd name="connsiteY19" fmla="*/ 59576 h 561975"/>
              <a:gd name="connsiteX20" fmla="*/ 64330 w 571500"/>
              <a:gd name="connsiteY20" fmla="*/ 7188 h 561975"/>
              <a:gd name="connsiteX21" fmla="*/ 288167 w 571500"/>
              <a:gd name="connsiteY21" fmla="*/ 8141 h 561975"/>
              <a:gd name="connsiteX22" fmla="*/ 324362 w 571500"/>
              <a:gd name="connsiteY22" fmla="*/ 184353 h 561975"/>
              <a:gd name="connsiteX23" fmla="*/ 294834 w 571500"/>
              <a:gd name="connsiteY23" fmla="*/ 326276 h 561975"/>
              <a:gd name="connsiteX24" fmla="*/ 284357 w 571500"/>
              <a:gd name="connsiteY24" fmla="*/ 345326 h 561975"/>
              <a:gd name="connsiteX25" fmla="*/ 266259 w 571500"/>
              <a:gd name="connsiteY25" fmla="*/ 328181 h 561975"/>
              <a:gd name="connsiteX26" fmla="*/ 231970 w 571500"/>
              <a:gd name="connsiteY26" fmla="*/ 211023 h 561975"/>
              <a:gd name="connsiteX27" fmla="*/ 151007 w 571500"/>
              <a:gd name="connsiteY27" fmla="*/ 235788 h 561975"/>
              <a:gd name="connsiteX28" fmla="*/ 47184 w 571500"/>
              <a:gd name="connsiteY28" fmla="*/ 340563 h 561975"/>
              <a:gd name="connsiteX29" fmla="*/ 91952 w 571500"/>
              <a:gd name="connsiteY29" fmla="*/ 386283 h 561975"/>
              <a:gd name="connsiteX30" fmla="*/ 486287 w 571500"/>
              <a:gd name="connsiteY30" fmla="*/ 386283 h 561975"/>
              <a:gd name="connsiteX31" fmla="*/ 529150 w 571500"/>
              <a:gd name="connsiteY31" fmla="*/ 344373 h 561975"/>
              <a:gd name="connsiteX32" fmla="*/ 418659 w 571500"/>
              <a:gd name="connsiteY32" fmla="*/ 235788 h 561975"/>
              <a:gd name="connsiteX33" fmla="*/ 324362 w 571500"/>
              <a:gd name="connsiteY33" fmla="*/ 184353 h 561975"/>
              <a:gd name="connsiteX34" fmla="*/ 274832 w 571500"/>
              <a:gd name="connsiteY34" fmla="*/ 266268 h 561975"/>
              <a:gd name="connsiteX35" fmla="*/ 281499 w 571500"/>
              <a:gd name="connsiteY35" fmla="*/ 265316 h 561975"/>
              <a:gd name="connsiteX36" fmla="*/ 293882 w 571500"/>
              <a:gd name="connsiteY36" fmla="*/ 200546 h 561975"/>
              <a:gd name="connsiteX37" fmla="*/ 308170 w 571500"/>
              <a:gd name="connsiteY37" fmla="*/ 135776 h 561975"/>
              <a:gd name="connsiteX38" fmla="*/ 326267 w 571500"/>
              <a:gd name="connsiteY38" fmla="*/ 102438 h 561975"/>
              <a:gd name="connsiteX39" fmla="*/ 344364 w 571500"/>
              <a:gd name="connsiteY39" fmla="*/ 131966 h 561975"/>
              <a:gd name="connsiteX40" fmla="*/ 451045 w 571500"/>
              <a:gd name="connsiteY40" fmla="*/ 209118 h 561975"/>
              <a:gd name="connsiteX41" fmla="*/ 493907 w 571500"/>
              <a:gd name="connsiteY41" fmla="*/ 209118 h 561975"/>
              <a:gd name="connsiteX42" fmla="*/ 526292 w 571500"/>
              <a:gd name="connsiteY42" fmla="*/ 167208 h 561975"/>
              <a:gd name="connsiteX43" fmla="*/ 495812 w 571500"/>
              <a:gd name="connsiteY43" fmla="*/ 53861 h 561975"/>
              <a:gd name="connsiteX44" fmla="*/ 77664 w 571500"/>
              <a:gd name="connsiteY44" fmla="*/ 51003 h 561975"/>
              <a:gd name="connsiteX45" fmla="*/ 48137 w 571500"/>
              <a:gd name="connsiteY45" fmla="*/ 73863 h 561975"/>
              <a:gd name="connsiteX46" fmla="*/ 48137 w 571500"/>
              <a:gd name="connsiteY46" fmla="*/ 188163 h 561975"/>
              <a:gd name="connsiteX47" fmla="*/ 58614 w 571500"/>
              <a:gd name="connsiteY47" fmla="*/ 206261 h 561975"/>
              <a:gd name="connsiteX48" fmla="*/ 181487 w 571500"/>
              <a:gd name="connsiteY48" fmla="*/ 208166 h 561975"/>
              <a:gd name="connsiteX49" fmla="*/ 213872 w 571500"/>
              <a:gd name="connsiteY49" fmla="*/ 171971 h 561975"/>
              <a:gd name="connsiteX50" fmla="*/ 230064 w 571500"/>
              <a:gd name="connsiteY50" fmla="*/ 156731 h 561975"/>
              <a:gd name="connsiteX51" fmla="*/ 246257 w 571500"/>
              <a:gd name="connsiteY51" fmla="*/ 176733 h 561975"/>
              <a:gd name="connsiteX52" fmla="*/ 274832 w 571500"/>
              <a:gd name="connsiteY52" fmla="*/ 26626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1500" h="561975">
                <a:moveTo>
                  <a:pt x="288167" y="8141"/>
                </a:moveTo>
                <a:cubicBezTo>
                  <a:pt x="361509" y="8141"/>
                  <a:pt x="433900" y="9093"/>
                  <a:pt x="507242" y="8141"/>
                </a:cubicBezTo>
                <a:cubicBezTo>
                  <a:pt x="549152" y="7188"/>
                  <a:pt x="568202" y="26238"/>
                  <a:pt x="568202" y="68148"/>
                </a:cubicBezTo>
                <a:cubicBezTo>
                  <a:pt x="567250" y="172923"/>
                  <a:pt x="568202" y="277698"/>
                  <a:pt x="568202" y="382473"/>
                </a:cubicBezTo>
                <a:cubicBezTo>
                  <a:pt x="568202" y="419621"/>
                  <a:pt x="551057" y="437718"/>
                  <a:pt x="512957" y="437718"/>
                </a:cubicBezTo>
                <a:cubicBezTo>
                  <a:pt x="472952" y="436766"/>
                  <a:pt x="433900" y="437718"/>
                  <a:pt x="393895" y="437718"/>
                </a:cubicBezTo>
                <a:cubicBezTo>
                  <a:pt x="379607" y="437718"/>
                  <a:pt x="364367" y="435813"/>
                  <a:pt x="364367" y="457721"/>
                </a:cubicBezTo>
                <a:cubicBezTo>
                  <a:pt x="364367" y="477723"/>
                  <a:pt x="372939" y="486296"/>
                  <a:pt x="392942" y="485343"/>
                </a:cubicBezTo>
                <a:cubicBezTo>
                  <a:pt x="399609" y="485343"/>
                  <a:pt x="405324" y="485343"/>
                  <a:pt x="411992" y="485343"/>
                </a:cubicBezTo>
                <a:cubicBezTo>
                  <a:pt x="441520" y="487248"/>
                  <a:pt x="447234" y="508203"/>
                  <a:pt x="447234" y="532016"/>
                </a:cubicBezTo>
                <a:cubicBezTo>
                  <a:pt x="447234" y="557733"/>
                  <a:pt x="428184" y="556781"/>
                  <a:pt x="410087" y="556781"/>
                </a:cubicBezTo>
                <a:cubicBezTo>
                  <a:pt x="326267" y="556781"/>
                  <a:pt x="241495" y="556781"/>
                  <a:pt x="157674" y="556781"/>
                </a:cubicBezTo>
                <a:cubicBezTo>
                  <a:pt x="139577" y="556781"/>
                  <a:pt x="116717" y="561543"/>
                  <a:pt x="117670" y="531063"/>
                </a:cubicBezTo>
                <a:cubicBezTo>
                  <a:pt x="118622" y="506298"/>
                  <a:pt x="125289" y="487248"/>
                  <a:pt x="153864" y="485343"/>
                </a:cubicBezTo>
                <a:cubicBezTo>
                  <a:pt x="156722" y="485343"/>
                  <a:pt x="160532" y="485343"/>
                  <a:pt x="163389" y="485343"/>
                </a:cubicBezTo>
                <a:cubicBezTo>
                  <a:pt x="184345" y="486296"/>
                  <a:pt x="202442" y="483438"/>
                  <a:pt x="199584" y="455816"/>
                </a:cubicBezTo>
                <a:cubicBezTo>
                  <a:pt x="196727" y="426288"/>
                  <a:pt x="173867" y="437718"/>
                  <a:pt x="159580" y="436766"/>
                </a:cubicBezTo>
                <a:cubicBezTo>
                  <a:pt x="126242" y="434861"/>
                  <a:pt x="92905" y="435813"/>
                  <a:pt x="59567" y="435813"/>
                </a:cubicBezTo>
                <a:cubicBezTo>
                  <a:pt x="24324" y="435813"/>
                  <a:pt x="6227" y="418668"/>
                  <a:pt x="7180" y="383426"/>
                </a:cubicBezTo>
                <a:cubicBezTo>
                  <a:pt x="7180" y="275793"/>
                  <a:pt x="7180" y="167208"/>
                  <a:pt x="7180" y="59576"/>
                </a:cubicBezTo>
                <a:cubicBezTo>
                  <a:pt x="7180" y="20523"/>
                  <a:pt x="28134" y="6236"/>
                  <a:pt x="64330" y="7188"/>
                </a:cubicBezTo>
                <a:cubicBezTo>
                  <a:pt x="138624" y="8141"/>
                  <a:pt x="213872" y="8141"/>
                  <a:pt x="288167" y="8141"/>
                </a:cubicBezTo>
                <a:close/>
                <a:moveTo>
                  <a:pt x="324362" y="184353"/>
                </a:moveTo>
                <a:cubicBezTo>
                  <a:pt x="314837" y="231978"/>
                  <a:pt x="304359" y="278651"/>
                  <a:pt x="294834" y="326276"/>
                </a:cubicBezTo>
                <a:cubicBezTo>
                  <a:pt x="292930" y="333896"/>
                  <a:pt x="292930" y="343421"/>
                  <a:pt x="284357" y="345326"/>
                </a:cubicBezTo>
                <a:cubicBezTo>
                  <a:pt x="271974" y="348183"/>
                  <a:pt x="269117" y="335801"/>
                  <a:pt x="266259" y="328181"/>
                </a:cubicBezTo>
                <a:cubicBezTo>
                  <a:pt x="253877" y="290081"/>
                  <a:pt x="243399" y="251028"/>
                  <a:pt x="231970" y="211023"/>
                </a:cubicBezTo>
                <a:cubicBezTo>
                  <a:pt x="194822" y="235788"/>
                  <a:pt x="194822" y="235788"/>
                  <a:pt x="151007" y="235788"/>
                </a:cubicBezTo>
                <a:cubicBezTo>
                  <a:pt x="46232" y="235788"/>
                  <a:pt x="48137" y="235788"/>
                  <a:pt x="47184" y="340563"/>
                </a:cubicBezTo>
                <a:cubicBezTo>
                  <a:pt x="47184" y="374853"/>
                  <a:pt x="54805" y="387236"/>
                  <a:pt x="91952" y="386283"/>
                </a:cubicBezTo>
                <a:cubicBezTo>
                  <a:pt x="223397" y="384378"/>
                  <a:pt x="354842" y="384378"/>
                  <a:pt x="486287" y="386283"/>
                </a:cubicBezTo>
                <a:cubicBezTo>
                  <a:pt x="518672" y="386283"/>
                  <a:pt x="529150" y="377711"/>
                  <a:pt x="529150" y="344373"/>
                </a:cubicBezTo>
                <a:cubicBezTo>
                  <a:pt x="529150" y="235788"/>
                  <a:pt x="530102" y="235788"/>
                  <a:pt x="418659" y="235788"/>
                </a:cubicBezTo>
                <a:cubicBezTo>
                  <a:pt x="378655" y="235788"/>
                  <a:pt x="331030" y="248171"/>
                  <a:pt x="324362" y="184353"/>
                </a:cubicBezTo>
                <a:close/>
                <a:moveTo>
                  <a:pt x="274832" y="266268"/>
                </a:moveTo>
                <a:cubicBezTo>
                  <a:pt x="276737" y="266268"/>
                  <a:pt x="279595" y="265316"/>
                  <a:pt x="281499" y="265316"/>
                </a:cubicBezTo>
                <a:cubicBezTo>
                  <a:pt x="285309" y="243408"/>
                  <a:pt x="290072" y="221501"/>
                  <a:pt x="293882" y="200546"/>
                </a:cubicBezTo>
                <a:cubicBezTo>
                  <a:pt x="298645" y="178638"/>
                  <a:pt x="302455" y="156731"/>
                  <a:pt x="308170" y="135776"/>
                </a:cubicBezTo>
                <a:cubicBezTo>
                  <a:pt x="311980" y="123393"/>
                  <a:pt x="305312" y="102438"/>
                  <a:pt x="326267" y="102438"/>
                </a:cubicBezTo>
                <a:cubicBezTo>
                  <a:pt x="342459" y="102438"/>
                  <a:pt x="340555" y="121488"/>
                  <a:pt x="344364" y="131966"/>
                </a:cubicBezTo>
                <a:cubicBezTo>
                  <a:pt x="369130" y="209118"/>
                  <a:pt x="369130" y="209118"/>
                  <a:pt x="451045" y="209118"/>
                </a:cubicBezTo>
                <a:cubicBezTo>
                  <a:pt x="465332" y="209118"/>
                  <a:pt x="479620" y="208166"/>
                  <a:pt x="493907" y="209118"/>
                </a:cubicBezTo>
                <a:cubicBezTo>
                  <a:pt x="527245" y="212928"/>
                  <a:pt x="532959" y="191021"/>
                  <a:pt x="526292" y="167208"/>
                </a:cubicBezTo>
                <a:cubicBezTo>
                  <a:pt x="515814" y="128156"/>
                  <a:pt x="560582" y="58623"/>
                  <a:pt x="495812" y="53861"/>
                </a:cubicBezTo>
                <a:cubicBezTo>
                  <a:pt x="356747" y="43383"/>
                  <a:pt x="216730" y="51003"/>
                  <a:pt x="77664" y="51003"/>
                </a:cubicBezTo>
                <a:cubicBezTo>
                  <a:pt x="62424" y="51003"/>
                  <a:pt x="48137" y="53861"/>
                  <a:pt x="48137" y="73863"/>
                </a:cubicBezTo>
                <a:cubicBezTo>
                  <a:pt x="48137" y="111963"/>
                  <a:pt x="48137" y="150063"/>
                  <a:pt x="48137" y="188163"/>
                </a:cubicBezTo>
                <a:cubicBezTo>
                  <a:pt x="48137" y="196736"/>
                  <a:pt x="50042" y="206261"/>
                  <a:pt x="58614" y="206261"/>
                </a:cubicBezTo>
                <a:cubicBezTo>
                  <a:pt x="99572" y="208166"/>
                  <a:pt x="140530" y="208166"/>
                  <a:pt x="181487" y="208166"/>
                </a:cubicBezTo>
                <a:cubicBezTo>
                  <a:pt x="204347" y="208166"/>
                  <a:pt x="204347" y="185306"/>
                  <a:pt x="213872" y="171971"/>
                </a:cubicBezTo>
                <a:cubicBezTo>
                  <a:pt x="217682" y="166256"/>
                  <a:pt x="224349" y="157683"/>
                  <a:pt x="230064" y="156731"/>
                </a:cubicBezTo>
                <a:cubicBezTo>
                  <a:pt x="241495" y="155778"/>
                  <a:pt x="243399" y="168161"/>
                  <a:pt x="246257" y="176733"/>
                </a:cubicBezTo>
                <a:cubicBezTo>
                  <a:pt x="255782" y="206261"/>
                  <a:pt x="265307" y="235788"/>
                  <a:pt x="274832" y="266268"/>
                </a:cubicBezTo>
                <a:close/>
              </a:path>
            </a:pathLst>
          </a:custGeom>
          <a:solidFill>
            <a:srgbClr val="23B1A5"/>
          </a:solidFill>
          <a:ln w="9525" cap="flat">
            <a:noFill/>
            <a:prstDash val="solid"/>
            <a:miter/>
          </a:ln>
        </p:spPr>
        <p:txBody>
          <a:bodyPr rtlCol="0" anchor="ctr"/>
          <a:lstStyle/>
          <a:p>
            <a:endParaRPr lang="en-US"/>
          </a:p>
        </p:txBody>
      </p:sp>
      <p:sp>
        <p:nvSpPr>
          <p:cNvPr id="668" name="Freeform: Shape 821">
            <a:extLst>
              <a:ext uri="{FF2B5EF4-FFF2-40B4-BE49-F238E27FC236}">
                <a16:creationId xmlns:a16="http://schemas.microsoft.com/office/drawing/2014/main" id="{DC1E4619-4B5B-E643-A376-A2442395A933}"/>
              </a:ext>
            </a:extLst>
          </p:cNvPr>
          <p:cNvSpPr/>
          <p:nvPr/>
        </p:nvSpPr>
        <p:spPr>
          <a:xfrm>
            <a:off x="7433498" y="2292271"/>
            <a:ext cx="237246" cy="237246"/>
          </a:xfrm>
          <a:custGeom>
            <a:avLst/>
            <a:gdLst>
              <a:gd name="connsiteX0" fmla="*/ 542860 w 561975"/>
              <a:gd name="connsiteY0" fmla="*/ 110966 h 561975"/>
              <a:gd name="connsiteX1" fmla="*/ 396176 w 561975"/>
              <a:gd name="connsiteY1" fmla="*/ 7144 h 561975"/>
              <a:gd name="connsiteX2" fmla="*/ 283780 w 561975"/>
              <a:gd name="connsiteY2" fmla="*/ 51911 h 561975"/>
              <a:gd name="connsiteX3" fmla="*/ 52323 w 561975"/>
              <a:gd name="connsiteY3" fmla="*/ 284321 h 561975"/>
              <a:gd name="connsiteX4" fmla="*/ 57085 w 561975"/>
              <a:gd name="connsiteY4" fmla="*/ 506254 h 561975"/>
              <a:gd name="connsiteX5" fmla="*/ 282828 w 561975"/>
              <a:gd name="connsiteY5" fmla="*/ 513874 h 561975"/>
              <a:gd name="connsiteX6" fmla="*/ 514285 w 561975"/>
              <a:gd name="connsiteY6" fmla="*/ 282416 h 561975"/>
              <a:gd name="connsiteX7" fmla="*/ 542860 w 561975"/>
              <a:gd name="connsiteY7" fmla="*/ 110966 h 561975"/>
              <a:gd name="connsiteX8" fmla="*/ 265683 w 561975"/>
              <a:gd name="connsiteY8" fmla="*/ 264319 h 561975"/>
              <a:gd name="connsiteX9" fmla="*/ 342835 w 561975"/>
              <a:gd name="connsiteY9" fmla="*/ 341471 h 561975"/>
              <a:gd name="connsiteX10" fmla="*/ 343788 w 561975"/>
              <a:gd name="connsiteY10" fmla="*/ 391954 h 561975"/>
              <a:gd name="connsiteX11" fmla="*/ 240918 w 561975"/>
              <a:gd name="connsiteY11" fmla="*/ 491014 h 561975"/>
              <a:gd name="connsiteX12" fmla="*/ 93280 w 561975"/>
              <a:gd name="connsiteY12" fmla="*/ 481489 h 561975"/>
              <a:gd name="connsiteX13" fmla="*/ 69468 w 561975"/>
              <a:gd name="connsiteY13" fmla="*/ 331946 h 561975"/>
              <a:gd name="connsiteX14" fmla="*/ 320928 w 561975"/>
              <a:gd name="connsiteY14" fmla="*/ 75724 h 561975"/>
              <a:gd name="connsiteX15" fmla="*/ 362838 w 561975"/>
              <a:gd name="connsiteY15" fmla="*/ 71914 h 561975"/>
              <a:gd name="connsiteX16" fmla="*/ 263778 w 561975"/>
              <a:gd name="connsiteY16" fmla="*/ 163354 h 561975"/>
              <a:gd name="connsiteX17" fmla="*/ 265683 w 561975"/>
              <a:gd name="connsiteY17" fmla="*/ 264319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975" h="561975">
                <a:moveTo>
                  <a:pt x="542860" y="110966"/>
                </a:moveTo>
                <a:cubicBezTo>
                  <a:pt x="513333" y="46196"/>
                  <a:pt x="459993" y="13811"/>
                  <a:pt x="396176" y="7144"/>
                </a:cubicBezTo>
                <a:cubicBezTo>
                  <a:pt x="348550" y="9049"/>
                  <a:pt x="312355" y="23336"/>
                  <a:pt x="283780" y="51911"/>
                </a:cubicBezTo>
                <a:cubicBezTo>
                  <a:pt x="206628" y="129064"/>
                  <a:pt x="127570" y="205264"/>
                  <a:pt x="52323" y="284321"/>
                </a:cubicBezTo>
                <a:cubicBezTo>
                  <a:pt x="-10542" y="350044"/>
                  <a:pt x="-6732" y="442436"/>
                  <a:pt x="57085" y="506254"/>
                </a:cubicBezTo>
                <a:cubicBezTo>
                  <a:pt x="123760" y="572929"/>
                  <a:pt x="216153" y="577691"/>
                  <a:pt x="282828" y="513874"/>
                </a:cubicBezTo>
                <a:cubicBezTo>
                  <a:pt x="361885" y="438626"/>
                  <a:pt x="439038" y="360521"/>
                  <a:pt x="514285" y="282416"/>
                </a:cubicBezTo>
                <a:cubicBezTo>
                  <a:pt x="561910" y="232886"/>
                  <a:pt x="571435" y="173831"/>
                  <a:pt x="542860" y="110966"/>
                </a:cubicBezTo>
                <a:close/>
                <a:moveTo>
                  <a:pt x="265683" y="264319"/>
                </a:moveTo>
                <a:cubicBezTo>
                  <a:pt x="291400" y="290036"/>
                  <a:pt x="316165" y="316706"/>
                  <a:pt x="342835" y="341471"/>
                </a:cubicBezTo>
                <a:cubicBezTo>
                  <a:pt x="361885" y="359569"/>
                  <a:pt x="363790" y="372904"/>
                  <a:pt x="343788" y="391954"/>
                </a:cubicBezTo>
                <a:cubicBezTo>
                  <a:pt x="308545" y="424339"/>
                  <a:pt x="278065" y="460534"/>
                  <a:pt x="240918" y="491014"/>
                </a:cubicBezTo>
                <a:cubicBezTo>
                  <a:pt x="197103" y="527209"/>
                  <a:pt x="137095" y="521494"/>
                  <a:pt x="93280" y="481489"/>
                </a:cubicBezTo>
                <a:cubicBezTo>
                  <a:pt x="48513" y="439579"/>
                  <a:pt x="32320" y="372904"/>
                  <a:pt x="69468" y="331946"/>
                </a:cubicBezTo>
                <a:cubicBezTo>
                  <a:pt x="150430" y="243364"/>
                  <a:pt x="225678" y="149066"/>
                  <a:pt x="320928" y="75724"/>
                </a:cubicBezTo>
                <a:cubicBezTo>
                  <a:pt x="331405" y="67151"/>
                  <a:pt x="339978" y="59531"/>
                  <a:pt x="362838" y="71914"/>
                </a:cubicBezTo>
                <a:cubicBezTo>
                  <a:pt x="328548" y="103346"/>
                  <a:pt x="295210" y="132874"/>
                  <a:pt x="263778" y="163354"/>
                </a:cubicBezTo>
                <a:cubicBezTo>
                  <a:pt x="214248" y="211931"/>
                  <a:pt x="214248" y="212884"/>
                  <a:pt x="265683" y="264319"/>
                </a:cubicBezTo>
                <a:close/>
              </a:path>
            </a:pathLst>
          </a:custGeom>
          <a:solidFill>
            <a:srgbClr val="23B1A5"/>
          </a:solidFill>
          <a:ln w="9525" cap="flat">
            <a:noFill/>
            <a:prstDash val="solid"/>
            <a:miter/>
          </a:ln>
        </p:spPr>
        <p:txBody>
          <a:bodyPr rtlCol="0" anchor="ctr"/>
          <a:lstStyle/>
          <a:p>
            <a:endParaRPr lang="en-US"/>
          </a:p>
        </p:txBody>
      </p:sp>
      <p:grpSp>
        <p:nvGrpSpPr>
          <p:cNvPr id="669" name="Group 668">
            <a:extLst>
              <a:ext uri="{FF2B5EF4-FFF2-40B4-BE49-F238E27FC236}">
                <a16:creationId xmlns:a16="http://schemas.microsoft.com/office/drawing/2014/main" id="{8B95A211-319D-7A4A-A5A5-286FE3B40B0C}"/>
              </a:ext>
            </a:extLst>
          </p:cNvPr>
          <p:cNvGrpSpPr/>
          <p:nvPr/>
        </p:nvGrpSpPr>
        <p:grpSpPr>
          <a:xfrm>
            <a:off x="8025828" y="2285515"/>
            <a:ext cx="246679" cy="241707"/>
            <a:chOff x="5832511" y="3152429"/>
            <a:chExt cx="584320" cy="572543"/>
          </a:xfrm>
          <a:solidFill>
            <a:srgbClr val="23B1A5"/>
          </a:solidFill>
        </p:grpSpPr>
        <p:sp>
          <p:nvSpPr>
            <p:cNvPr id="670" name="Freeform: Shape 823">
              <a:extLst>
                <a:ext uri="{FF2B5EF4-FFF2-40B4-BE49-F238E27FC236}">
                  <a16:creationId xmlns:a16="http://schemas.microsoft.com/office/drawing/2014/main" id="{855F20D4-2890-2849-980F-81CE864085C1}"/>
                </a:ext>
              </a:extLst>
            </p:cNvPr>
            <p:cNvSpPr/>
            <p:nvPr/>
          </p:nvSpPr>
          <p:spPr>
            <a:xfrm>
              <a:off x="5833527" y="3153571"/>
              <a:ext cx="400050" cy="285750"/>
            </a:xfrm>
            <a:custGeom>
              <a:avLst/>
              <a:gdLst>
                <a:gd name="connsiteX0" fmla="*/ 205323 w 400050"/>
                <a:gd name="connsiteY0" fmla="*/ 37304 h 285750"/>
                <a:gd name="connsiteX1" fmla="*/ 146268 w 400050"/>
                <a:gd name="connsiteY1" fmla="*/ 44924 h 285750"/>
                <a:gd name="connsiteX2" fmla="*/ 8156 w 400050"/>
                <a:gd name="connsiteY2" fmla="*/ 257332 h 285750"/>
                <a:gd name="connsiteX3" fmla="*/ 32921 w 400050"/>
                <a:gd name="connsiteY3" fmla="*/ 284001 h 285750"/>
                <a:gd name="connsiteX4" fmla="*/ 123408 w 400050"/>
                <a:gd name="connsiteY4" fmla="*/ 244949 h 285750"/>
                <a:gd name="connsiteX5" fmla="*/ 219611 w 400050"/>
                <a:gd name="connsiteY5" fmla="*/ 191609 h 285750"/>
                <a:gd name="connsiteX6" fmla="*/ 243423 w 400050"/>
                <a:gd name="connsiteY6" fmla="*/ 75404 h 285750"/>
                <a:gd name="connsiteX7" fmla="*/ 378679 w 400050"/>
                <a:gd name="connsiteY7" fmla="*/ 64926 h 285750"/>
                <a:gd name="connsiteX8" fmla="*/ 397729 w 400050"/>
                <a:gd name="connsiteY8" fmla="*/ 48734 h 285750"/>
                <a:gd name="connsiteX9" fmla="*/ 381536 w 400050"/>
                <a:gd name="connsiteY9" fmla="*/ 33494 h 285750"/>
                <a:gd name="connsiteX10" fmla="*/ 219611 w 400050"/>
                <a:gd name="connsiteY10" fmla="*/ 9682 h 285750"/>
                <a:gd name="connsiteX11" fmla="*/ 205323 w 400050"/>
                <a:gd name="connsiteY11" fmla="*/ 3730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0050" h="285750">
                  <a:moveTo>
                    <a:pt x="205323" y="37304"/>
                  </a:moveTo>
                  <a:cubicBezTo>
                    <a:pt x="186273" y="43019"/>
                    <a:pt x="168176" y="29684"/>
                    <a:pt x="146268" y="44924"/>
                  </a:cubicBezTo>
                  <a:cubicBezTo>
                    <a:pt x="69116" y="96359"/>
                    <a:pt x="25301" y="166844"/>
                    <a:pt x="8156" y="257332"/>
                  </a:cubicBezTo>
                  <a:cubicBezTo>
                    <a:pt x="4346" y="278287"/>
                    <a:pt x="11013" y="283049"/>
                    <a:pt x="32921" y="284001"/>
                  </a:cubicBezTo>
                  <a:cubicBezTo>
                    <a:pt x="71973" y="284954"/>
                    <a:pt x="94833" y="243997"/>
                    <a:pt x="123408" y="244949"/>
                  </a:cubicBezTo>
                  <a:cubicBezTo>
                    <a:pt x="171033" y="245901"/>
                    <a:pt x="190083" y="215422"/>
                    <a:pt x="219611" y="191609"/>
                  </a:cubicBezTo>
                  <a:cubicBezTo>
                    <a:pt x="263426" y="157319"/>
                    <a:pt x="270093" y="121124"/>
                    <a:pt x="243423" y="75404"/>
                  </a:cubicBezTo>
                  <a:cubicBezTo>
                    <a:pt x="288191" y="64926"/>
                    <a:pt x="335816" y="99217"/>
                    <a:pt x="378679" y="64926"/>
                  </a:cubicBezTo>
                  <a:cubicBezTo>
                    <a:pt x="385346" y="59212"/>
                    <a:pt x="399634" y="61117"/>
                    <a:pt x="397729" y="48734"/>
                  </a:cubicBezTo>
                  <a:cubicBezTo>
                    <a:pt x="396776" y="43019"/>
                    <a:pt x="388204" y="37304"/>
                    <a:pt x="381536" y="33494"/>
                  </a:cubicBezTo>
                  <a:cubicBezTo>
                    <a:pt x="331054" y="3967"/>
                    <a:pt x="275808" y="4919"/>
                    <a:pt x="219611" y="9682"/>
                  </a:cubicBezTo>
                  <a:cubicBezTo>
                    <a:pt x="198656" y="10634"/>
                    <a:pt x="209133" y="27779"/>
                    <a:pt x="205323" y="37304"/>
                  </a:cubicBezTo>
                  <a:close/>
                </a:path>
              </a:pathLst>
            </a:custGeom>
            <a:grpFill/>
            <a:ln w="9525" cap="flat">
              <a:noFill/>
              <a:prstDash val="solid"/>
              <a:miter/>
            </a:ln>
          </p:spPr>
          <p:txBody>
            <a:bodyPr rtlCol="0" anchor="ctr"/>
            <a:lstStyle/>
            <a:p>
              <a:endParaRPr lang="en-US"/>
            </a:p>
          </p:txBody>
        </p:sp>
        <p:sp>
          <p:nvSpPr>
            <p:cNvPr id="671" name="Freeform: Shape 824">
              <a:extLst>
                <a:ext uri="{FF2B5EF4-FFF2-40B4-BE49-F238E27FC236}">
                  <a16:creationId xmlns:a16="http://schemas.microsoft.com/office/drawing/2014/main" id="{DF3D03EF-F18D-A648-A8A4-0C8F390DA650}"/>
                </a:ext>
              </a:extLst>
            </p:cNvPr>
            <p:cNvSpPr/>
            <p:nvPr/>
          </p:nvSpPr>
          <p:spPr>
            <a:xfrm>
              <a:off x="5927621" y="3458272"/>
              <a:ext cx="304800" cy="266700"/>
            </a:xfrm>
            <a:custGeom>
              <a:avLst/>
              <a:gdLst>
                <a:gd name="connsiteX0" fmla="*/ 304587 w 304800"/>
                <a:gd name="connsiteY0" fmla="*/ 161228 h 266700"/>
                <a:gd name="connsiteX1" fmla="*/ 299824 w 304800"/>
                <a:gd name="connsiteY1" fmla="*/ 122175 h 266700"/>
                <a:gd name="connsiteX2" fmla="*/ 132184 w 304800"/>
                <a:gd name="connsiteY2" fmla="*/ 7875 h 266700"/>
                <a:gd name="connsiteX3" fmla="*/ 44554 w 304800"/>
                <a:gd name="connsiteY3" fmla="*/ 48833 h 266700"/>
                <a:gd name="connsiteX4" fmla="*/ 113134 w 304800"/>
                <a:gd name="connsiteY4" fmla="*/ 251715 h 266700"/>
                <a:gd name="connsiteX5" fmla="*/ 220767 w 304800"/>
                <a:gd name="connsiteY5" fmla="*/ 264098 h 266700"/>
                <a:gd name="connsiteX6" fmla="*/ 304587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4587" y="161228"/>
                  </a:moveTo>
                  <a:cubicBezTo>
                    <a:pt x="303634" y="156465"/>
                    <a:pt x="307444" y="135510"/>
                    <a:pt x="299824" y="122175"/>
                  </a:cubicBezTo>
                  <a:cubicBezTo>
                    <a:pt x="261724" y="60263"/>
                    <a:pt x="209337" y="16448"/>
                    <a:pt x="132184" y="7875"/>
                  </a:cubicBezTo>
                  <a:cubicBezTo>
                    <a:pt x="92179" y="3113"/>
                    <a:pt x="63604" y="22163"/>
                    <a:pt x="44554" y="48833"/>
                  </a:cubicBezTo>
                  <a:cubicBezTo>
                    <a:pt x="-23073" y="145035"/>
                    <a:pt x="1692" y="215520"/>
                    <a:pt x="113134" y="251715"/>
                  </a:cubicBezTo>
                  <a:cubicBezTo>
                    <a:pt x="148377" y="263145"/>
                    <a:pt x="184572" y="267908"/>
                    <a:pt x="220767" y="264098"/>
                  </a:cubicBezTo>
                  <a:cubicBezTo>
                    <a:pt x="295062" y="257430"/>
                    <a:pt x="303634" y="247905"/>
                    <a:pt x="304587" y="161228"/>
                  </a:cubicBezTo>
                  <a:close/>
                </a:path>
              </a:pathLst>
            </a:custGeom>
            <a:grpFill/>
            <a:ln w="9525" cap="flat">
              <a:noFill/>
              <a:prstDash val="solid"/>
              <a:miter/>
            </a:ln>
          </p:spPr>
          <p:txBody>
            <a:bodyPr rtlCol="0" anchor="ctr"/>
            <a:lstStyle/>
            <a:p>
              <a:endParaRPr lang="en-US"/>
            </a:p>
          </p:txBody>
        </p:sp>
        <p:sp>
          <p:nvSpPr>
            <p:cNvPr id="672" name="Freeform: Shape 825">
              <a:extLst>
                <a:ext uri="{FF2B5EF4-FFF2-40B4-BE49-F238E27FC236}">
                  <a16:creationId xmlns:a16="http://schemas.microsoft.com/office/drawing/2014/main" id="{00D0B38B-49DC-F440-8466-386300E8B8FB}"/>
                </a:ext>
              </a:extLst>
            </p:cNvPr>
            <p:cNvSpPr/>
            <p:nvPr/>
          </p:nvSpPr>
          <p:spPr>
            <a:xfrm>
              <a:off x="6178706" y="3224954"/>
              <a:ext cx="238125" cy="361950"/>
            </a:xfrm>
            <a:custGeom>
              <a:avLst/>
              <a:gdLst>
                <a:gd name="connsiteX0" fmla="*/ 231619 w 238125"/>
                <a:gd name="connsiteY0" fmla="*/ 214524 h 361950"/>
                <a:gd name="connsiteX1" fmla="*/ 162086 w 238125"/>
                <a:gd name="connsiteY1" fmla="*/ 27834 h 361950"/>
                <a:gd name="connsiteX2" fmla="*/ 13496 w 238125"/>
                <a:gd name="connsiteY2" fmla="*/ 60219 h 361950"/>
                <a:gd name="connsiteX3" fmla="*/ 30641 w 238125"/>
                <a:gd name="connsiteY3" fmla="*/ 142134 h 361950"/>
                <a:gd name="connsiteX4" fmla="*/ 77314 w 238125"/>
                <a:gd name="connsiteY4" fmla="*/ 231669 h 361950"/>
                <a:gd name="connsiteX5" fmla="*/ 125891 w 238125"/>
                <a:gd name="connsiteY5" fmla="*/ 307869 h 361950"/>
                <a:gd name="connsiteX6" fmla="*/ 177326 w 238125"/>
                <a:gd name="connsiteY6" fmla="*/ 363114 h 361950"/>
                <a:gd name="connsiteX7" fmla="*/ 207806 w 238125"/>
                <a:gd name="connsiteY7" fmla="*/ 326919 h 361950"/>
                <a:gd name="connsiteX8" fmla="*/ 231619 w 238125"/>
                <a:gd name="connsiteY8" fmla="*/ 21452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4524"/>
                  </a:moveTo>
                  <a:cubicBezTo>
                    <a:pt x="236381" y="141181"/>
                    <a:pt x="209711" y="80221"/>
                    <a:pt x="162086" y="27834"/>
                  </a:cubicBezTo>
                  <a:cubicBezTo>
                    <a:pt x="125891" y="-12171"/>
                    <a:pt x="36356" y="9736"/>
                    <a:pt x="13496" y="60219"/>
                  </a:cubicBezTo>
                  <a:cubicBezTo>
                    <a:pt x="-2696" y="95461"/>
                    <a:pt x="15401" y="117369"/>
                    <a:pt x="30641" y="142134"/>
                  </a:cubicBezTo>
                  <a:cubicBezTo>
                    <a:pt x="48739" y="171661"/>
                    <a:pt x="47786" y="214524"/>
                    <a:pt x="77314" y="231669"/>
                  </a:cubicBezTo>
                  <a:cubicBezTo>
                    <a:pt x="109699" y="250719"/>
                    <a:pt x="127796" y="267864"/>
                    <a:pt x="125891" y="307869"/>
                  </a:cubicBezTo>
                  <a:cubicBezTo>
                    <a:pt x="123986" y="336444"/>
                    <a:pt x="154466" y="354541"/>
                    <a:pt x="177326" y="363114"/>
                  </a:cubicBezTo>
                  <a:cubicBezTo>
                    <a:pt x="194471" y="369781"/>
                    <a:pt x="200186" y="341206"/>
                    <a:pt x="207806" y="326919"/>
                  </a:cubicBezTo>
                  <a:cubicBezTo>
                    <a:pt x="225904" y="292629"/>
                    <a:pt x="235429" y="254529"/>
                    <a:pt x="231619" y="214524"/>
                  </a:cubicBezTo>
                  <a:close/>
                </a:path>
              </a:pathLst>
            </a:custGeom>
            <a:grpFill/>
            <a:ln w="9525" cap="flat">
              <a:noFill/>
              <a:prstDash val="solid"/>
              <a:miter/>
            </a:ln>
          </p:spPr>
          <p:txBody>
            <a:bodyPr rtlCol="0" anchor="ctr"/>
            <a:lstStyle/>
            <a:p>
              <a:endParaRPr lang="en-US"/>
            </a:p>
          </p:txBody>
        </p:sp>
        <p:sp>
          <p:nvSpPr>
            <p:cNvPr id="673" name="Freeform: Shape 826">
              <a:extLst>
                <a:ext uri="{FF2B5EF4-FFF2-40B4-BE49-F238E27FC236}">
                  <a16:creationId xmlns:a16="http://schemas.microsoft.com/office/drawing/2014/main" id="{89855C4E-D8F7-424D-8956-ED5CBE6D6066}"/>
                </a:ext>
              </a:extLst>
            </p:cNvPr>
            <p:cNvSpPr/>
            <p:nvPr/>
          </p:nvSpPr>
          <p:spPr>
            <a:xfrm>
              <a:off x="6013257" y="3328474"/>
              <a:ext cx="190500" cy="161925"/>
            </a:xfrm>
            <a:custGeom>
              <a:avLst/>
              <a:gdLst>
                <a:gd name="connsiteX0" fmla="*/ 185613 w 190500"/>
                <a:gd name="connsiteY0" fmla="*/ 151961 h 161925"/>
                <a:gd name="connsiteX1" fmla="*/ 132274 w 190500"/>
                <a:gd name="connsiteY1" fmla="*/ 20516 h 161925"/>
                <a:gd name="connsiteX2" fmla="*/ 93221 w 190500"/>
                <a:gd name="connsiteY2" fmla="*/ 7181 h 161925"/>
                <a:gd name="connsiteX3" fmla="*/ 7496 w 190500"/>
                <a:gd name="connsiteY3" fmla="*/ 91953 h 161925"/>
                <a:gd name="connsiteX4" fmla="*/ 27499 w 190500"/>
                <a:gd name="connsiteY4" fmla="*/ 113861 h 161925"/>
                <a:gd name="connsiteX5" fmla="*/ 159896 w 190500"/>
                <a:gd name="connsiteY5" fmla="*/ 157676 h 161925"/>
                <a:gd name="connsiteX6" fmla="*/ 185613 w 190500"/>
                <a:gd name="connsiteY6" fmla="*/ 151961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5613" y="151961"/>
                  </a:moveTo>
                  <a:cubicBezTo>
                    <a:pt x="184661" y="126243"/>
                    <a:pt x="141799" y="30993"/>
                    <a:pt x="132274" y="20516"/>
                  </a:cubicBezTo>
                  <a:cubicBezTo>
                    <a:pt x="120843" y="9086"/>
                    <a:pt x="106556" y="10038"/>
                    <a:pt x="93221" y="7181"/>
                  </a:cubicBezTo>
                  <a:cubicBezTo>
                    <a:pt x="79886" y="5276"/>
                    <a:pt x="10353" y="77666"/>
                    <a:pt x="7496" y="91953"/>
                  </a:cubicBezTo>
                  <a:cubicBezTo>
                    <a:pt x="4638" y="108146"/>
                    <a:pt x="19878" y="112908"/>
                    <a:pt x="27499" y="113861"/>
                  </a:cubicBezTo>
                  <a:cubicBezTo>
                    <a:pt x="73218" y="123386"/>
                    <a:pt x="117986" y="135768"/>
                    <a:pt x="159896" y="157676"/>
                  </a:cubicBezTo>
                  <a:cubicBezTo>
                    <a:pt x="177041" y="169106"/>
                    <a:pt x="185613" y="160533"/>
                    <a:pt x="185613" y="151961"/>
                  </a:cubicBezTo>
                  <a:close/>
                </a:path>
              </a:pathLst>
            </a:custGeom>
            <a:grpFill/>
            <a:ln w="9525" cap="flat">
              <a:noFill/>
              <a:prstDash val="solid"/>
              <a:miter/>
            </a:ln>
          </p:spPr>
          <p:txBody>
            <a:bodyPr rtlCol="0" anchor="ctr"/>
            <a:lstStyle/>
            <a:p>
              <a:endParaRPr lang="en-US"/>
            </a:p>
          </p:txBody>
        </p:sp>
        <p:sp>
          <p:nvSpPr>
            <p:cNvPr id="674" name="Freeform: Shape 827">
              <a:extLst>
                <a:ext uri="{FF2B5EF4-FFF2-40B4-BE49-F238E27FC236}">
                  <a16:creationId xmlns:a16="http://schemas.microsoft.com/office/drawing/2014/main" id="{824C99B1-B1BB-584F-96CB-587B0E8D2B93}"/>
                </a:ext>
              </a:extLst>
            </p:cNvPr>
            <p:cNvSpPr/>
            <p:nvPr/>
          </p:nvSpPr>
          <p:spPr>
            <a:xfrm>
              <a:off x="5832749" y="3439211"/>
              <a:ext cx="104775" cy="152400"/>
            </a:xfrm>
            <a:custGeom>
              <a:avLst/>
              <a:gdLst>
                <a:gd name="connsiteX0" fmla="*/ 57511 w 104775"/>
                <a:gd name="connsiteY0" fmla="*/ 151714 h 152400"/>
                <a:gd name="connsiteX1" fmla="*/ 98468 w 104775"/>
                <a:gd name="connsiteY1" fmla="*/ 55511 h 152400"/>
                <a:gd name="connsiteX2" fmla="*/ 84181 w 104775"/>
                <a:gd name="connsiteY2" fmla="*/ 14554 h 152400"/>
                <a:gd name="connsiteX3" fmla="*/ 20363 w 104775"/>
                <a:gd name="connsiteY3" fmla="*/ 14554 h 152400"/>
                <a:gd name="connsiteX4" fmla="*/ 11791 w 104775"/>
                <a:gd name="connsiteY4" fmla="*/ 50749 h 152400"/>
                <a:gd name="connsiteX5" fmla="*/ 57511 w 104775"/>
                <a:gd name="connsiteY5" fmla="*/ 15171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511" y="151714"/>
                  </a:moveTo>
                  <a:cubicBezTo>
                    <a:pt x="72751" y="116471"/>
                    <a:pt x="85133" y="85991"/>
                    <a:pt x="98468" y="55511"/>
                  </a:cubicBezTo>
                  <a:cubicBezTo>
                    <a:pt x="107041" y="36461"/>
                    <a:pt x="95611" y="23126"/>
                    <a:pt x="84181" y="14554"/>
                  </a:cubicBezTo>
                  <a:cubicBezTo>
                    <a:pt x="64178" y="1219"/>
                    <a:pt x="41318" y="8839"/>
                    <a:pt x="20363" y="14554"/>
                  </a:cubicBezTo>
                  <a:cubicBezTo>
                    <a:pt x="361" y="20269"/>
                    <a:pt x="7981" y="37414"/>
                    <a:pt x="11791" y="50749"/>
                  </a:cubicBezTo>
                  <a:cubicBezTo>
                    <a:pt x="18458" y="85039"/>
                    <a:pt x="28936" y="118376"/>
                    <a:pt x="57511" y="151714"/>
                  </a:cubicBezTo>
                  <a:close/>
                </a:path>
              </a:pathLst>
            </a:custGeom>
            <a:grpFill/>
            <a:ln w="9525" cap="flat">
              <a:noFill/>
              <a:prstDash val="solid"/>
              <a:miter/>
            </a:ln>
          </p:spPr>
          <p:txBody>
            <a:bodyPr rtlCol="0" anchor="ctr"/>
            <a:lstStyle/>
            <a:p>
              <a:endParaRPr lang="en-US"/>
            </a:p>
          </p:txBody>
        </p:sp>
        <p:sp>
          <p:nvSpPr>
            <p:cNvPr id="675" name="Freeform: Shape 828">
              <a:extLst>
                <a:ext uri="{FF2B5EF4-FFF2-40B4-BE49-F238E27FC236}">
                  <a16:creationId xmlns:a16="http://schemas.microsoft.com/office/drawing/2014/main" id="{571BF187-84AC-274A-80A6-263423B50E0E}"/>
                </a:ext>
              </a:extLst>
            </p:cNvPr>
            <p:cNvSpPr/>
            <p:nvPr/>
          </p:nvSpPr>
          <p:spPr>
            <a:xfrm>
              <a:off x="6255039" y="3577114"/>
              <a:ext cx="66675" cy="114300"/>
            </a:xfrm>
            <a:custGeom>
              <a:avLst/>
              <a:gdLst>
                <a:gd name="connsiteX0" fmla="*/ 10506 w 66675"/>
                <a:gd name="connsiteY0" fmla="*/ 7144 h 114300"/>
                <a:gd name="connsiteX1" fmla="*/ 12411 w 66675"/>
                <a:gd name="connsiteY1" fmla="*/ 109061 h 114300"/>
                <a:gd name="connsiteX2" fmla="*/ 10506 w 66675"/>
                <a:gd name="connsiteY2" fmla="*/ 7144 h 114300"/>
              </a:gdLst>
              <a:ahLst/>
              <a:cxnLst>
                <a:cxn ang="0">
                  <a:pos x="connsiteX0" y="connsiteY0"/>
                </a:cxn>
                <a:cxn ang="0">
                  <a:pos x="connsiteX1" y="connsiteY1"/>
                </a:cxn>
                <a:cxn ang="0">
                  <a:pos x="connsiteX2" y="connsiteY2"/>
                </a:cxn>
              </a:cxnLst>
              <a:rect l="l" t="t" r="r" b="b"/>
              <a:pathLst>
                <a:path w="66675" h="114300">
                  <a:moveTo>
                    <a:pt x="10506" y="7144"/>
                  </a:moveTo>
                  <a:cubicBezTo>
                    <a:pt x="7649" y="42386"/>
                    <a:pt x="3839" y="74771"/>
                    <a:pt x="12411" y="109061"/>
                  </a:cubicBezTo>
                  <a:cubicBezTo>
                    <a:pt x="78134" y="66199"/>
                    <a:pt x="77181" y="51911"/>
                    <a:pt x="10506" y="7144"/>
                  </a:cubicBezTo>
                  <a:close/>
                </a:path>
              </a:pathLst>
            </a:custGeom>
            <a:grpFill/>
            <a:ln w="9525" cap="flat">
              <a:noFill/>
              <a:prstDash val="solid"/>
              <a:miter/>
            </a:ln>
          </p:spPr>
          <p:txBody>
            <a:bodyPr rtlCol="0" anchor="ctr"/>
            <a:lstStyle/>
            <a:p>
              <a:endParaRPr lang="en-US"/>
            </a:p>
          </p:txBody>
        </p:sp>
        <p:sp>
          <p:nvSpPr>
            <p:cNvPr id="676" name="Freeform: Shape 829">
              <a:extLst>
                <a:ext uri="{FF2B5EF4-FFF2-40B4-BE49-F238E27FC236}">
                  <a16:creationId xmlns:a16="http://schemas.microsoft.com/office/drawing/2014/main" id="{40503B27-C6DF-2440-A109-0D34D535C161}"/>
                </a:ext>
              </a:extLst>
            </p:cNvPr>
            <p:cNvSpPr/>
            <p:nvPr/>
          </p:nvSpPr>
          <p:spPr>
            <a:xfrm>
              <a:off x="5928573" y="3458272"/>
              <a:ext cx="304800" cy="266700"/>
            </a:xfrm>
            <a:custGeom>
              <a:avLst/>
              <a:gdLst>
                <a:gd name="connsiteX0" fmla="*/ 303634 w 304800"/>
                <a:gd name="connsiteY0" fmla="*/ 161228 h 266700"/>
                <a:gd name="connsiteX1" fmla="*/ 220767 w 304800"/>
                <a:gd name="connsiteY1" fmla="*/ 264098 h 266700"/>
                <a:gd name="connsiteX2" fmla="*/ 113134 w 304800"/>
                <a:gd name="connsiteY2" fmla="*/ 251715 h 266700"/>
                <a:gd name="connsiteX3" fmla="*/ 44554 w 304800"/>
                <a:gd name="connsiteY3" fmla="*/ 48833 h 266700"/>
                <a:gd name="connsiteX4" fmla="*/ 132184 w 304800"/>
                <a:gd name="connsiteY4" fmla="*/ 7875 h 266700"/>
                <a:gd name="connsiteX5" fmla="*/ 299824 w 304800"/>
                <a:gd name="connsiteY5" fmla="*/ 122175 h 266700"/>
                <a:gd name="connsiteX6" fmla="*/ 303634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3634" y="161228"/>
                  </a:moveTo>
                  <a:cubicBezTo>
                    <a:pt x="302682" y="246953"/>
                    <a:pt x="294109" y="256478"/>
                    <a:pt x="220767" y="264098"/>
                  </a:cubicBezTo>
                  <a:cubicBezTo>
                    <a:pt x="183619" y="267908"/>
                    <a:pt x="148377" y="263145"/>
                    <a:pt x="113134" y="251715"/>
                  </a:cubicBezTo>
                  <a:cubicBezTo>
                    <a:pt x="1692" y="215520"/>
                    <a:pt x="-23073" y="145035"/>
                    <a:pt x="44554" y="48833"/>
                  </a:cubicBezTo>
                  <a:cubicBezTo>
                    <a:pt x="63604" y="22163"/>
                    <a:pt x="92179" y="3113"/>
                    <a:pt x="132184" y="7875"/>
                  </a:cubicBezTo>
                  <a:cubicBezTo>
                    <a:pt x="209337" y="16448"/>
                    <a:pt x="260772" y="60263"/>
                    <a:pt x="299824" y="122175"/>
                  </a:cubicBezTo>
                  <a:cubicBezTo>
                    <a:pt x="306491" y="135510"/>
                    <a:pt x="302682" y="156465"/>
                    <a:pt x="303634" y="161228"/>
                  </a:cubicBezTo>
                  <a:close/>
                </a:path>
              </a:pathLst>
            </a:custGeom>
            <a:grpFill/>
            <a:ln w="9525" cap="flat">
              <a:noFill/>
              <a:prstDash val="solid"/>
              <a:miter/>
            </a:ln>
          </p:spPr>
          <p:txBody>
            <a:bodyPr rtlCol="0" anchor="ctr"/>
            <a:lstStyle/>
            <a:p>
              <a:endParaRPr lang="en-US"/>
            </a:p>
          </p:txBody>
        </p:sp>
        <p:sp>
          <p:nvSpPr>
            <p:cNvPr id="677" name="Freeform: Shape 830">
              <a:extLst>
                <a:ext uri="{FF2B5EF4-FFF2-40B4-BE49-F238E27FC236}">
                  <a16:creationId xmlns:a16="http://schemas.microsoft.com/office/drawing/2014/main" id="{C90FDC8D-CF2C-304A-B38A-E0441C7761D6}"/>
                </a:ext>
              </a:extLst>
            </p:cNvPr>
            <p:cNvSpPr/>
            <p:nvPr/>
          </p:nvSpPr>
          <p:spPr>
            <a:xfrm>
              <a:off x="6178706" y="3225484"/>
              <a:ext cx="238125" cy="361950"/>
            </a:xfrm>
            <a:custGeom>
              <a:avLst/>
              <a:gdLst>
                <a:gd name="connsiteX0" fmla="*/ 231619 w 238125"/>
                <a:gd name="connsiteY0" fmla="*/ 213993 h 361950"/>
                <a:gd name="connsiteX1" fmla="*/ 207806 w 238125"/>
                <a:gd name="connsiteY1" fmla="*/ 327341 h 361950"/>
                <a:gd name="connsiteX2" fmla="*/ 177326 w 238125"/>
                <a:gd name="connsiteY2" fmla="*/ 363536 h 361950"/>
                <a:gd name="connsiteX3" fmla="*/ 125891 w 238125"/>
                <a:gd name="connsiteY3" fmla="*/ 308291 h 361950"/>
                <a:gd name="connsiteX4" fmla="*/ 77314 w 238125"/>
                <a:gd name="connsiteY4" fmla="*/ 232091 h 361950"/>
                <a:gd name="connsiteX5" fmla="*/ 30641 w 238125"/>
                <a:gd name="connsiteY5" fmla="*/ 142556 h 361950"/>
                <a:gd name="connsiteX6" fmla="*/ 13496 w 238125"/>
                <a:gd name="connsiteY6" fmla="*/ 60641 h 361950"/>
                <a:gd name="connsiteX7" fmla="*/ 162086 w 238125"/>
                <a:gd name="connsiteY7" fmla="*/ 28256 h 361950"/>
                <a:gd name="connsiteX8" fmla="*/ 231619 w 238125"/>
                <a:gd name="connsiteY8" fmla="*/ 213993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3993"/>
                  </a:moveTo>
                  <a:cubicBezTo>
                    <a:pt x="235429" y="253046"/>
                    <a:pt x="225904" y="291146"/>
                    <a:pt x="207806" y="327341"/>
                  </a:cubicBezTo>
                  <a:cubicBezTo>
                    <a:pt x="200186" y="341628"/>
                    <a:pt x="194471" y="369251"/>
                    <a:pt x="177326" y="363536"/>
                  </a:cubicBezTo>
                  <a:cubicBezTo>
                    <a:pt x="154466" y="354963"/>
                    <a:pt x="123986" y="337818"/>
                    <a:pt x="125891" y="308291"/>
                  </a:cubicBezTo>
                  <a:cubicBezTo>
                    <a:pt x="127796" y="267333"/>
                    <a:pt x="109699" y="251141"/>
                    <a:pt x="77314" y="232091"/>
                  </a:cubicBezTo>
                  <a:cubicBezTo>
                    <a:pt x="47786" y="214946"/>
                    <a:pt x="47786" y="171131"/>
                    <a:pt x="30641" y="142556"/>
                  </a:cubicBezTo>
                  <a:cubicBezTo>
                    <a:pt x="15401" y="117791"/>
                    <a:pt x="-2696" y="95883"/>
                    <a:pt x="13496" y="60641"/>
                  </a:cubicBezTo>
                  <a:cubicBezTo>
                    <a:pt x="36356" y="10158"/>
                    <a:pt x="125891" y="-12702"/>
                    <a:pt x="162086" y="28256"/>
                  </a:cubicBezTo>
                  <a:cubicBezTo>
                    <a:pt x="209711" y="79691"/>
                    <a:pt x="236381" y="140651"/>
                    <a:pt x="231619" y="213993"/>
                  </a:cubicBezTo>
                  <a:close/>
                </a:path>
              </a:pathLst>
            </a:custGeom>
            <a:grpFill/>
            <a:ln w="9525" cap="flat">
              <a:noFill/>
              <a:prstDash val="solid"/>
              <a:miter/>
            </a:ln>
          </p:spPr>
          <p:txBody>
            <a:bodyPr rtlCol="0" anchor="ctr"/>
            <a:lstStyle/>
            <a:p>
              <a:endParaRPr lang="en-US"/>
            </a:p>
          </p:txBody>
        </p:sp>
        <p:sp>
          <p:nvSpPr>
            <p:cNvPr id="678" name="Freeform: Shape 831">
              <a:extLst>
                <a:ext uri="{FF2B5EF4-FFF2-40B4-BE49-F238E27FC236}">
                  <a16:creationId xmlns:a16="http://schemas.microsoft.com/office/drawing/2014/main" id="{C43DF6E8-56B2-2A4D-A35C-4102FD472B82}"/>
                </a:ext>
              </a:extLst>
            </p:cNvPr>
            <p:cNvSpPr/>
            <p:nvPr/>
          </p:nvSpPr>
          <p:spPr>
            <a:xfrm>
              <a:off x="5833527" y="3183731"/>
              <a:ext cx="257175" cy="257175"/>
            </a:xfrm>
            <a:custGeom>
              <a:avLst/>
              <a:gdLst>
                <a:gd name="connsiteX0" fmla="*/ 243423 w 257175"/>
                <a:gd name="connsiteY0" fmla="*/ 45244 h 257175"/>
                <a:gd name="connsiteX1" fmla="*/ 219611 w 257175"/>
                <a:gd name="connsiteY1" fmla="*/ 161449 h 257175"/>
                <a:gd name="connsiteX2" fmla="*/ 123408 w 257175"/>
                <a:gd name="connsiteY2" fmla="*/ 214789 h 257175"/>
                <a:gd name="connsiteX3" fmla="*/ 32921 w 257175"/>
                <a:gd name="connsiteY3" fmla="*/ 253841 h 257175"/>
                <a:gd name="connsiteX4" fmla="*/ 8156 w 257175"/>
                <a:gd name="connsiteY4" fmla="*/ 227171 h 257175"/>
                <a:gd name="connsiteX5" fmla="*/ 146268 w 257175"/>
                <a:gd name="connsiteY5" fmla="*/ 14764 h 257175"/>
                <a:gd name="connsiteX6" fmla="*/ 205323 w 257175"/>
                <a:gd name="connsiteY6" fmla="*/ 7144 h 257175"/>
                <a:gd name="connsiteX7" fmla="*/ 204371 w 257175"/>
                <a:gd name="connsiteY7" fmla="*/ 7144 h 257175"/>
                <a:gd name="connsiteX8" fmla="*/ 214848 w 257175"/>
                <a:gd name="connsiteY8" fmla="*/ 17621 h 257175"/>
                <a:gd name="connsiteX9" fmla="*/ 213896 w 257175"/>
                <a:gd name="connsiteY9" fmla="*/ 16669 h 257175"/>
                <a:gd name="connsiteX10" fmla="*/ 224373 w 257175"/>
                <a:gd name="connsiteY10" fmla="*/ 27146 h 257175"/>
                <a:gd name="connsiteX11" fmla="*/ 223421 w 257175"/>
                <a:gd name="connsiteY11" fmla="*/ 26194 h 257175"/>
                <a:gd name="connsiteX12" fmla="*/ 233898 w 257175"/>
                <a:gd name="connsiteY12" fmla="*/ 36671 h 257175"/>
                <a:gd name="connsiteX13" fmla="*/ 232946 w 257175"/>
                <a:gd name="connsiteY13" fmla="*/ 35719 h 257175"/>
                <a:gd name="connsiteX14" fmla="*/ 243423 w 257175"/>
                <a:gd name="connsiteY14" fmla="*/ 45244 h 257175"/>
                <a:gd name="connsiteX15" fmla="*/ 243423 w 257175"/>
                <a:gd name="connsiteY15" fmla="*/ 452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175" h="257175">
                  <a:moveTo>
                    <a:pt x="243423" y="45244"/>
                  </a:moveTo>
                  <a:cubicBezTo>
                    <a:pt x="270093" y="90964"/>
                    <a:pt x="263426" y="127159"/>
                    <a:pt x="219611" y="161449"/>
                  </a:cubicBezTo>
                  <a:cubicBezTo>
                    <a:pt x="190083" y="184309"/>
                    <a:pt x="171033" y="215741"/>
                    <a:pt x="123408" y="214789"/>
                  </a:cubicBezTo>
                  <a:cubicBezTo>
                    <a:pt x="94833" y="213836"/>
                    <a:pt x="71021" y="254794"/>
                    <a:pt x="32921" y="253841"/>
                  </a:cubicBezTo>
                  <a:cubicBezTo>
                    <a:pt x="11013" y="252889"/>
                    <a:pt x="4346" y="249079"/>
                    <a:pt x="8156" y="227171"/>
                  </a:cubicBezTo>
                  <a:cubicBezTo>
                    <a:pt x="25301" y="137636"/>
                    <a:pt x="69116" y="67151"/>
                    <a:pt x="146268" y="14764"/>
                  </a:cubicBezTo>
                  <a:cubicBezTo>
                    <a:pt x="167223" y="476"/>
                    <a:pt x="186273" y="12859"/>
                    <a:pt x="205323" y="7144"/>
                  </a:cubicBezTo>
                  <a:lnTo>
                    <a:pt x="204371" y="7144"/>
                  </a:lnTo>
                  <a:cubicBezTo>
                    <a:pt x="199608" y="18574"/>
                    <a:pt x="204371" y="20479"/>
                    <a:pt x="214848" y="17621"/>
                  </a:cubicBezTo>
                  <a:lnTo>
                    <a:pt x="213896" y="16669"/>
                  </a:lnTo>
                  <a:cubicBezTo>
                    <a:pt x="210086" y="27146"/>
                    <a:pt x="214848" y="29051"/>
                    <a:pt x="224373" y="27146"/>
                  </a:cubicBezTo>
                  <a:lnTo>
                    <a:pt x="223421" y="26194"/>
                  </a:lnTo>
                  <a:cubicBezTo>
                    <a:pt x="220564" y="35719"/>
                    <a:pt x="224373" y="38576"/>
                    <a:pt x="233898" y="36671"/>
                  </a:cubicBezTo>
                  <a:lnTo>
                    <a:pt x="232946" y="35719"/>
                  </a:lnTo>
                  <a:cubicBezTo>
                    <a:pt x="231041" y="44291"/>
                    <a:pt x="234851" y="48101"/>
                    <a:pt x="243423" y="45244"/>
                  </a:cubicBezTo>
                  <a:lnTo>
                    <a:pt x="243423" y="45244"/>
                  </a:lnTo>
                  <a:close/>
                </a:path>
              </a:pathLst>
            </a:custGeom>
            <a:grpFill/>
            <a:ln w="9525" cap="flat">
              <a:noFill/>
              <a:prstDash val="solid"/>
              <a:miter/>
            </a:ln>
          </p:spPr>
          <p:txBody>
            <a:bodyPr rtlCol="0" anchor="ctr"/>
            <a:lstStyle/>
            <a:p>
              <a:endParaRPr lang="en-US"/>
            </a:p>
          </p:txBody>
        </p:sp>
        <p:sp>
          <p:nvSpPr>
            <p:cNvPr id="679" name="Freeform: Shape 832">
              <a:extLst>
                <a:ext uri="{FF2B5EF4-FFF2-40B4-BE49-F238E27FC236}">
                  <a16:creationId xmlns:a16="http://schemas.microsoft.com/office/drawing/2014/main" id="{E66F6220-2E4D-F34C-BE65-DBFBA6C07E61}"/>
                </a:ext>
              </a:extLst>
            </p:cNvPr>
            <p:cNvSpPr/>
            <p:nvPr/>
          </p:nvSpPr>
          <p:spPr>
            <a:xfrm>
              <a:off x="6012493" y="3330335"/>
              <a:ext cx="190500" cy="161925"/>
            </a:xfrm>
            <a:custGeom>
              <a:avLst/>
              <a:gdLst>
                <a:gd name="connsiteX0" fmla="*/ 186377 w 190500"/>
                <a:gd name="connsiteY0" fmla="*/ 150100 h 161925"/>
                <a:gd name="connsiteX1" fmla="*/ 159707 w 190500"/>
                <a:gd name="connsiteY1" fmla="*/ 157720 h 161925"/>
                <a:gd name="connsiteX2" fmla="*/ 27310 w 190500"/>
                <a:gd name="connsiteY2" fmla="*/ 113905 h 161925"/>
                <a:gd name="connsiteX3" fmla="*/ 7307 w 190500"/>
                <a:gd name="connsiteY3" fmla="*/ 91998 h 161925"/>
                <a:gd name="connsiteX4" fmla="*/ 93032 w 190500"/>
                <a:gd name="connsiteY4" fmla="*/ 7225 h 161925"/>
                <a:gd name="connsiteX5" fmla="*/ 132085 w 190500"/>
                <a:gd name="connsiteY5" fmla="*/ 20560 h 161925"/>
                <a:gd name="connsiteX6" fmla="*/ 186377 w 190500"/>
                <a:gd name="connsiteY6" fmla="*/ 15010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6377" y="150100"/>
                  </a:moveTo>
                  <a:cubicBezTo>
                    <a:pt x="186377" y="158673"/>
                    <a:pt x="177805" y="167245"/>
                    <a:pt x="159707" y="157720"/>
                  </a:cubicBezTo>
                  <a:cubicBezTo>
                    <a:pt x="117797" y="135813"/>
                    <a:pt x="73030" y="122478"/>
                    <a:pt x="27310" y="113905"/>
                  </a:cubicBezTo>
                  <a:cubicBezTo>
                    <a:pt x="20642" y="112000"/>
                    <a:pt x="5402" y="107238"/>
                    <a:pt x="7307" y="91998"/>
                  </a:cubicBezTo>
                  <a:cubicBezTo>
                    <a:pt x="10165" y="77710"/>
                    <a:pt x="79697" y="4368"/>
                    <a:pt x="93032" y="7225"/>
                  </a:cubicBezTo>
                  <a:cubicBezTo>
                    <a:pt x="106367" y="9130"/>
                    <a:pt x="121607" y="9130"/>
                    <a:pt x="132085" y="20560"/>
                  </a:cubicBezTo>
                  <a:cubicBezTo>
                    <a:pt x="142562" y="29133"/>
                    <a:pt x="185425" y="124383"/>
                    <a:pt x="186377" y="150100"/>
                  </a:cubicBezTo>
                  <a:close/>
                </a:path>
              </a:pathLst>
            </a:custGeom>
            <a:grpFill/>
            <a:ln w="9525" cap="flat">
              <a:noFill/>
              <a:prstDash val="solid"/>
              <a:miter/>
            </a:ln>
          </p:spPr>
          <p:txBody>
            <a:bodyPr rtlCol="0" anchor="ctr"/>
            <a:lstStyle/>
            <a:p>
              <a:endParaRPr lang="en-US"/>
            </a:p>
          </p:txBody>
        </p:sp>
        <p:sp>
          <p:nvSpPr>
            <p:cNvPr id="680" name="Freeform: Shape 833">
              <a:extLst>
                <a:ext uri="{FF2B5EF4-FFF2-40B4-BE49-F238E27FC236}">
                  <a16:creationId xmlns:a16="http://schemas.microsoft.com/office/drawing/2014/main" id="{AC8CEFD5-A987-2346-843B-FC5553520A95}"/>
                </a:ext>
              </a:extLst>
            </p:cNvPr>
            <p:cNvSpPr/>
            <p:nvPr/>
          </p:nvSpPr>
          <p:spPr>
            <a:xfrm>
              <a:off x="6031706" y="3152429"/>
              <a:ext cx="200025" cy="85725"/>
            </a:xfrm>
            <a:custGeom>
              <a:avLst/>
              <a:gdLst>
                <a:gd name="connsiteX0" fmla="*/ 7144 w 200025"/>
                <a:gd name="connsiteY0" fmla="*/ 38446 h 85725"/>
                <a:gd name="connsiteX1" fmla="*/ 21431 w 200025"/>
                <a:gd name="connsiteY1" fmla="*/ 9871 h 85725"/>
                <a:gd name="connsiteX2" fmla="*/ 183356 w 200025"/>
                <a:gd name="connsiteY2" fmla="*/ 33683 h 85725"/>
                <a:gd name="connsiteX3" fmla="*/ 199549 w 200025"/>
                <a:gd name="connsiteY3" fmla="*/ 48923 h 85725"/>
                <a:gd name="connsiteX4" fmla="*/ 180499 w 200025"/>
                <a:gd name="connsiteY4" fmla="*/ 65116 h 85725"/>
                <a:gd name="connsiteX5" fmla="*/ 45244 w 200025"/>
                <a:gd name="connsiteY5" fmla="*/ 75593 h 85725"/>
                <a:gd name="connsiteX6" fmla="*/ 45244 w 200025"/>
                <a:gd name="connsiteY6" fmla="*/ 76546 h 85725"/>
                <a:gd name="connsiteX7" fmla="*/ 34766 w 200025"/>
                <a:gd name="connsiteY7" fmla="*/ 66068 h 85725"/>
                <a:gd name="connsiteX8" fmla="*/ 35719 w 200025"/>
                <a:gd name="connsiteY8" fmla="*/ 67021 h 85725"/>
                <a:gd name="connsiteX9" fmla="*/ 25241 w 200025"/>
                <a:gd name="connsiteY9" fmla="*/ 56543 h 85725"/>
                <a:gd name="connsiteX10" fmla="*/ 26194 w 200025"/>
                <a:gd name="connsiteY10" fmla="*/ 57496 h 85725"/>
                <a:gd name="connsiteX11" fmla="*/ 15716 w 200025"/>
                <a:gd name="connsiteY11" fmla="*/ 47018 h 85725"/>
                <a:gd name="connsiteX12" fmla="*/ 16669 w 200025"/>
                <a:gd name="connsiteY12" fmla="*/ 47971 h 85725"/>
                <a:gd name="connsiteX13" fmla="*/ 7144 w 200025"/>
                <a:gd name="connsiteY13" fmla="*/ 38446 h 85725"/>
                <a:gd name="connsiteX14" fmla="*/ 7144 w 200025"/>
                <a:gd name="connsiteY14" fmla="*/ 3844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85725">
                  <a:moveTo>
                    <a:pt x="7144" y="38446"/>
                  </a:moveTo>
                  <a:cubicBezTo>
                    <a:pt x="10001" y="27968"/>
                    <a:pt x="476" y="11776"/>
                    <a:pt x="21431" y="9871"/>
                  </a:cubicBezTo>
                  <a:cubicBezTo>
                    <a:pt x="77629" y="5108"/>
                    <a:pt x="132874" y="3203"/>
                    <a:pt x="183356" y="33683"/>
                  </a:cubicBezTo>
                  <a:cubicBezTo>
                    <a:pt x="190024" y="37493"/>
                    <a:pt x="198596" y="43208"/>
                    <a:pt x="199549" y="48923"/>
                  </a:cubicBezTo>
                  <a:cubicBezTo>
                    <a:pt x="201454" y="61306"/>
                    <a:pt x="187166" y="60353"/>
                    <a:pt x="180499" y="65116"/>
                  </a:cubicBezTo>
                  <a:cubicBezTo>
                    <a:pt x="137636" y="99406"/>
                    <a:pt x="90011" y="66068"/>
                    <a:pt x="45244" y="75593"/>
                  </a:cubicBezTo>
                  <a:cubicBezTo>
                    <a:pt x="45244" y="75593"/>
                    <a:pt x="45244" y="76546"/>
                    <a:pt x="45244" y="76546"/>
                  </a:cubicBezTo>
                  <a:cubicBezTo>
                    <a:pt x="47149" y="67973"/>
                    <a:pt x="44291" y="64163"/>
                    <a:pt x="34766" y="66068"/>
                  </a:cubicBezTo>
                  <a:cubicBezTo>
                    <a:pt x="34766" y="66068"/>
                    <a:pt x="35719" y="67021"/>
                    <a:pt x="35719" y="67021"/>
                  </a:cubicBezTo>
                  <a:cubicBezTo>
                    <a:pt x="37624" y="58448"/>
                    <a:pt x="34766" y="54638"/>
                    <a:pt x="25241" y="56543"/>
                  </a:cubicBezTo>
                  <a:cubicBezTo>
                    <a:pt x="25241" y="56543"/>
                    <a:pt x="26194" y="57496"/>
                    <a:pt x="26194" y="57496"/>
                  </a:cubicBezTo>
                  <a:cubicBezTo>
                    <a:pt x="28099" y="48923"/>
                    <a:pt x="25241" y="45113"/>
                    <a:pt x="15716" y="47018"/>
                  </a:cubicBezTo>
                  <a:cubicBezTo>
                    <a:pt x="15716" y="47018"/>
                    <a:pt x="16669" y="47971"/>
                    <a:pt x="16669" y="47971"/>
                  </a:cubicBezTo>
                  <a:cubicBezTo>
                    <a:pt x="18574" y="39398"/>
                    <a:pt x="15716" y="36541"/>
                    <a:pt x="7144" y="38446"/>
                  </a:cubicBezTo>
                  <a:lnTo>
                    <a:pt x="7144" y="38446"/>
                  </a:lnTo>
                  <a:close/>
                </a:path>
              </a:pathLst>
            </a:custGeom>
            <a:grpFill/>
            <a:ln w="9525" cap="flat">
              <a:noFill/>
              <a:prstDash val="solid"/>
              <a:miter/>
            </a:ln>
          </p:spPr>
          <p:txBody>
            <a:bodyPr rtlCol="0" anchor="ctr"/>
            <a:lstStyle/>
            <a:p>
              <a:endParaRPr lang="en-US"/>
            </a:p>
          </p:txBody>
        </p:sp>
        <p:sp>
          <p:nvSpPr>
            <p:cNvPr id="681" name="Freeform: Shape 834">
              <a:extLst>
                <a:ext uri="{FF2B5EF4-FFF2-40B4-BE49-F238E27FC236}">
                  <a16:creationId xmlns:a16="http://schemas.microsoft.com/office/drawing/2014/main" id="{0A87C9F3-844B-E943-8CAF-A811558E6150}"/>
                </a:ext>
              </a:extLst>
            </p:cNvPr>
            <p:cNvSpPr/>
            <p:nvPr/>
          </p:nvSpPr>
          <p:spPr>
            <a:xfrm>
              <a:off x="5832511" y="3439875"/>
              <a:ext cx="104775" cy="152400"/>
            </a:xfrm>
            <a:custGeom>
              <a:avLst/>
              <a:gdLst>
                <a:gd name="connsiteX0" fmla="*/ 57749 w 104775"/>
                <a:gd name="connsiteY0" fmla="*/ 151050 h 152400"/>
                <a:gd name="connsiteX1" fmla="*/ 11077 w 104775"/>
                <a:gd name="connsiteY1" fmla="*/ 51038 h 152400"/>
                <a:gd name="connsiteX2" fmla="*/ 19649 w 104775"/>
                <a:gd name="connsiteY2" fmla="*/ 14843 h 152400"/>
                <a:gd name="connsiteX3" fmla="*/ 83467 w 104775"/>
                <a:gd name="connsiteY3" fmla="*/ 14843 h 152400"/>
                <a:gd name="connsiteX4" fmla="*/ 97754 w 104775"/>
                <a:gd name="connsiteY4" fmla="*/ 55800 h 152400"/>
                <a:gd name="connsiteX5" fmla="*/ 57749 w 104775"/>
                <a:gd name="connsiteY5" fmla="*/ 15105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749" y="151050"/>
                  </a:moveTo>
                  <a:cubicBezTo>
                    <a:pt x="29174" y="117713"/>
                    <a:pt x="18697" y="84375"/>
                    <a:pt x="11077" y="51038"/>
                  </a:cubicBezTo>
                  <a:cubicBezTo>
                    <a:pt x="8219" y="37703"/>
                    <a:pt x="599" y="20558"/>
                    <a:pt x="19649" y="14843"/>
                  </a:cubicBezTo>
                  <a:cubicBezTo>
                    <a:pt x="40604" y="8175"/>
                    <a:pt x="63464" y="1508"/>
                    <a:pt x="83467" y="14843"/>
                  </a:cubicBezTo>
                  <a:cubicBezTo>
                    <a:pt x="94897" y="23415"/>
                    <a:pt x="106327" y="36750"/>
                    <a:pt x="97754" y="55800"/>
                  </a:cubicBezTo>
                  <a:cubicBezTo>
                    <a:pt x="85372" y="85328"/>
                    <a:pt x="72989" y="115808"/>
                    <a:pt x="57749" y="151050"/>
                  </a:cubicBezTo>
                  <a:close/>
                </a:path>
              </a:pathLst>
            </a:custGeom>
            <a:grpFill/>
            <a:ln w="9525" cap="flat">
              <a:noFill/>
              <a:prstDash val="solid"/>
              <a:miter/>
            </a:ln>
          </p:spPr>
          <p:txBody>
            <a:bodyPr rtlCol="0" anchor="ctr"/>
            <a:lstStyle/>
            <a:p>
              <a:endParaRPr lang="en-US"/>
            </a:p>
          </p:txBody>
        </p:sp>
        <p:sp>
          <p:nvSpPr>
            <p:cNvPr id="682" name="Freeform: Shape 835">
              <a:extLst>
                <a:ext uri="{FF2B5EF4-FFF2-40B4-BE49-F238E27FC236}">
                  <a16:creationId xmlns:a16="http://schemas.microsoft.com/office/drawing/2014/main" id="{932CECCC-BABF-B04A-869B-DA9F42677C08}"/>
                </a:ext>
              </a:extLst>
            </p:cNvPr>
            <p:cNvSpPr/>
            <p:nvPr/>
          </p:nvSpPr>
          <p:spPr>
            <a:xfrm>
              <a:off x="6254651" y="3577114"/>
              <a:ext cx="66675" cy="114300"/>
            </a:xfrm>
            <a:custGeom>
              <a:avLst/>
              <a:gdLst>
                <a:gd name="connsiteX0" fmla="*/ 10894 w 66675"/>
                <a:gd name="connsiteY0" fmla="*/ 7144 h 114300"/>
                <a:gd name="connsiteX1" fmla="*/ 12799 w 66675"/>
                <a:gd name="connsiteY1" fmla="*/ 109061 h 114300"/>
                <a:gd name="connsiteX2" fmla="*/ 10894 w 66675"/>
                <a:gd name="connsiteY2" fmla="*/ 7144 h 114300"/>
              </a:gdLst>
              <a:ahLst/>
              <a:cxnLst>
                <a:cxn ang="0">
                  <a:pos x="connsiteX0" y="connsiteY0"/>
                </a:cxn>
                <a:cxn ang="0">
                  <a:pos x="connsiteX1" y="connsiteY1"/>
                </a:cxn>
                <a:cxn ang="0">
                  <a:pos x="connsiteX2" y="connsiteY2"/>
                </a:cxn>
              </a:cxnLst>
              <a:rect l="l" t="t" r="r" b="b"/>
              <a:pathLst>
                <a:path w="66675" h="114300">
                  <a:moveTo>
                    <a:pt x="10894" y="7144"/>
                  </a:moveTo>
                  <a:cubicBezTo>
                    <a:pt x="77569" y="51911"/>
                    <a:pt x="78521" y="66199"/>
                    <a:pt x="12799" y="109061"/>
                  </a:cubicBezTo>
                  <a:cubicBezTo>
                    <a:pt x="3274" y="74771"/>
                    <a:pt x="8036" y="41434"/>
                    <a:pt x="10894" y="7144"/>
                  </a:cubicBezTo>
                  <a:close/>
                </a:path>
              </a:pathLst>
            </a:custGeom>
            <a:grpFill/>
            <a:ln w="9525" cap="flat">
              <a:noFill/>
              <a:prstDash val="solid"/>
              <a:miter/>
            </a:ln>
          </p:spPr>
          <p:txBody>
            <a:bodyPr rtlCol="0" anchor="ctr"/>
            <a:lstStyle/>
            <a:p>
              <a:endParaRPr lang="en-US"/>
            </a:p>
          </p:txBody>
        </p:sp>
        <p:sp>
          <p:nvSpPr>
            <p:cNvPr id="683" name="Freeform: Shape 836">
              <a:extLst>
                <a:ext uri="{FF2B5EF4-FFF2-40B4-BE49-F238E27FC236}">
                  <a16:creationId xmlns:a16="http://schemas.microsoft.com/office/drawing/2014/main" id="{060CC2BD-CFA7-2B49-AE3D-2814D135B86B}"/>
                </a:ext>
              </a:extLst>
            </p:cNvPr>
            <p:cNvSpPr/>
            <p:nvPr/>
          </p:nvSpPr>
          <p:spPr>
            <a:xfrm>
              <a:off x="6029042" y="3183174"/>
              <a:ext cx="19050" cy="19050"/>
            </a:xfrm>
            <a:custGeom>
              <a:avLst/>
              <a:gdLst>
                <a:gd name="connsiteX0" fmla="*/ 8856 w 19050"/>
                <a:gd name="connsiteY0" fmla="*/ 7701 h 19050"/>
                <a:gd name="connsiteX1" fmla="*/ 19333 w 19050"/>
                <a:gd name="connsiteY1" fmla="*/ 18178 h 19050"/>
                <a:gd name="connsiteX2" fmla="*/ 8856 w 19050"/>
                <a:gd name="connsiteY2" fmla="*/ 7701 h 19050"/>
              </a:gdLst>
              <a:ahLst/>
              <a:cxnLst>
                <a:cxn ang="0">
                  <a:pos x="connsiteX0" y="connsiteY0"/>
                </a:cxn>
                <a:cxn ang="0">
                  <a:pos x="connsiteX1" y="connsiteY1"/>
                </a:cxn>
                <a:cxn ang="0">
                  <a:pos x="connsiteX2" y="connsiteY2"/>
                </a:cxn>
              </a:cxnLst>
              <a:rect l="l" t="t" r="r" b="b"/>
              <a:pathLst>
                <a:path w="19050" h="19050">
                  <a:moveTo>
                    <a:pt x="8856" y="7701"/>
                  </a:moveTo>
                  <a:cubicBezTo>
                    <a:pt x="17428" y="5796"/>
                    <a:pt x="21238" y="8653"/>
                    <a:pt x="19333" y="18178"/>
                  </a:cubicBezTo>
                  <a:cubicBezTo>
                    <a:pt x="9808" y="21036"/>
                    <a:pt x="4093" y="19131"/>
                    <a:pt x="8856" y="7701"/>
                  </a:cubicBezTo>
                  <a:close/>
                </a:path>
              </a:pathLst>
            </a:custGeom>
            <a:grpFill/>
            <a:ln w="9525" cap="flat">
              <a:noFill/>
              <a:prstDash val="solid"/>
              <a:miter/>
            </a:ln>
          </p:spPr>
          <p:txBody>
            <a:bodyPr rtlCol="0" anchor="ctr"/>
            <a:lstStyle/>
            <a:p>
              <a:endParaRPr lang="en-US"/>
            </a:p>
          </p:txBody>
        </p:sp>
        <p:sp>
          <p:nvSpPr>
            <p:cNvPr id="684" name="Freeform: Shape 837">
              <a:extLst>
                <a:ext uri="{FF2B5EF4-FFF2-40B4-BE49-F238E27FC236}">
                  <a16:creationId xmlns:a16="http://schemas.microsoft.com/office/drawing/2014/main" id="{56709EED-3963-024A-A073-0F75358FEF7E}"/>
                </a:ext>
              </a:extLst>
            </p:cNvPr>
            <p:cNvSpPr/>
            <p:nvPr/>
          </p:nvSpPr>
          <p:spPr>
            <a:xfrm>
              <a:off x="6039076" y="3192699"/>
              <a:ext cx="19050" cy="19050"/>
            </a:xfrm>
            <a:custGeom>
              <a:avLst/>
              <a:gdLst>
                <a:gd name="connsiteX0" fmla="*/ 8347 w 19050"/>
                <a:gd name="connsiteY0" fmla="*/ 7701 h 19050"/>
                <a:gd name="connsiteX1" fmla="*/ 18824 w 19050"/>
                <a:gd name="connsiteY1" fmla="*/ 18178 h 19050"/>
                <a:gd name="connsiteX2" fmla="*/ 8347 w 19050"/>
                <a:gd name="connsiteY2" fmla="*/ 7701 h 19050"/>
              </a:gdLst>
              <a:ahLst/>
              <a:cxnLst>
                <a:cxn ang="0">
                  <a:pos x="connsiteX0" y="connsiteY0"/>
                </a:cxn>
                <a:cxn ang="0">
                  <a:pos x="connsiteX1" y="connsiteY1"/>
                </a:cxn>
                <a:cxn ang="0">
                  <a:pos x="connsiteX2" y="connsiteY2"/>
                </a:cxn>
              </a:cxnLst>
              <a:rect l="l" t="t" r="r" b="b"/>
              <a:pathLst>
                <a:path w="19050" h="19050">
                  <a:moveTo>
                    <a:pt x="8347" y="7701"/>
                  </a:moveTo>
                  <a:cubicBezTo>
                    <a:pt x="16919" y="5796"/>
                    <a:pt x="20729" y="8653"/>
                    <a:pt x="18824" y="18178"/>
                  </a:cubicBezTo>
                  <a:cubicBezTo>
                    <a:pt x="10252" y="20083"/>
                    <a:pt x="4537" y="18178"/>
                    <a:pt x="8347" y="7701"/>
                  </a:cubicBezTo>
                  <a:close/>
                </a:path>
              </a:pathLst>
            </a:custGeom>
            <a:grpFill/>
            <a:ln w="9525" cap="flat">
              <a:noFill/>
              <a:prstDash val="solid"/>
              <a:miter/>
            </a:ln>
          </p:spPr>
          <p:txBody>
            <a:bodyPr rtlCol="0" anchor="ctr"/>
            <a:lstStyle/>
            <a:p>
              <a:endParaRPr lang="en-US"/>
            </a:p>
          </p:txBody>
        </p:sp>
        <p:sp>
          <p:nvSpPr>
            <p:cNvPr id="685" name="Freeform: Shape 838">
              <a:extLst>
                <a:ext uri="{FF2B5EF4-FFF2-40B4-BE49-F238E27FC236}">
                  <a16:creationId xmlns:a16="http://schemas.microsoft.com/office/drawing/2014/main" id="{80AE68EA-15BF-2D4A-AD7A-697D239CB967}"/>
                </a:ext>
              </a:extLst>
            </p:cNvPr>
            <p:cNvSpPr/>
            <p:nvPr/>
          </p:nvSpPr>
          <p:spPr>
            <a:xfrm>
              <a:off x="6049323" y="3202224"/>
              <a:ext cx="19050" cy="19050"/>
            </a:xfrm>
            <a:custGeom>
              <a:avLst/>
              <a:gdLst>
                <a:gd name="connsiteX0" fmla="*/ 7624 w 19050"/>
                <a:gd name="connsiteY0" fmla="*/ 7701 h 19050"/>
                <a:gd name="connsiteX1" fmla="*/ 18102 w 19050"/>
                <a:gd name="connsiteY1" fmla="*/ 18178 h 19050"/>
                <a:gd name="connsiteX2" fmla="*/ 7624 w 19050"/>
                <a:gd name="connsiteY2" fmla="*/ 7701 h 19050"/>
              </a:gdLst>
              <a:ahLst/>
              <a:cxnLst>
                <a:cxn ang="0">
                  <a:pos x="connsiteX0" y="connsiteY0"/>
                </a:cxn>
                <a:cxn ang="0">
                  <a:pos x="connsiteX1" y="connsiteY1"/>
                </a:cxn>
                <a:cxn ang="0">
                  <a:pos x="connsiteX2" y="connsiteY2"/>
                </a:cxn>
              </a:cxnLst>
              <a:rect l="l" t="t" r="r" b="b"/>
              <a:pathLst>
                <a:path w="19050" h="19050">
                  <a:moveTo>
                    <a:pt x="7624" y="7701"/>
                  </a:moveTo>
                  <a:cubicBezTo>
                    <a:pt x="16197" y="5796"/>
                    <a:pt x="20007" y="8653"/>
                    <a:pt x="18102" y="18178"/>
                  </a:cubicBezTo>
                  <a:cubicBezTo>
                    <a:pt x="9530" y="20083"/>
                    <a:pt x="5720" y="16273"/>
                    <a:pt x="7624" y="7701"/>
                  </a:cubicBezTo>
                  <a:close/>
                </a:path>
              </a:pathLst>
            </a:custGeom>
            <a:grpFill/>
            <a:ln w="9525" cap="flat">
              <a:noFill/>
              <a:prstDash val="solid"/>
              <a:miter/>
            </a:ln>
          </p:spPr>
          <p:txBody>
            <a:bodyPr rtlCol="0" anchor="ctr"/>
            <a:lstStyle/>
            <a:p>
              <a:endParaRPr lang="en-US"/>
            </a:p>
          </p:txBody>
        </p:sp>
        <p:sp>
          <p:nvSpPr>
            <p:cNvPr id="686" name="Freeform: Shape 839">
              <a:extLst>
                <a:ext uri="{FF2B5EF4-FFF2-40B4-BE49-F238E27FC236}">
                  <a16:creationId xmlns:a16="http://schemas.microsoft.com/office/drawing/2014/main" id="{DE73EC04-315B-0A44-B7EA-4D7DFDF2FB22}"/>
                </a:ext>
              </a:extLst>
            </p:cNvPr>
            <p:cNvSpPr/>
            <p:nvPr/>
          </p:nvSpPr>
          <p:spPr>
            <a:xfrm>
              <a:off x="6058848" y="3211826"/>
              <a:ext cx="19050" cy="19050"/>
            </a:xfrm>
            <a:custGeom>
              <a:avLst/>
              <a:gdLst>
                <a:gd name="connsiteX0" fmla="*/ 7624 w 19050"/>
                <a:gd name="connsiteY0" fmla="*/ 7624 h 19050"/>
                <a:gd name="connsiteX1" fmla="*/ 18102 w 19050"/>
                <a:gd name="connsiteY1" fmla="*/ 18102 h 19050"/>
                <a:gd name="connsiteX2" fmla="*/ 7624 w 19050"/>
                <a:gd name="connsiteY2" fmla="*/ 7624 h 19050"/>
              </a:gdLst>
              <a:ahLst/>
              <a:cxnLst>
                <a:cxn ang="0">
                  <a:pos x="connsiteX0" y="connsiteY0"/>
                </a:cxn>
                <a:cxn ang="0">
                  <a:pos x="connsiteX1" y="connsiteY1"/>
                </a:cxn>
                <a:cxn ang="0">
                  <a:pos x="connsiteX2" y="connsiteY2"/>
                </a:cxn>
              </a:cxnLst>
              <a:rect l="l" t="t" r="r" b="b"/>
              <a:pathLst>
                <a:path w="19050" h="19050">
                  <a:moveTo>
                    <a:pt x="7624" y="7624"/>
                  </a:moveTo>
                  <a:cubicBezTo>
                    <a:pt x="16197" y="5720"/>
                    <a:pt x="20007" y="9529"/>
                    <a:pt x="18102" y="18102"/>
                  </a:cubicBezTo>
                  <a:cubicBezTo>
                    <a:pt x="9530" y="20007"/>
                    <a:pt x="5720" y="16197"/>
                    <a:pt x="7624" y="7624"/>
                  </a:cubicBezTo>
                  <a:close/>
                </a:path>
              </a:pathLst>
            </a:custGeom>
            <a:grpFill/>
            <a:ln w="9525" cap="flat">
              <a:noFill/>
              <a:prstDash val="solid"/>
              <a:miter/>
            </a:ln>
          </p:spPr>
          <p:txBody>
            <a:bodyPr rtlCol="0" anchor="ctr"/>
            <a:lstStyle/>
            <a:p>
              <a:endParaRPr lang="en-US"/>
            </a:p>
          </p:txBody>
        </p:sp>
      </p:grpSp>
      <p:sp>
        <p:nvSpPr>
          <p:cNvPr id="687" name="Freeform: Shape 840">
            <a:extLst>
              <a:ext uri="{FF2B5EF4-FFF2-40B4-BE49-F238E27FC236}">
                <a16:creationId xmlns:a16="http://schemas.microsoft.com/office/drawing/2014/main" id="{2BD8B5CE-B024-3748-8F18-25886BE9BB9F}"/>
              </a:ext>
            </a:extLst>
          </p:cNvPr>
          <p:cNvSpPr/>
          <p:nvPr/>
        </p:nvSpPr>
        <p:spPr>
          <a:xfrm>
            <a:off x="8574004" y="2269396"/>
            <a:ext cx="265393" cy="265393"/>
          </a:xfrm>
          <a:custGeom>
            <a:avLst/>
            <a:gdLst>
              <a:gd name="connsiteX0" fmla="*/ 315754 w 628650"/>
              <a:gd name="connsiteY0" fmla="*/ 7149 h 628650"/>
              <a:gd name="connsiteX1" fmla="*/ 626269 w 628650"/>
              <a:gd name="connsiteY1" fmla="*/ 313854 h 628650"/>
              <a:gd name="connsiteX2" fmla="*/ 315754 w 628650"/>
              <a:gd name="connsiteY2" fmla="*/ 625321 h 628650"/>
              <a:gd name="connsiteX3" fmla="*/ 7144 w 628650"/>
              <a:gd name="connsiteY3" fmla="*/ 315759 h 628650"/>
              <a:gd name="connsiteX4" fmla="*/ 315754 w 628650"/>
              <a:gd name="connsiteY4" fmla="*/ 7149 h 628650"/>
              <a:gd name="connsiteX5" fmla="*/ 314801 w 628650"/>
              <a:gd name="connsiteY5" fmla="*/ 538644 h 628650"/>
              <a:gd name="connsiteX6" fmla="*/ 340519 w 628650"/>
              <a:gd name="connsiteY6" fmla="*/ 514831 h 628650"/>
              <a:gd name="connsiteX7" fmla="*/ 370999 w 628650"/>
              <a:gd name="connsiteY7" fmla="*/ 484351 h 628650"/>
              <a:gd name="connsiteX8" fmla="*/ 442436 w 628650"/>
              <a:gd name="connsiteY8" fmla="*/ 388149 h 628650"/>
              <a:gd name="connsiteX9" fmla="*/ 368141 w 628650"/>
              <a:gd name="connsiteY9" fmla="*/ 289089 h 628650"/>
              <a:gd name="connsiteX10" fmla="*/ 298609 w 628650"/>
              <a:gd name="connsiteY10" fmla="*/ 257656 h 628650"/>
              <a:gd name="connsiteX11" fmla="*/ 282416 w 628650"/>
              <a:gd name="connsiteY11" fmla="*/ 226224 h 628650"/>
              <a:gd name="connsiteX12" fmla="*/ 310039 w 628650"/>
              <a:gd name="connsiteY12" fmla="*/ 204316 h 628650"/>
              <a:gd name="connsiteX13" fmla="*/ 375761 w 628650"/>
              <a:gd name="connsiteY13" fmla="*/ 208126 h 628650"/>
              <a:gd name="connsiteX14" fmla="*/ 418624 w 628650"/>
              <a:gd name="connsiteY14" fmla="*/ 185266 h 628650"/>
              <a:gd name="connsiteX15" fmla="*/ 391001 w 628650"/>
              <a:gd name="connsiteY15" fmla="*/ 142404 h 628650"/>
              <a:gd name="connsiteX16" fmla="*/ 334804 w 628650"/>
              <a:gd name="connsiteY16" fmla="*/ 109066 h 628650"/>
              <a:gd name="connsiteX17" fmla="*/ 290036 w 628650"/>
              <a:gd name="connsiteY17" fmla="*/ 115734 h 628650"/>
              <a:gd name="connsiteX18" fmla="*/ 255746 w 628650"/>
              <a:gd name="connsiteY18" fmla="*/ 150976 h 628650"/>
              <a:gd name="connsiteX19" fmla="*/ 191929 w 628650"/>
              <a:gd name="connsiteY19" fmla="*/ 242416 h 628650"/>
              <a:gd name="connsiteX20" fmla="*/ 258604 w 628650"/>
              <a:gd name="connsiteY20" fmla="*/ 331951 h 628650"/>
              <a:gd name="connsiteX21" fmla="*/ 311944 w 628650"/>
              <a:gd name="connsiteY21" fmla="*/ 352906 h 628650"/>
              <a:gd name="connsiteX22" fmla="*/ 350996 w 628650"/>
              <a:gd name="connsiteY22" fmla="*/ 399579 h 628650"/>
              <a:gd name="connsiteX23" fmla="*/ 294799 w 628650"/>
              <a:gd name="connsiteY23" fmla="*/ 428154 h 628650"/>
              <a:gd name="connsiteX24" fmla="*/ 234791 w 628650"/>
              <a:gd name="connsiteY24" fmla="*/ 416724 h 628650"/>
              <a:gd name="connsiteX25" fmla="*/ 200501 w 628650"/>
              <a:gd name="connsiteY25" fmla="*/ 431964 h 628650"/>
              <a:gd name="connsiteX26" fmla="*/ 212884 w 628650"/>
              <a:gd name="connsiteY26" fmla="*/ 482446 h 628650"/>
              <a:gd name="connsiteX27" fmla="*/ 301466 w 628650"/>
              <a:gd name="connsiteY27" fmla="*/ 532929 h 628650"/>
              <a:gd name="connsiteX28" fmla="*/ 314801 w 628650"/>
              <a:gd name="connsiteY28" fmla="*/ 53864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650" h="628650">
                <a:moveTo>
                  <a:pt x="315754" y="7149"/>
                </a:moveTo>
                <a:cubicBezTo>
                  <a:pt x="486251" y="6196"/>
                  <a:pt x="625317" y="144309"/>
                  <a:pt x="626269" y="313854"/>
                </a:cubicBezTo>
                <a:cubicBezTo>
                  <a:pt x="627221" y="487209"/>
                  <a:pt x="488156" y="626274"/>
                  <a:pt x="315754" y="625321"/>
                </a:cubicBezTo>
                <a:cubicBezTo>
                  <a:pt x="146209" y="625321"/>
                  <a:pt x="7144" y="486256"/>
                  <a:pt x="7144" y="315759"/>
                </a:cubicBezTo>
                <a:cubicBezTo>
                  <a:pt x="7144" y="147166"/>
                  <a:pt x="145256" y="8101"/>
                  <a:pt x="315754" y="7149"/>
                </a:cubicBezTo>
                <a:close/>
                <a:moveTo>
                  <a:pt x="314801" y="538644"/>
                </a:moveTo>
                <a:cubicBezTo>
                  <a:pt x="329089" y="536739"/>
                  <a:pt x="340519" y="529119"/>
                  <a:pt x="340519" y="514831"/>
                </a:cubicBezTo>
                <a:cubicBezTo>
                  <a:pt x="341471" y="493876"/>
                  <a:pt x="356711" y="490066"/>
                  <a:pt x="370999" y="484351"/>
                </a:cubicBezTo>
                <a:cubicBezTo>
                  <a:pt x="414814" y="467206"/>
                  <a:pt x="441484" y="435774"/>
                  <a:pt x="442436" y="388149"/>
                </a:cubicBezTo>
                <a:cubicBezTo>
                  <a:pt x="443389" y="336714"/>
                  <a:pt x="412909" y="307186"/>
                  <a:pt x="368141" y="289089"/>
                </a:cubicBezTo>
                <a:cubicBezTo>
                  <a:pt x="345281" y="279564"/>
                  <a:pt x="321469" y="269086"/>
                  <a:pt x="298609" y="257656"/>
                </a:cubicBezTo>
                <a:cubicBezTo>
                  <a:pt x="287179" y="251941"/>
                  <a:pt x="279559" y="240511"/>
                  <a:pt x="282416" y="226224"/>
                </a:cubicBezTo>
                <a:cubicBezTo>
                  <a:pt x="285274" y="210984"/>
                  <a:pt x="296704" y="205269"/>
                  <a:pt x="310039" y="204316"/>
                </a:cubicBezTo>
                <a:cubicBezTo>
                  <a:pt x="331946" y="204316"/>
                  <a:pt x="355759" y="201459"/>
                  <a:pt x="375761" y="208126"/>
                </a:cubicBezTo>
                <a:cubicBezTo>
                  <a:pt x="402431" y="216699"/>
                  <a:pt x="411956" y="210984"/>
                  <a:pt x="418624" y="185266"/>
                </a:cubicBezTo>
                <a:cubicBezTo>
                  <a:pt x="426244" y="156691"/>
                  <a:pt x="414814" y="148119"/>
                  <a:pt x="391001" y="142404"/>
                </a:cubicBezTo>
                <a:cubicBezTo>
                  <a:pt x="369094" y="137641"/>
                  <a:pt x="347186" y="138594"/>
                  <a:pt x="334804" y="109066"/>
                </a:cubicBezTo>
                <a:cubicBezTo>
                  <a:pt x="324326" y="83349"/>
                  <a:pt x="298609" y="90016"/>
                  <a:pt x="290036" y="115734"/>
                </a:cubicBezTo>
                <a:cubicBezTo>
                  <a:pt x="283369" y="134784"/>
                  <a:pt x="272891" y="143356"/>
                  <a:pt x="255746" y="150976"/>
                </a:cubicBezTo>
                <a:cubicBezTo>
                  <a:pt x="215741" y="168121"/>
                  <a:pt x="191929" y="197649"/>
                  <a:pt x="191929" y="242416"/>
                </a:cubicBezTo>
                <a:cubicBezTo>
                  <a:pt x="190976" y="288136"/>
                  <a:pt x="219551" y="314806"/>
                  <a:pt x="258604" y="331951"/>
                </a:cubicBezTo>
                <a:cubicBezTo>
                  <a:pt x="275749" y="339571"/>
                  <a:pt x="294799" y="344334"/>
                  <a:pt x="311944" y="352906"/>
                </a:cubicBezTo>
                <a:cubicBezTo>
                  <a:pt x="331946" y="362431"/>
                  <a:pt x="355759" y="371004"/>
                  <a:pt x="350996" y="399579"/>
                </a:cubicBezTo>
                <a:cubicBezTo>
                  <a:pt x="345281" y="431964"/>
                  <a:pt x="317659" y="430059"/>
                  <a:pt x="294799" y="428154"/>
                </a:cubicBezTo>
                <a:cubicBezTo>
                  <a:pt x="274796" y="427201"/>
                  <a:pt x="253841" y="423391"/>
                  <a:pt x="234791" y="416724"/>
                </a:cubicBezTo>
                <a:cubicBezTo>
                  <a:pt x="215741" y="409104"/>
                  <a:pt x="204311" y="411009"/>
                  <a:pt x="200501" y="431964"/>
                </a:cubicBezTo>
                <a:cubicBezTo>
                  <a:pt x="196691" y="450061"/>
                  <a:pt x="180499" y="472921"/>
                  <a:pt x="212884" y="482446"/>
                </a:cubicBezTo>
                <a:cubicBezTo>
                  <a:pt x="246221" y="492924"/>
                  <a:pt x="285274" y="492924"/>
                  <a:pt x="301466" y="532929"/>
                </a:cubicBezTo>
                <a:cubicBezTo>
                  <a:pt x="303371" y="536739"/>
                  <a:pt x="310039" y="537691"/>
                  <a:pt x="314801" y="538644"/>
                </a:cubicBezTo>
                <a:close/>
              </a:path>
            </a:pathLst>
          </a:custGeom>
          <a:solidFill>
            <a:srgbClr val="23B1A5"/>
          </a:solidFill>
          <a:ln w="9525" cap="flat">
            <a:noFill/>
            <a:prstDash val="solid"/>
            <a:miter/>
          </a:ln>
        </p:spPr>
        <p:txBody>
          <a:bodyPr rtlCol="0" anchor="ctr"/>
          <a:lstStyle/>
          <a:p>
            <a:endParaRPr lang="en-US"/>
          </a:p>
        </p:txBody>
      </p:sp>
      <p:grpSp>
        <p:nvGrpSpPr>
          <p:cNvPr id="688" name="Group 687">
            <a:extLst>
              <a:ext uri="{FF2B5EF4-FFF2-40B4-BE49-F238E27FC236}">
                <a16:creationId xmlns:a16="http://schemas.microsoft.com/office/drawing/2014/main" id="{E0886622-B692-924B-97E2-7AA355E1F0CC}"/>
              </a:ext>
            </a:extLst>
          </p:cNvPr>
          <p:cNvGrpSpPr/>
          <p:nvPr/>
        </p:nvGrpSpPr>
        <p:grpSpPr>
          <a:xfrm>
            <a:off x="9612428" y="2259836"/>
            <a:ext cx="253330" cy="255739"/>
            <a:chOff x="2827860" y="2960523"/>
            <a:chExt cx="600075" cy="605781"/>
          </a:xfrm>
          <a:solidFill>
            <a:srgbClr val="23B1A5"/>
          </a:solidFill>
        </p:grpSpPr>
        <p:sp>
          <p:nvSpPr>
            <p:cNvPr id="689" name="Freeform: Shape 842">
              <a:extLst>
                <a:ext uri="{FF2B5EF4-FFF2-40B4-BE49-F238E27FC236}">
                  <a16:creationId xmlns:a16="http://schemas.microsoft.com/office/drawing/2014/main" id="{D9605171-39AB-5644-B888-AAAA50D055A7}"/>
                </a:ext>
              </a:extLst>
            </p:cNvPr>
            <p:cNvSpPr/>
            <p:nvPr/>
          </p:nvSpPr>
          <p:spPr>
            <a:xfrm>
              <a:off x="2827860" y="2960523"/>
              <a:ext cx="600075" cy="495300"/>
            </a:xfrm>
            <a:custGeom>
              <a:avLst/>
              <a:gdLst>
                <a:gd name="connsiteX0" fmla="*/ 601140 w 600075"/>
                <a:gd name="connsiteY0" fmla="*/ 316077 h 495300"/>
                <a:gd name="connsiteX1" fmla="*/ 558277 w 600075"/>
                <a:gd name="connsiteY1" fmla="*/ 466572 h 495300"/>
                <a:gd name="connsiteX2" fmla="*/ 503985 w 600075"/>
                <a:gd name="connsiteY2" fmla="*/ 480860 h 495300"/>
                <a:gd name="connsiteX3" fmla="*/ 432547 w 600075"/>
                <a:gd name="connsiteY3" fmla="*/ 449427 h 495300"/>
                <a:gd name="connsiteX4" fmla="*/ 403020 w 600075"/>
                <a:gd name="connsiteY4" fmla="*/ 434187 h 495300"/>
                <a:gd name="connsiteX5" fmla="*/ 430643 w 600075"/>
                <a:gd name="connsiteY5" fmla="*/ 399897 h 495300"/>
                <a:gd name="connsiteX6" fmla="*/ 478268 w 600075"/>
                <a:gd name="connsiteY6" fmla="*/ 399897 h 495300"/>
                <a:gd name="connsiteX7" fmla="*/ 520177 w 600075"/>
                <a:gd name="connsiteY7" fmla="*/ 365607 h 495300"/>
                <a:gd name="connsiteX8" fmla="*/ 491602 w 600075"/>
                <a:gd name="connsiteY8" fmla="*/ 328460 h 495300"/>
                <a:gd name="connsiteX9" fmla="*/ 472552 w 600075"/>
                <a:gd name="connsiteY9" fmla="*/ 328460 h 495300"/>
                <a:gd name="connsiteX10" fmla="*/ 439215 w 600075"/>
                <a:gd name="connsiteY10" fmla="*/ 305600 h 495300"/>
                <a:gd name="connsiteX11" fmla="*/ 473505 w 600075"/>
                <a:gd name="connsiteY11" fmla="*/ 279882 h 495300"/>
                <a:gd name="connsiteX12" fmla="*/ 521130 w 600075"/>
                <a:gd name="connsiteY12" fmla="*/ 257975 h 495300"/>
                <a:gd name="connsiteX13" fmla="*/ 467790 w 600075"/>
                <a:gd name="connsiteY13" fmla="*/ 206540 h 495300"/>
                <a:gd name="connsiteX14" fmla="*/ 354443 w 600075"/>
                <a:gd name="connsiteY14" fmla="*/ 123672 h 495300"/>
                <a:gd name="connsiteX15" fmla="*/ 303960 w 600075"/>
                <a:gd name="connsiteY15" fmla="*/ 79857 h 495300"/>
                <a:gd name="connsiteX16" fmla="*/ 257287 w 600075"/>
                <a:gd name="connsiteY16" fmla="*/ 122720 h 495300"/>
                <a:gd name="connsiteX17" fmla="*/ 142987 w 600075"/>
                <a:gd name="connsiteY17" fmla="*/ 206540 h 495300"/>
                <a:gd name="connsiteX18" fmla="*/ 88695 w 600075"/>
                <a:gd name="connsiteY18" fmla="*/ 257975 h 495300"/>
                <a:gd name="connsiteX19" fmla="*/ 107745 w 600075"/>
                <a:gd name="connsiteY19" fmla="*/ 280835 h 495300"/>
                <a:gd name="connsiteX20" fmla="*/ 136320 w 600075"/>
                <a:gd name="connsiteY20" fmla="*/ 280835 h 495300"/>
                <a:gd name="connsiteX21" fmla="*/ 170610 w 600075"/>
                <a:gd name="connsiteY21" fmla="*/ 301790 h 495300"/>
                <a:gd name="connsiteX22" fmla="*/ 137272 w 600075"/>
                <a:gd name="connsiteY22" fmla="*/ 329412 h 495300"/>
                <a:gd name="connsiteX23" fmla="*/ 90600 w 600075"/>
                <a:gd name="connsiteY23" fmla="*/ 349415 h 495300"/>
                <a:gd name="connsiteX24" fmla="*/ 142987 w 600075"/>
                <a:gd name="connsiteY24" fmla="*/ 399897 h 495300"/>
                <a:gd name="connsiteX25" fmla="*/ 181087 w 600075"/>
                <a:gd name="connsiteY25" fmla="*/ 399897 h 495300"/>
                <a:gd name="connsiteX26" fmla="*/ 210615 w 600075"/>
                <a:gd name="connsiteY26" fmla="*/ 432282 h 495300"/>
                <a:gd name="connsiteX27" fmla="*/ 182992 w 600075"/>
                <a:gd name="connsiteY27" fmla="*/ 449427 h 495300"/>
                <a:gd name="connsiteX28" fmla="*/ 102982 w 600075"/>
                <a:gd name="connsiteY28" fmla="*/ 484670 h 495300"/>
                <a:gd name="connsiteX29" fmla="*/ 60120 w 600075"/>
                <a:gd name="connsiteY29" fmla="*/ 475145 h 495300"/>
                <a:gd name="connsiteX30" fmla="*/ 38212 w 600075"/>
                <a:gd name="connsiteY30" fmla="*/ 176060 h 495300"/>
                <a:gd name="connsiteX31" fmla="*/ 283957 w 600075"/>
                <a:gd name="connsiteY31" fmla="*/ 7467 h 495300"/>
                <a:gd name="connsiteX32" fmla="*/ 601140 w 600075"/>
                <a:gd name="connsiteY32" fmla="*/ 316077 h 495300"/>
                <a:gd name="connsiteX33" fmla="*/ 209662 w 600075"/>
                <a:gd name="connsiteY33" fmla="*/ 105575 h 495300"/>
                <a:gd name="connsiteX34" fmla="*/ 145845 w 600075"/>
                <a:gd name="connsiteY34" fmla="*/ 157962 h 495300"/>
                <a:gd name="connsiteX35" fmla="*/ 209662 w 600075"/>
                <a:gd name="connsiteY35" fmla="*/ 105575 h 495300"/>
                <a:gd name="connsiteX36" fmla="*/ 411593 w 600075"/>
                <a:gd name="connsiteY36" fmla="*/ 111290 h 495300"/>
                <a:gd name="connsiteX37" fmla="*/ 462075 w 600075"/>
                <a:gd name="connsiteY37" fmla="*/ 150342 h 495300"/>
                <a:gd name="connsiteX38" fmla="*/ 411593 w 600075"/>
                <a:gd name="connsiteY38" fmla="*/ 11129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0075" h="495300">
                  <a:moveTo>
                    <a:pt x="601140" y="316077"/>
                  </a:moveTo>
                  <a:cubicBezTo>
                    <a:pt x="605902" y="366560"/>
                    <a:pt x="587805" y="417995"/>
                    <a:pt x="558277" y="466572"/>
                  </a:cubicBezTo>
                  <a:cubicBezTo>
                    <a:pt x="544943" y="488480"/>
                    <a:pt x="533512" y="503720"/>
                    <a:pt x="503985" y="480860"/>
                  </a:cubicBezTo>
                  <a:cubicBezTo>
                    <a:pt x="483982" y="465620"/>
                    <a:pt x="463027" y="444665"/>
                    <a:pt x="432547" y="449427"/>
                  </a:cubicBezTo>
                  <a:cubicBezTo>
                    <a:pt x="421118" y="451332"/>
                    <a:pt x="403020" y="451332"/>
                    <a:pt x="403020" y="434187"/>
                  </a:cubicBezTo>
                  <a:cubicBezTo>
                    <a:pt x="403020" y="418947"/>
                    <a:pt x="413497" y="402755"/>
                    <a:pt x="430643" y="399897"/>
                  </a:cubicBezTo>
                  <a:cubicBezTo>
                    <a:pt x="445882" y="397040"/>
                    <a:pt x="462075" y="398945"/>
                    <a:pt x="478268" y="399897"/>
                  </a:cubicBezTo>
                  <a:cubicBezTo>
                    <a:pt x="504937" y="402755"/>
                    <a:pt x="514462" y="387515"/>
                    <a:pt x="520177" y="365607"/>
                  </a:cubicBezTo>
                  <a:cubicBezTo>
                    <a:pt x="527797" y="339890"/>
                    <a:pt x="522082" y="325602"/>
                    <a:pt x="491602" y="328460"/>
                  </a:cubicBezTo>
                  <a:cubicBezTo>
                    <a:pt x="484935" y="329412"/>
                    <a:pt x="479220" y="328460"/>
                    <a:pt x="472552" y="328460"/>
                  </a:cubicBezTo>
                  <a:cubicBezTo>
                    <a:pt x="456360" y="328460"/>
                    <a:pt x="440168" y="330365"/>
                    <a:pt x="439215" y="305600"/>
                  </a:cubicBezTo>
                  <a:cubicBezTo>
                    <a:pt x="438262" y="277977"/>
                    <a:pt x="456360" y="282740"/>
                    <a:pt x="473505" y="279882"/>
                  </a:cubicBezTo>
                  <a:cubicBezTo>
                    <a:pt x="490650" y="276072"/>
                    <a:pt x="523035" y="298932"/>
                    <a:pt x="521130" y="257975"/>
                  </a:cubicBezTo>
                  <a:cubicBezTo>
                    <a:pt x="519225" y="226542"/>
                    <a:pt x="506843" y="205587"/>
                    <a:pt x="467790" y="206540"/>
                  </a:cubicBezTo>
                  <a:cubicBezTo>
                    <a:pt x="412545" y="208445"/>
                    <a:pt x="372540" y="177965"/>
                    <a:pt x="354443" y="123672"/>
                  </a:cubicBezTo>
                  <a:cubicBezTo>
                    <a:pt x="345870" y="97955"/>
                    <a:pt x="337297" y="78905"/>
                    <a:pt x="303960" y="79857"/>
                  </a:cubicBezTo>
                  <a:cubicBezTo>
                    <a:pt x="271575" y="80810"/>
                    <a:pt x="264907" y="99860"/>
                    <a:pt x="257287" y="122720"/>
                  </a:cubicBezTo>
                  <a:cubicBezTo>
                    <a:pt x="238237" y="177965"/>
                    <a:pt x="200137" y="208445"/>
                    <a:pt x="142987" y="206540"/>
                  </a:cubicBezTo>
                  <a:cubicBezTo>
                    <a:pt x="102982" y="205587"/>
                    <a:pt x="96315" y="229400"/>
                    <a:pt x="88695" y="257975"/>
                  </a:cubicBezTo>
                  <a:cubicBezTo>
                    <a:pt x="84885" y="275120"/>
                    <a:pt x="91552" y="281787"/>
                    <a:pt x="107745" y="280835"/>
                  </a:cubicBezTo>
                  <a:cubicBezTo>
                    <a:pt x="117270" y="280835"/>
                    <a:pt x="126795" y="279882"/>
                    <a:pt x="136320" y="280835"/>
                  </a:cubicBezTo>
                  <a:cubicBezTo>
                    <a:pt x="150607" y="281787"/>
                    <a:pt x="169657" y="276072"/>
                    <a:pt x="170610" y="301790"/>
                  </a:cubicBezTo>
                  <a:cubicBezTo>
                    <a:pt x="171562" y="327507"/>
                    <a:pt x="155370" y="326555"/>
                    <a:pt x="137272" y="329412"/>
                  </a:cubicBezTo>
                  <a:cubicBezTo>
                    <a:pt x="120127" y="331317"/>
                    <a:pt x="90600" y="313220"/>
                    <a:pt x="90600" y="349415"/>
                  </a:cubicBezTo>
                  <a:cubicBezTo>
                    <a:pt x="90600" y="380847"/>
                    <a:pt x="103935" y="404660"/>
                    <a:pt x="142987" y="399897"/>
                  </a:cubicBezTo>
                  <a:cubicBezTo>
                    <a:pt x="155370" y="397992"/>
                    <a:pt x="168705" y="398945"/>
                    <a:pt x="181087" y="399897"/>
                  </a:cubicBezTo>
                  <a:cubicBezTo>
                    <a:pt x="200137" y="401802"/>
                    <a:pt x="208710" y="418947"/>
                    <a:pt x="210615" y="432282"/>
                  </a:cubicBezTo>
                  <a:cubicBezTo>
                    <a:pt x="213472" y="449427"/>
                    <a:pt x="194422" y="451332"/>
                    <a:pt x="182992" y="449427"/>
                  </a:cubicBezTo>
                  <a:cubicBezTo>
                    <a:pt x="148702" y="444665"/>
                    <a:pt x="127747" y="469430"/>
                    <a:pt x="102982" y="484670"/>
                  </a:cubicBezTo>
                  <a:cubicBezTo>
                    <a:pt x="82027" y="497052"/>
                    <a:pt x="71550" y="493242"/>
                    <a:pt x="60120" y="475145"/>
                  </a:cubicBezTo>
                  <a:cubicBezTo>
                    <a:pt x="112" y="378942"/>
                    <a:pt x="-11318" y="278930"/>
                    <a:pt x="38212" y="176060"/>
                  </a:cubicBezTo>
                  <a:cubicBezTo>
                    <a:pt x="87742" y="74142"/>
                    <a:pt x="169657" y="12230"/>
                    <a:pt x="283957" y="7467"/>
                  </a:cubicBezTo>
                  <a:cubicBezTo>
                    <a:pt x="469695" y="-153"/>
                    <a:pt x="601140" y="127482"/>
                    <a:pt x="601140" y="316077"/>
                  </a:cubicBezTo>
                  <a:close/>
                  <a:moveTo>
                    <a:pt x="209662" y="105575"/>
                  </a:moveTo>
                  <a:cubicBezTo>
                    <a:pt x="181087" y="118910"/>
                    <a:pt x="160132" y="132245"/>
                    <a:pt x="145845" y="157962"/>
                  </a:cubicBezTo>
                  <a:cubicBezTo>
                    <a:pt x="193470" y="174155"/>
                    <a:pt x="206805" y="150342"/>
                    <a:pt x="209662" y="105575"/>
                  </a:cubicBezTo>
                  <a:close/>
                  <a:moveTo>
                    <a:pt x="411593" y="111290"/>
                  </a:moveTo>
                  <a:cubicBezTo>
                    <a:pt x="412545" y="163677"/>
                    <a:pt x="418260" y="167487"/>
                    <a:pt x="462075" y="150342"/>
                  </a:cubicBezTo>
                  <a:cubicBezTo>
                    <a:pt x="451597" y="131292"/>
                    <a:pt x="434452" y="121767"/>
                    <a:pt x="411593" y="111290"/>
                  </a:cubicBezTo>
                  <a:close/>
                </a:path>
              </a:pathLst>
            </a:custGeom>
            <a:grpFill/>
            <a:ln w="9525" cap="flat">
              <a:noFill/>
              <a:prstDash val="solid"/>
              <a:miter/>
            </a:ln>
          </p:spPr>
          <p:txBody>
            <a:bodyPr rtlCol="0" anchor="ctr"/>
            <a:lstStyle/>
            <a:p>
              <a:endParaRPr lang="en-US"/>
            </a:p>
          </p:txBody>
        </p:sp>
        <p:sp>
          <p:nvSpPr>
            <p:cNvPr id="690" name="Freeform: Shape 843">
              <a:extLst>
                <a:ext uri="{FF2B5EF4-FFF2-40B4-BE49-F238E27FC236}">
                  <a16:creationId xmlns:a16="http://schemas.microsoft.com/office/drawing/2014/main" id="{22591996-15EA-924A-928E-287B37522856}"/>
                </a:ext>
              </a:extLst>
            </p:cNvPr>
            <p:cNvSpPr/>
            <p:nvPr/>
          </p:nvSpPr>
          <p:spPr>
            <a:xfrm>
              <a:off x="2917346" y="3137679"/>
              <a:ext cx="438150" cy="428625"/>
            </a:xfrm>
            <a:custGeom>
              <a:avLst/>
              <a:gdLst>
                <a:gd name="connsiteX0" fmla="*/ 220189 w 438150"/>
                <a:gd name="connsiteY0" fmla="*/ 419909 h 428625"/>
                <a:gd name="connsiteX1" fmla="*/ 39214 w 438150"/>
                <a:gd name="connsiteY1" fmla="*/ 420861 h 428625"/>
                <a:gd name="connsiteX2" fmla="*/ 8734 w 438150"/>
                <a:gd name="connsiteY2" fmla="*/ 383714 h 428625"/>
                <a:gd name="connsiteX3" fmla="*/ 57312 w 438150"/>
                <a:gd name="connsiteY3" fmla="*/ 323706 h 428625"/>
                <a:gd name="connsiteX4" fmla="*/ 116367 w 438150"/>
                <a:gd name="connsiteY4" fmla="*/ 306561 h 428625"/>
                <a:gd name="connsiteX5" fmla="*/ 149704 w 438150"/>
                <a:gd name="connsiteY5" fmla="*/ 216074 h 428625"/>
                <a:gd name="connsiteX6" fmla="*/ 130654 w 438150"/>
                <a:gd name="connsiteY6" fmla="*/ 73199 h 428625"/>
                <a:gd name="connsiteX7" fmla="*/ 213522 w 438150"/>
                <a:gd name="connsiteY7" fmla="*/ 7476 h 428625"/>
                <a:gd name="connsiteX8" fmla="*/ 311629 w 438150"/>
                <a:gd name="connsiteY8" fmla="*/ 65579 h 428625"/>
                <a:gd name="connsiteX9" fmla="*/ 291627 w 438150"/>
                <a:gd name="connsiteY9" fmla="*/ 220836 h 428625"/>
                <a:gd name="connsiteX10" fmla="*/ 318297 w 438150"/>
                <a:gd name="connsiteY10" fmla="*/ 303704 h 428625"/>
                <a:gd name="connsiteX11" fmla="*/ 386877 w 438150"/>
                <a:gd name="connsiteY11" fmla="*/ 323706 h 428625"/>
                <a:gd name="connsiteX12" fmla="*/ 431644 w 438150"/>
                <a:gd name="connsiteY12" fmla="*/ 369426 h 428625"/>
                <a:gd name="connsiteX13" fmla="*/ 393544 w 438150"/>
                <a:gd name="connsiteY13" fmla="*/ 421814 h 428625"/>
                <a:gd name="connsiteX14" fmla="*/ 220189 w 438150"/>
                <a:gd name="connsiteY14" fmla="*/ 419909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150" h="428625">
                  <a:moveTo>
                    <a:pt x="220189" y="419909"/>
                  </a:moveTo>
                  <a:cubicBezTo>
                    <a:pt x="160182" y="419909"/>
                    <a:pt x="99222" y="418956"/>
                    <a:pt x="39214" y="420861"/>
                  </a:cubicBezTo>
                  <a:cubicBezTo>
                    <a:pt x="8734" y="421814"/>
                    <a:pt x="3972" y="408479"/>
                    <a:pt x="8734" y="383714"/>
                  </a:cubicBezTo>
                  <a:cubicBezTo>
                    <a:pt x="14449" y="355139"/>
                    <a:pt x="28737" y="333231"/>
                    <a:pt x="57312" y="323706"/>
                  </a:cubicBezTo>
                  <a:cubicBezTo>
                    <a:pt x="76362" y="317039"/>
                    <a:pt x="97317" y="313229"/>
                    <a:pt x="116367" y="306561"/>
                  </a:cubicBezTo>
                  <a:cubicBezTo>
                    <a:pt x="172564" y="287511"/>
                    <a:pt x="181137" y="266556"/>
                    <a:pt x="149704" y="216074"/>
                  </a:cubicBezTo>
                  <a:cubicBezTo>
                    <a:pt x="121129" y="171306"/>
                    <a:pt x="120177" y="121776"/>
                    <a:pt x="130654" y="73199"/>
                  </a:cubicBezTo>
                  <a:cubicBezTo>
                    <a:pt x="139227" y="31289"/>
                    <a:pt x="169707" y="10334"/>
                    <a:pt x="213522" y="7476"/>
                  </a:cubicBezTo>
                  <a:cubicBezTo>
                    <a:pt x="259242" y="4619"/>
                    <a:pt x="296389" y="19859"/>
                    <a:pt x="311629" y="65579"/>
                  </a:cubicBezTo>
                  <a:cubicBezTo>
                    <a:pt x="329727" y="118919"/>
                    <a:pt x="324012" y="171306"/>
                    <a:pt x="291627" y="220836"/>
                  </a:cubicBezTo>
                  <a:cubicBezTo>
                    <a:pt x="263052" y="263699"/>
                    <a:pt x="270672" y="284654"/>
                    <a:pt x="318297" y="303704"/>
                  </a:cubicBezTo>
                  <a:cubicBezTo>
                    <a:pt x="340204" y="312276"/>
                    <a:pt x="364017" y="317039"/>
                    <a:pt x="386877" y="323706"/>
                  </a:cubicBezTo>
                  <a:cubicBezTo>
                    <a:pt x="409737" y="330374"/>
                    <a:pt x="425929" y="345614"/>
                    <a:pt x="431644" y="369426"/>
                  </a:cubicBezTo>
                  <a:cubicBezTo>
                    <a:pt x="439264" y="400859"/>
                    <a:pt x="438312" y="424671"/>
                    <a:pt x="393544" y="421814"/>
                  </a:cubicBezTo>
                  <a:cubicBezTo>
                    <a:pt x="334489" y="417051"/>
                    <a:pt x="277339" y="419909"/>
                    <a:pt x="220189" y="419909"/>
                  </a:cubicBezTo>
                  <a:close/>
                </a:path>
              </a:pathLst>
            </a:custGeom>
            <a:grpFill/>
            <a:ln w="9525" cap="flat">
              <a:noFill/>
              <a:prstDash val="solid"/>
              <a:miter/>
            </a:ln>
          </p:spPr>
          <p:txBody>
            <a:bodyPr rtlCol="0" anchor="ctr"/>
            <a:lstStyle/>
            <a:p>
              <a:endParaRPr lang="en-US"/>
            </a:p>
          </p:txBody>
        </p:sp>
      </p:grpSp>
      <p:grpSp>
        <p:nvGrpSpPr>
          <p:cNvPr id="691" name="Group 690">
            <a:extLst>
              <a:ext uri="{FF2B5EF4-FFF2-40B4-BE49-F238E27FC236}">
                <a16:creationId xmlns:a16="http://schemas.microsoft.com/office/drawing/2014/main" id="{E98534C3-C235-EE49-89B3-E215CBF8551D}"/>
              </a:ext>
            </a:extLst>
          </p:cNvPr>
          <p:cNvGrpSpPr/>
          <p:nvPr/>
        </p:nvGrpSpPr>
        <p:grpSpPr>
          <a:xfrm>
            <a:off x="9081905" y="2306901"/>
            <a:ext cx="242883" cy="214236"/>
            <a:chOff x="5799277" y="3205850"/>
            <a:chExt cx="575329" cy="507471"/>
          </a:xfrm>
          <a:solidFill>
            <a:srgbClr val="23B1A5"/>
          </a:solidFill>
        </p:grpSpPr>
        <p:sp>
          <p:nvSpPr>
            <p:cNvPr id="692" name="Freeform: Shape 845">
              <a:extLst>
                <a:ext uri="{FF2B5EF4-FFF2-40B4-BE49-F238E27FC236}">
                  <a16:creationId xmlns:a16="http://schemas.microsoft.com/office/drawing/2014/main" id="{AF829252-122D-C04C-999A-6D738E3A4AAB}"/>
                </a:ext>
              </a:extLst>
            </p:cNvPr>
            <p:cNvSpPr/>
            <p:nvPr/>
          </p:nvSpPr>
          <p:spPr>
            <a:xfrm>
              <a:off x="6098381" y="3205850"/>
              <a:ext cx="276225" cy="419100"/>
            </a:xfrm>
            <a:custGeom>
              <a:avLst/>
              <a:gdLst>
                <a:gd name="connsiteX0" fmla="*/ 7144 w 276225"/>
                <a:gd name="connsiteY0" fmla="*/ 159332 h 419100"/>
                <a:gd name="connsiteX1" fmla="*/ 113824 w 276225"/>
                <a:gd name="connsiteY1" fmla="*/ 25982 h 419100"/>
                <a:gd name="connsiteX2" fmla="*/ 168116 w 276225"/>
                <a:gd name="connsiteY2" fmla="*/ 26934 h 419100"/>
                <a:gd name="connsiteX3" fmla="*/ 270034 w 276225"/>
                <a:gd name="connsiteY3" fmla="*/ 153617 h 419100"/>
                <a:gd name="connsiteX4" fmla="*/ 207169 w 276225"/>
                <a:gd name="connsiteY4" fmla="*/ 234580 h 419100"/>
                <a:gd name="connsiteX5" fmla="*/ 208121 w 276225"/>
                <a:gd name="connsiteY5" fmla="*/ 346022 h 419100"/>
                <a:gd name="connsiteX6" fmla="*/ 139541 w 276225"/>
                <a:gd name="connsiteY6" fmla="*/ 413650 h 419100"/>
                <a:gd name="connsiteX7" fmla="*/ 71914 w 276225"/>
                <a:gd name="connsiteY7" fmla="*/ 345070 h 419100"/>
                <a:gd name="connsiteX8" fmla="*/ 72866 w 276225"/>
                <a:gd name="connsiteY8" fmla="*/ 221245 h 419100"/>
                <a:gd name="connsiteX9" fmla="*/ 7144 w 276225"/>
                <a:gd name="connsiteY9" fmla="*/ 159332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419100">
                  <a:moveTo>
                    <a:pt x="7144" y="159332"/>
                  </a:moveTo>
                  <a:cubicBezTo>
                    <a:pt x="50959" y="105040"/>
                    <a:pt x="83344" y="66940"/>
                    <a:pt x="113824" y="25982"/>
                  </a:cubicBezTo>
                  <a:cubicBezTo>
                    <a:pt x="133826" y="-688"/>
                    <a:pt x="149066" y="2170"/>
                    <a:pt x="168116" y="26934"/>
                  </a:cubicBezTo>
                  <a:cubicBezTo>
                    <a:pt x="199549" y="66940"/>
                    <a:pt x="231934" y="105992"/>
                    <a:pt x="270034" y="153617"/>
                  </a:cubicBezTo>
                  <a:cubicBezTo>
                    <a:pt x="200501" y="150759"/>
                    <a:pt x="205264" y="192670"/>
                    <a:pt x="207169" y="234580"/>
                  </a:cubicBezTo>
                  <a:cubicBezTo>
                    <a:pt x="209074" y="271727"/>
                    <a:pt x="203359" y="309827"/>
                    <a:pt x="208121" y="346022"/>
                  </a:cubicBezTo>
                  <a:cubicBezTo>
                    <a:pt x="214789" y="402220"/>
                    <a:pt x="191929" y="412697"/>
                    <a:pt x="139541" y="413650"/>
                  </a:cubicBezTo>
                  <a:cubicBezTo>
                    <a:pt x="85249" y="414602"/>
                    <a:pt x="66199" y="398409"/>
                    <a:pt x="71914" y="345070"/>
                  </a:cubicBezTo>
                  <a:cubicBezTo>
                    <a:pt x="76676" y="304112"/>
                    <a:pt x="70961" y="262202"/>
                    <a:pt x="72866" y="221245"/>
                  </a:cubicBezTo>
                  <a:cubicBezTo>
                    <a:pt x="76676" y="181240"/>
                    <a:pt x="72866" y="149807"/>
                    <a:pt x="7144" y="159332"/>
                  </a:cubicBezTo>
                  <a:close/>
                </a:path>
              </a:pathLst>
            </a:custGeom>
            <a:grpFill/>
            <a:ln w="9525" cap="flat">
              <a:noFill/>
              <a:prstDash val="solid"/>
              <a:miter/>
            </a:ln>
          </p:spPr>
          <p:txBody>
            <a:bodyPr rtlCol="0" anchor="ctr"/>
            <a:lstStyle/>
            <a:p>
              <a:endParaRPr lang="en-US"/>
            </a:p>
          </p:txBody>
        </p:sp>
        <p:sp>
          <p:nvSpPr>
            <p:cNvPr id="693" name="Freeform: Shape 846">
              <a:extLst>
                <a:ext uri="{FF2B5EF4-FFF2-40B4-BE49-F238E27FC236}">
                  <a16:creationId xmlns:a16="http://schemas.microsoft.com/office/drawing/2014/main" id="{6817603F-9D41-154B-9790-D366D2BA9458}"/>
                </a:ext>
              </a:extLst>
            </p:cNvPr>
            <p:cNvSpPr/>
            <p:nvPr/>
          </p:nvSpPr>
          <p:spPr>
            <a:xfrm>
              <a:off x="5802121" y="3637121"/>
              <a:ext cx="514350" cy="76200"/>
            </a:xfrm>
            <a:custGeom>
              <a:avLst/>
              <a:gdLst>
                <a:gd name="connsiteX0" fmla="*/ 254826 w 514350"/>
                <a:gd name="connsiteY0" fmla="*/ 68104 h 76200"/>
                <a:gd name="connsiteX1" fmla="*/ 48134 w 514350"/>
                <a:gd name="connsiteY1" fmla="*/ 68104 h 76200"/>
                <a:gd name="connsiteX2" fmla="*/ 7176 w 514350"/>
                <a:gd name="connsiteY2" fmla="*/ 40481 h 76200"/>
                <a:gd name="connsiteX3" fmla="*/ 50039 w 514350"/>
                <a:gd name="connsiteY3" fmla="*/ 7144 h 76200"/>
                <a:gd name="connsiteX4" fmla="*/ 470092 w 514350"/>
                <a:gd name="connsiteY4" fmla="*/ 7144 h 76200"/>
                <a:gd name="connsiteX5" fmla="*/ 507239 w 514350"/>
                <a:gd name="connsiteY5" fmla="*/ 39529 h 76200"/>
                <a:gd name="connsiteX6" fmla="*/ 469139 w 514350"/>
                <a:gd name="connsiteY6" fmla="*/ 69056 h 76200"/>
                <a:gd name="connsiteX7" fmla="*/ 254826 w 514350"/>
                <a:gd name="connsiteY7" fmla="*/ 6810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 h="76200">
                  <a:moveTo>
                    <a:pt x="254826" y="68104"/>
                  </a:moveTo>
                  <a:cubicBezTo>
                    <a:pt x="186247" y="68104"/>
                    <a:pt x="116714" y="68104"/>
                    <a:pt x="48134" y="68104"/>
                  </a:cubicBezTo>
                  <a:cubicBezTo>
                    <a:pt x="29084" y="68104"/>
                    <a:pt x="7176" y="71914"/>
                    <a:pt x="7176" y="40481"/>
                  </a:cubicBezTo>
                  <a:cubicBezTo>
                    <a:pt x="6224" y="8096"/>
                    <a:pt x="26226" y="7144"/>
                    <a:pt x="50039" y="7144"/>
                  </a:cubicBezTo>
                  <a:cubicBezTo>
                    <a:pt x="190057" y="7144"/>
                    <a:pt x="330074" y="7144"/>
                    <a:pt x="470092" y="7144"/>
                  </a:cubicBezTo>
                  <a:cubicBezTo>
                    <a:pt x="493904" y="7144"/>
                    <a:pt x="507239" y="11906"/>
                    <a:pt x="507239" y="39529"/>
                  </a:cubicBezTo>
                  <a:cubicBezTo>
                    <a:pt x="508192" y="70009"/>
                    <a:pt x="490094" y="69056"/>
                    <a:pt x="469139" y="69056"/>
                  </a:cubicBezTo>
                  <a:cubicBezTo>
                    <a:pt x="396749" y="68104"/>
                    <a:pt x="325311" y="68104"/>
                    <a:pt x="254826" y="68104"/>
                  </a:cubicBezTo>
                  <a:close/>
                </a:path>
              </a:pathLst>
            </a:custGeom>
            <a:grpFill/>
            <a:ln w="9525" cap="flat">
              <a:noFill/>
              <a:prstDash val="solid"/>
              <a:miter/>
            </a:ln>
          </p:spPr>
          <p:txBody>
            <a:bodyPr rtlCol="0" anchor="ctr"/>
            <a:lstStyle/>
            <a:p>
              <a:endParaRPr lang="en-US"/>
            </a:p>
          </p:txBody>
        </p:sp>
        <p:sp>
          <p:nvSpPr>
            <p:cNvPr id="694" name="Freeform: Shape 847">
              <a:extLst>
                <a:ext uri="{FF2B5EF4-FFF2-40B4-BE49-F238E27FC236}">
                  <a16:creationId xmlns:a16="http://schemas.microsoft.com/office/drawing/2014/main" id="{B2DADF0B-4DE9-9C44-832A-6CA85F9E44F0}"/>
                </a:ext>
              </a:extLst>
            </p:cNvPr>
            <p:cNvSpPr/>
            <p:nvPr/>
          </p:nvSpPr>
          <p:spPr>
            <a:xfrm>
              <a:off x="5984081" y="3389703"/>
              <a:ext cx="142875" cy="238125"/>
            </a:xfrm>
            <a:custGeom>
              <a:avLst/>
              <a:gdLst>
                <a:gd name="connsiteX0" fmla="*/ 140494 w 142875"/>
                <a:gd name="connsiteY0" fmla="*/ 123117 h 238125"/>
                <a:gd name="connsiteX1" fmla="*/ 140494 w 142875"/>
                <a:gd name="connsiteY1" fmla="*/ 146929 h 238125"/>
                <a:gd name="connsiteX2" fmla="*/ 29051 w 142875"/>
                <a:gd name="connsiteY2" fmla="*/ 227892 h 238125"/>
                <a:gd name="connsiteX3" fmla="*/ 7144 w 142875"/>
                <a:gd name="connsiteY3" fmla="*/ 192649 h 238125"/>
                <a:gd name="connsiteX4" fmla="*/ 7144 w 142875"/>
                <a:gd name="connsiteY4" fmla="*/ 92637 h 238125"/>
                <a:gd name="connsiteX5" fmla="*/ 121444 w 142875"/>
                <a:gd name="connsiteY5" fmla="*/ 15484 h 238125"/>
                <a:gd name="connsiteX6" fmla="*/ 140494 w 142875"/>
                <a:gd name="connsiteY6" fmla="*/ 46917 h 238125"/>
                <a:gd name="connsiteX7" fmla="*/ 140494 w 142875"/>
                <a:gd name="connsiteY7" fmla="*/ 12311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238125">
                  <a:moveTo>
                    <a:pt x="140494" y="123117"/>
                  </a:moveTo>
                  <a:cubicBezTo>
                    <a:pt x="140494" y="130737"/>
                    <a:pt x="140494" y="138357"/>
                    <a:pt x="140494" y="146929"/>
                  </a:cubicBezTo>
                  <a:cubicBezTo>
                    <a:pt x="140494" y="225987"/>
                    <a:pt x="107156" y="248847"/>
                    <a:pt x="29051" y="227892"/>
                  </a:cubicBezTo>
                  <a:cubicBezTo>
                    <a:pt x="8096" y="222177"/>
                    <a:pt x="7144" y="208842"/>
                    <a:pt x="7144" y="192649"/>
                  </a:cubicBezTo>
                  <a:cubicBezTo>
                    <a:pt x="7144" y="159312"/>
                    <a:pt x="7144" y="125974"/>
                    <a:pt x="7144" y="92637"/>
                  </a:cubicBezTo>
                  <a:cubicBezTo>
                    <a:pt x="7144" y="19294"/>
                    <a:pt x="49054" y="-8328"/>
                    <a:pt x="121444" y="15484"/>
                  </a:cubicBezTo>
                  <a:cubicBezTo>
                    <a:pt x="138589" y="21199"/>
                    <a:pt x="140494" y="32629"/>
                    <a:pt x="140494" y="46917"/>
                  </a:cubicBezTo>
                  <a:cubicBezTo>
                    <a:pt x="140494" y="71682"/>
                    <a:pt x="140494" y="97399"/>
                    <a:pt x="140494" y="123117"/>
                  </a:cubicBezTo>
                  <a:close/>
                </a:path>
              </a:pathLst>
            </a:custGeom>
            <a:grpFill/>
            <a:ln w="9525" cap="flat">
              <a:noFill/>
              <a:prstDash val="solid"/>
              <a:miter/>
            </a:ln>
          </p:spPr>
          <p:txBody>
            <a:bodyPr rtlCol="0" anchor="ctr"/>
            <a:lstStyle/>
            <a:p>
              <a:endParaRPr lang="en-US"/>
            </a:p>
          </p:txBody>
        </p:sp>
        <p:sp>
          <p:nvSpPr>
            <p:cNvPr id="695" name="Freeform: Shape 848">
              <a:extLst>
                <a:ext uri="{FF2B5EF4-FFF2-40B4-BE49-F238E27FC236}">
                  <a16:creationId xmlns:a16="http://schemas.microsoft.com/office/drawing/2014/main" id="{D74D418D-BBAA-FB4E-8FAA-B8EB4B20A11B}"/>
                </a:ext>
              </a:extLst>
            </p:cNvPr>
            <p:cNvSpPr/>
            <p:nvPr/>
          </p:nvSpPr>
          <p:spPr>
            <a:xfrm>
              <a:off x="5799277" y="3499522"/>
              <a:ext cx="152400" cy="123825"/>
            </a:xfrm>
            <a:custGeom>
              <a:avLst/>
              <a:gdLst>
                <a:gd name="connsiteX0" fmla="*/ 81458 w 152400"/>
                <a:gd name="connsiteY0" fmla="*/ 117120 h 123825"/>
                <a:gd name="connsiteX1" fmla="*/ 7163 w 152400"/>
                <a:gd name="connsiteY1" fmla="*/ 64733 h 123825"/>
                <a:gd name="connsiteX2" fmla="*/ 80505 w 152400"/>
                <a:gd name="connsiteY2" fmla="*/ 7583 h 123825"/>
                <a:gd name="connsiteX3" fmla="*/ 148133 w 152400"/>
                <a:gd name="connsiteY3" fmla="*/ 63780 h 123825"/>
                <a:gd name="connsiteX4" fmla="*/ 81458 w 152400"/>
                <a:gd name="connsiteY4" fmla="*/ 117120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23825">
                  <a:moveTo>
                    <a:pt x="81458" y="117120"/>
                  </a:moveTo>
                  <a:cubicBezTo>
                    <a:pt x="39548" y="119978"/>
                    <a:pt x="7163" y="125693"/>
                    <a:pt x="7163" y="64733"/>
                  </a:cubicBezTo>
                  <a:cubicBezTo>
                    <a:pt x="6210" y="915"/>
                    <a:pt x="41453" y="9488"/>
                    <a:pt x="80505" y="7583"/>
                  </a:cubicBezTo>
                  <a:cubicBezTo>
                    <a:pt x="122415" y="5678"/>
                    <a:pt x="149085" y="7583"/>
                    <a:pt x="148133" y="63780"/>
                  </a:cubicBezTo>
                  <a:cubicBezTo>
                    <a:pt x="148133" y="123788"/>
                    <a:pt x="116700" y="121883"/>
                    <a:pt x="81458" y="117120"/>
                  </a:cubicBezTo>
                  <a:close/>
                </a:path>
              </a:pathLst>
            </a:custGeom>
            <a:grpFill/>
            <a:ln w="9525" cap="flat">
              <a:noFill/>
              <a:prstDash val="solid"/>
              <a:miter/>
            </a:ln>
          </p:spPr>
          <p:txBody>
            <a:bodyPr rtlCol="0" anchor="ctr"/>
            <a:lstStyle/>
            <a:p>
              <a:endParaRPr lang="en-US"/>
            </a:p>
          </p:txBody>
        </p:sp>
      </p:grpSp>
      <p:pic>
        <p:nvPicPr>
          <p:cNvPr id="696" name="Graphic 695">
            <a:extLst>
              <a:ext uri="{FF2B5EF4-FFF2-40B4-BE49-F238E27FC236}">
                <a16:creationId xmlns:a16="http://schemas.microsoft.com/office/drawing/2014/main" id="{49CB01FA-FE42-2E45-ABA5-66D3E48BCA2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926838" y="2256123"/>
            <a:ext cx="123825" cy="238125"/>
          </a:xfrm>
          <a:prstGeom prst="rect">
            <a:avLst/>
          </a:prstGeom>
        </p:spPr>
      </p:pic>
      <p:pic>
        <p:nvPicPr>
          <p:cNvPr id="697" name="Graphic 696">
            <a:extLst>
              <a:ext uri="{FF2B5EF4-FFF2-40B4-BE49-F238E27FC236}">
                <a16:creationId xmlns:a16="http://schemas.microsoft.com/office/drawing/2014/main" id="{0923168F-EE53-994D-9DE7-03436CDB1A3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272174" y="2246273"/>
            <a:ext cx="257590" cy="275355"/>
          </a:xfrm>
          <a:prstGeom prst="rect">
            <a:avLst/>
          </a:prstGeom>
        </p:spPr>
      </p:pic>
      <p:pic>
        <p:nvPicPr>
          <p:cNvPr id="698" name="Graphic 697">
            <a:extLst>
              <a:ext uri="{FF2B5EF4-FFF2-40B4-BE49-F238E27FC236}">
                <a16:creationId xmlns:a16="http://schemas.microsoft.com/office/drawing/2014/main" id="{A44C28E8-8CC3-E94E-BF97-1C7404B552C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560977" y="2262547"/>
            <a:ext cx="238125" cy="238125"/>
          </a:xfrm>
          <a:prstGeom prst="rect">
            <a:avLst/>
          </a:prstGeom>
        </p:spPr>
      </p:pic>
      <p:pic>
        <p:nvPicPr>
          <p:cNvPr id="699" name="Graphic 698">
            <a:extLst>
              <a:ext uri="{FF2B5EF4-FFF2-40B4-BE49-F238E27FC236}">
                <a16:creationId xmlns:a16="http://schemas.microsoft.com/office/drawing/2014/main" id="{3CFEF089-3359-5A43-9E46-BBB949D4399B}"/>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0098478" y="2281597"/>
            <a:ext cx="247650" cy="219075"/>
          </a:xfrm>
          <a:prstGeom prst="rect">
            <a:avLst/>
          </a:prstGeom>
        </p:spPr>
      </p:pic>
      <p:sp>
        <p:nvSpPr>
          <p:cNvPr id="700" name="Freeform: Shape 853">
            <a:extLst>
              <a:ext uri="{FF2B5EF4-FFF2-40B4-BE49-F238E27FC236}">
                <a16:creationId xmlns:a16="http://schemas.microsoft.com/office/drawing/2014/main" id="{96CBD1A6-7810-1445-A3BA-01E7930DCA07}"/>
              </a:ext>
            </a:extLst>
          </p:cNvPr>
          <p:cNvSpPr/>
          <p:nvPr/>
        </p:nvSpPr>
        <p:spPr>
          <a:xfrm>
            <a:off x="4281784" y="2774359"/>
            <a:ext cx="228029" cy="206406"/>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solidFill>
            <a:srgbClr val="C1D72D"/>
          </a:solidFill>
          <a:ln w="9525" cap="flat">
            <a:noFill/>
            <a:prstDash val="solid"/>
            <a:miter/>
          </a:ln>
        </p:spPr>
        <p:txBody>
          <a:bodyPr rtlCol="0" anchor="ctr"/>
          <a:lstStyle/>
          <a:p>
            <a:endParaRPr lang="en-US"/>
          </a:p>
        </p:txBody>
      </p:sp>
      <p:grpSp>
        <p:nvGrpSpPr>
          <p:cNvPr id="701" name="Group 700">
            <a:extLst>
              <a:ext uri="{FF2B5EF4-FFF2-40B4-BE49-F238E27FC236}">
                <a16:creationId xmlns:a16="http://schemas.microsoft.com/office/drawing/2014/main" id="{06A32EA5-730E-E146-BED5-6CDB00CEA261}"/>
              </a:ext>
            </a:extLst>
          </p:cNvPr>
          <p:cNvGrpSpPr/>
          <p:nvPr/>
        </p:nvGrpSpPr>
        <p:grpSpPr>
          <a:xfrm>
            <a:off x="4801651" y="2749315"/>
            <a:ext cx="311699" cy="341799"/>
            <a:chOff x="5713299" y="3033825"/>
            <a:chExt cx="738337" cy="809636"/>
          </a:xfrm>
          <a:solidFill>
            <a:srgbClr val="C1D72D"/>
          </a:solidFill>
        </p:grpSpPr>
        <p:sp>
          <p:nvSpPr>
            <p:cNvPr id="702" name="Freeform: Shape 855">
              <a:extLst>
                <a:ext uri="{FF2B5EF4-FFF2-40B4-BE49-F238E27FC236}">
                  <a16:creationId xmlns:a16="http://schemas.microsoft.com/office/drawing/2014/main" id="{C8B75470-FB9C-0B4D-8B98-68A6043903D1}"/>
                </a:ext>
              </a:extLst>
            </p:cNvPr>
            <p:cNvSpPr/>
            <p:nvPr/>
          </p:nvSpPr>
          <p:spPr>
            <a:xfrm>
              <a:off x="5945029" y="3300536"/>
              <a:ext cx="276225" cy="542925"/>
            </a:xfrm>
            <a:custGeom>
              <a:avLst/>
              <a:gdLst>
                <a:gd name="connsiteX0" fmla="*/ 270986 w 276225"/>
                <a:gd name="connsiteY0" fmla="*/ 136748 h 542925"/>
                <a:gd name="connsiteX1" fmla="*/ 270986 w 276225"/>
                <a:gd name="connsiteY1" fmla="*/ 222473 h 542925"/>
                <a:gd name="connsiteX2" fmla="*/ 241459 w 276225"/>
                <a:gd name="connsiteY2" fmla="*/ 269145 h 542925"/>
                <a:gd name="connsiteX3" fmla="*/ 214789 w 276225"/>
                <a:gd name="connsiteY3" fmla="*/ 309150 h 542925"/>
                <a:gd name="connsiteX4" fmla="*/ 196691 w 276225"/>
                <a:gd name="connsiteY4" fmla="*/ 493935 h 542925"/>
                <a:gd name="connsiteX5" fmla="*/ 141446 w 276225"/>
                <a:gd name="connsiteY5" fmla="*/ 541560 h 542925"/>
                <a:gd name="connsiteX6" fmla="*/ 85249 w 276225"/>
                <a:gd name="connsiteY6" fmla="*/ 494888 h 542925"/>
                <a:gd name="connsiteX7" fmla="*/ 66199 w 276225"/>
                <a:gd name="connsiteY7" fmla="*/ 319628 h 542925"/>
                <a:gd name="connsiteX8" fmla="*/ 29051 w 276225"/>
                <a:gd name="connsiteY8" fmla="*/ 266288 h 542925"/>
                <a:gd name="connsiteX9" fmla="*/ 7144 w 276225"/>
                <a:gd name="connsiteY9" fmla="*/ 229140 h 542925"/>
                <a:gd name="connsiteX10" fmla="*/ 7144 w 276225"/>
                <a:gd name="connsiteY10" fmla="*/ 48165 h 542925"/>
                <a:gd name="connsiteX11" fmla="*/ 54769 w 276225"/>
                <a:gd name="connsiteY11" fmla="*/ 11018 h 542925"/>
                <a:gd name="connsiteX12" fmla="*/ 223361 w 276225"/>
                <a:gd name="connsiteY12" fmla="*/ 10065 h 542925"/>
                <a:gd name="connsiteX13" fmla="*/ 270034 w 276225"/>
                <a:gd name="connsiteY13" fmla="*/ 45308 h 542925"/>
                <a:gd name="connsiteX14" fmla="*/ 270986 w 276225"/>
                <a:gd name="connsiteY14" fmla="*/ 136748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225" h="542925">
                  <a:moveTo>
                    <a:pt x="270986" y="136748"/>
                  </a:moveTo>
                  <a:cubicBezTo>
                    <a:pt x="270986" y="165323"/>
                    <a:pt x="270986" y="193898"/>
                    <a:pt x="270986" y="222473"/>
                  </a:cubicBezTo>
                  <a:cubicBezTo>
                    <a:pt x="270986" y="244380"/>
                    <a:pt x="267176" y="263430"/>
                    <a:pt x="241459" y="269145"/>
                  </a:cubicBezTo>
                  <a:cubicBezTo>
                    <a:pt x="220504" y="273908"/>
                    <a:pt x="216694" y="290100"/>
                    <a:pt x="214789" y="309150"/>
                  </a:cubicBezTo>
                  <a:cubicBezTo>
                    <a:pt x="209074" y="371063"/>
                    <a:pt x="201454" y="432023"/>
                    <a:pt x="196691" y="493935"/>
                  </a:cubicBezTo>
                  <a:cubicBezTo>
                    <a:pt x="193834" y="530130"/>
                    <a:pt x="177641" y="541560"/>
                    <a:pt x="141446" y="541560"/>
                  </a:cubicBezTo>
                  <a:cubicBezTo>
                    <a:pt x="107156" y="541560"/>
                    <a:pt x="88106" y="532988"/>
                    <a:pt x="85249" y="494888"/>
                  </a:cubicBezTo>
                  <a:cubicBezTo>
                    <a:pt x="81439" y="436785"/>
                    <a:pt x="72866" y="378683"/>
                    <a:pt x="66199" y="319628"/>
                  </a:cubicBezTo>
                  <a:cubicBezTo>
                    <a:pt x="63341" y="294863"/>
                    <a:pt x="59531" y="272955"/>
                    <a:pt x="29051" y="266288"/>
                  </a:cubicBezTo>
                  <a:cubicBezTo>
                    <a:pt x="10001" y="262478"/>
                    <a:pt x="7144" y="246285"/>
                    <a:pt x="7144" y="229140"/>
                  </a:cubicBezTo>
                  <a:cubicBezTo>
                    <a:pt x="7144" y="169133"/>
                    <a:pt x="7144" y="108173"/>
                    <a:pt x="7144" y="48165"/>
                  </a:cubicBezTo>
                  <a:cubicBezTo>
                    <a:pt x="7144" y="13875"/>
                    <a:pt x="23336" y="540"/>
                    <a:pt x="54769" y="11018"/>
                  </a:cubicBezTo>
                  <a:cubicBezTo>
                    <a:pt x="110966" y="29115"/>
                    <a:pt x="167164" y="28163"/>
                    <a:pt x="223361" y="10065"/>
                  </a:cubicBezTo>
                  <a:cubicBezTo>
                    <a:pt x="254794" y="540"/>
                    <a:pt x="269082" y="14828"/>
                    <a:pt x="270034" y="45308"/>
                  </a:cubicBezTo>
                  <a:cubicBezTo>
                    <a:pt x="270986" y="76740"/>
                    <a:pt x="270986" y="106268"/>
                    <a:pt x="270986" y="136748"/>
                  </a:cubicBezTo>
                  <a:close/>
                </a:path>
              </a:pathLst>
            </a:custGeom>
            <a:grpFill/>
            <a:ln w="9525" cap="flat">
              <a:noFill/>
              <a:prstDash val="solid"/>
              <a:miter/>
            </a:ln>
          </p:spPr>
          <p:txBody>
            <a:bodyPr rtlCol="0" anchor="ctr"/>
            <a:lstStyle/>
            <a:p>
              <a:endParaRPr lang="en-US"/>
            </a:p>
          </p:txBody>
        </p:sp>
        <p:sp>
          <p:nvSpPr>
            <p:cNvPr id="703" name="Freeform: Shape 856">
              <a:extLst>
                <a:ext uri="{FF2B5EF4-FFF2-40B4-BE49-F238E27FC236}">
                  <a16:creationId xmlns:a16="http://schemas.microsoft.com/office/drawing/2014/main" id="{C6FF2CE2-BACD-EE46-B418-39290B4F8374}"/>
                </a:ext>
              </a:extLst>
            </p:cNvPr>
            <p:cNvSpPr/>
            <p:nvPr/>
          </p:nvSpPr>
          <p:spPr>
            <a:xfrm>
              <a:off x="6203986" y="3214483"/>
              <a:ext cx="247650" cy="485775"/>
            </a:xfrm>
            <a:custGeom>
              <a:avLst/>
              <a:gdLst>
                <a:gd name="connsiteX0" fmla="*/ 241582 w 247650"/>
                <a:gd name="connsiteY0" fmla="*/ 124694 h 485775"/>
                <a:gd name="connsiteX1" fmla="*/ 241582 w 247650"/>
                <a:gd name="connsiteY1" fmla="*/ 200894 h 485775"/>
                <a:gd name="connsiteX2" fmla="*/ 228247 w 247650"/>
                <a:gd name="connsiteY2" fmla="*/ 233278 h 485775"/>
                <a:gd name="connsiteX3" fmla="*/ 189194 w 247650"/>
                <a:gd name="connsiteY3" fmla="*/ 299953 h 485775"/>
                <a:gd name="connsiteX4" fmla="*/ 175859 w 247650"/>
                <a:gd name="connsiteY4" fmla="*/ 432351 h 485775"/>
                <a:gd name="connsiteX5" fmla="*/ 126329 w 247650"/>
                <a:gd name="connsiteY5" fmla="*/ 480928 h 485775"/>
                <a:gd name="connsiteX6" fmla="*/ 76799 w 247650"/>
                <a:gd name="connsiteY6" fmla="*/ 432351 h 485775"/>
                <a:gd name="connsiteX7" fmla="*/ 67274 w 247650"/>
                <a:gd name="connsiteY7" fmla="*/ 347578 h 485775"/>
                <a:gd name="connsiteX8" fmla="*/ 38699 w 247650"/>
                <a:gd name="connsiteY8" fmla="*/ 105644 h 485775"/>
                <a:gd name="connsiteX9" fmla="*/ 17744 w 247650"/>
                <a:gd name="connsiteY9" fmla="*/ 65639 h 485775"/>
                <a:gd name="connsiteX10" fmla="*/ 12982 w 247650"/>
                <a:gd name="connsiteY10" fmla="*/ 21824 h 485775"/>
                <a:gd name="connsiteX11" fmla="*/ 49177 w 247650"/>
                <a:gd name="connsiteY11" fmla="*/ 9441 h 485775"/>
                <a:gd name="connsiteX12" fmla="*/ 198719 w 247650"/>
                <a:gd name="connsiteY12" fmla="*/ 9441 h 485775"/>
                <a:gd name="connsiteX13" fmla="*/ 240629 w 247650"/>
                <a:gd name="connsiteY13" fmla="*/ 43731 h 485775"/>
                <a:gd name="connsiteX14" fmla="*/ 241582 w 247650"/>
                <a:gd name="connsiteY14" fmla="*/ 12469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650" h="485775">
                  <a:moveTo>
                    <a:pt x="241582" y="124694"/>
                  </a:moveTo>
                  <a:cubicBezTo>
                    <a:pt x="241582" y="150411"/>
                    <a:pt x="241582" y="175176"/>
                    <a:pt x="241582" y="200894"/>
                  </a:cubicBezTo>
                  <a:cubicBezTo>
                    <a:pt x="241582" y="214228"/>
                    <a:pt x="241582" y="230421"/>
                    <a:pt x="228247" y="233278"/>
                  </a:cubicBezTo>
                  <a:cubicBezTo>
                    <a:pt x="189194" y="241851"/>
                    <a:pt x="192052" y="272331"/>
                    <a:pt x="189194" y="299953"/>
                  </a:cubicBezTo>
                  <a:cubicBezTo>
                    <a:pt x="184432" y="343769"/>
                    <a:pt x="179669" y="388536"/>
                    <a:pt x="175859" y="432351"/>
                  </a:cubicBezTo>
                  <a:cubicBezTo>
                    <a:pt x="173954" y="464736"/>
                    <a:pt x="161572" y="480928"/>
                    <a:pt x="126329" y="480928"/>
                  </a:cubicBezTo>
                  <a:cubicBezTo>
                    <a:pt x="90134" y="480928"/>
                    <a:pt x="79657" y="462831"/>
                    <a:pt x="76799" y="432351"/>
                  </a:cubicBezTo>
                  <a:cubicBezTo>
                    <a:pt x="74894" y="403776"/>
                    <a:pt x="69179" y="376153"/>
                    <a:pt x="67274" y="347578"/>
                  </a:cubicBezTo>
                  <a:cubicBezTo>
                    <a:pt x="62512" y="266616"/>
                    <a:pt x="26316" y="189464"/>
                    <a:pt x="38699" y="105644"/>
                  </a:cubicBezTo>
                  <a:cubicBezTo>
                    <a:pt x="41557" y="89451"/>
                    <a:pt x="32032" y="76116"/>
                    <a:pt x="17744" y="65639"/>
                  </a:cubicBezTo>
                  <a:cubicBezTo>
                    <a:pt x="2504" y="54208"/>
                    <a:pt x="6314" y="37064"/>
                    <a:pt x="12982" y="21824"/>
                  </a:cubicBezTo>
                  <a:cubicBezTo>
                    <a:pt x="19649" y="4678"/>
                    <a:pt x="35841" y="5631"/>
                    <a:pt x="49177" y="9441"/>
                  </a:cubicBezTo>
                  <a:cubicBezTo>
                    <a:pt x="98707" y="23728"/>
                    <a:pt x="148237" y="23728"/>
                    <a:pt x="198719" y="9441"/>
                  </a:cubicBezTo>
                  <a:cubicBezTo>
                    <a:pt x="226341" y="1821"/>
                    <a:pt x="241582" y="14203"/>
                    <a:pt x="240629" y="43731"/>
                  </a:cubicBezTo>
                  <a:cubicBezTo>
                    <a:pt x="241582" y="70401"/>
                    <a:pt x="241582" y="98024"/>
                    <a:pt x="241582" y="124694"/>
                  </a:cubicBezTo>
                  <a:close/>
                </a:path>
              </a:pathLst>
            </a:custGeom>
            <a:grpFill/>
            <a:ln w="9525" cap="flat">
              <a:noFill/>
              <a:prstDash val="solid"/>
              <a:miter/>
            </a:ln>
          </p:spPr>
          <p:txBody>
            <a:bodyPr rtlCol="0" anchor="ctr"/>
            <a:lstStyle/>
            <a:p>
              <a:endParaRPr lang="en-US"/>
            </a:p>
          </p:txBody>
        </p:sp>
        <p:sp>
          <p:nvSpPr>
            <p:cNvPr id="704" name="Freeform: Shape 857">
              <a:extLst>
                <a:ext uri="{FF2B5EF4-FFF2-40B4-BE49-F238E27FC236}">
                  <a16:creationId xmlns:a16="http://schemas.microsoft.com/office/drawing/2014/main" id="{914CD5D7-21D8-1A49-89A8-A987BAAE8C09}"/>
                </a:ext>
              </a:extLst>
            </p:cNvPr>
            <p:cNvSpPr/>
            <p:nvPr/>
          </p:nvSpPr>
          <p:spPr>
            <a:xfrm>
              <a:off x="5713299" y="3213260"/>
              <a:ext cx="238125" cy="485775"/>
            </a:xfrm>
            <a:custGeom>
              <a:avLst/>
              <a:gdLst>
                <a:gd name="connsiteX0" fmla="*/ 123621 w 238125"/>
                <a:gd name="connsiteY0" fmla="*/ 480247 h 485775"/>
                <a:gd name="connsiteX1" fmla="*/ 73138 w 238125"/>
                <a:gd name="connsiteY1" fmla="*/ 438337 h 485775"/>
                <a:gd name="connsiteX2" fmla="*/ 57898 w 238125"/>
                <a:gd name="connsiteY2" fmla="*/ 282127 h 485775"/>
                <a:gd name="connsiteX3" fmla="*/ 42658 w 238125"/>
                <a:gd name="connsiteY3" fmla="*/ 244979 h 485775"/>
                <a:gd name="connsiteX4" fmla="*/ 7416 w 238125"/>
                <a:gd name="connsiteY4" fmla="*/ 173542 h 485775"/>
                <a:gd name="connsiteX5" fmla="*/ 7416 w 238125"/>
                <a:gd name="connsiteY5" fmla="*/ 49717 h 485775"/>
                <a:gd name="connsiteX6" fmla="*/ 53136 w 238125"/>
                <a:gd name="connsiteY6" fmla="*/ 10664 h 485775"/>
                <a:gd name="connsiteX7" fmla="*/ 193153 w 238125"/>
                <a:gd name="connsiteY7" fmla="*/ 10664 h 485775"/>
                <a:gd name="connsiteX8" fmla="*/ 234111 w 238125"/>
                <a:gd name="connsiteY8" fmla="*/ 22094 h 485775"/>
                <a:gd name="connsiteX9" fmla="*/ 225538 w 238125"/>
                <a:gd name="connsiteY9" fmla="*/ 68767 h 485775"/>
                <a:gd name="connsiteX10" fmla="*/ 209346 w 238125"/>
                <a:gd name="connsiteY10" fmla="*/ 105914 h 485775"/>
                <a:gd name="connsiteX11" fmla="*/ 170293 w 238125"/>
                <a:gd name="connsiteY11" fmla="*/ 436432 h 485775"/>
                <a:gd name="connsiteX12" fmla="*/ 123621 w 238125"/>
                <a:gd name="connsiteY12" fmla="*/ 480247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125" h="485775">
                  <a:moveTo>
                    <a:pt x="123621" y="480247"/>
                  </a:moveTo>
                  <a:cubicBezTo>
                    <a:pt x="88378" y="485009"/>
                    <a:pt x="75996" y="468817"/>
                    <a:pt x="73138" y="438337"/>
                  </a:cubicBezTo>
                  <a:cubicBezTo>
                    <a:pt x="69328" y="385949"/>
                    <a:pt x="62661" y="334514"/>
                    <a:pt x="57898" y="282127"/>
                  </a:cubicBezTo>
                  <a:cubicBezTo>
                    <a:pt x="56946" y="267839"/>
                    <a:pt x="57898" y="249742"/>
                    <a:pt x="42658" y="244979"/>
                  </a:cubicBezTo>
                  <a:cubicBezTo>
                    <a:pt x="1701" y="234502"/>
                    <a:pt x="7416" y="203069"/>
                    <a:pt x="7416" y="173542"/>
                  </a:cubicBezTo>
                  <a:cubicBezTo>
                    <a:pt x="7416" y="132584"/>
                    <a:pt x="8368" y="91627"/>
                    <a:pt x="7416" y="49717"/>
                  </a:cubicBezTo>
                  <a:cubicBezTo>
                    <a:pt x="6463" y="16379"/>
                    <a:pt x="19798" y="1139"/>
                    <a:pt x="53136" y="10664"/>
                  </a:cubicBezTo>
                  <a:cubicBezTo>
                    <a:pt x="99808" y="24952"/>
                    <a:pt x="146481" y="23999"/>
                    <a:pt x="193153" y="10664"/>
                  </a:cubicBezTo>
                  <a:cubicBezTo>
                    <a:pt x="208393" y="5902"/>
                    <a:pt x="226491" y="3044"/>
                    <a:pt x="234111" y="22094"/>
                  </a:cubicBezTo>
                  <a:cubicBezTo>
                    <a:pt x="241731" y="38287"/>
                    <a:pt x="243636" y="56384"/>
                    <a:pt x="225538" y="68767"/>
                  </a:cubicBezTo>
                  <a:cubicBezTo>
                    <a:pt x="211251" y="78292"/>
                    <a:pt x="207441" y="90674"/>
                    <a:pt x="209346" y="105914"/>
                  </a:cubicBezTo>
                  <a:cubicBezTo>
                    <a:pt x="219823" y="219262"/>
                    <a:pt x="170293" y="324989"/>
                    <a:pt x="170293" y="436432"/>
                  </a:cubicBezTo>
                  <a:cubicBezTo>
                    <a:pt x="169341" y="466912"/>
                    <a:pt x="156006" y="486914"/>
                    <a:pt x="123621" y="480247"/>
                  </a:cubicBezTo>
                  <a:close/>
                </a:path>
              </a:pathLst>
            </a:custGeom>
            <a:grpFill/>
            <a:ln w="9525" cap="flat">
              <a:noFill/>
              <a:prstDash val="solid"/>
              <a:miter/>
            </a:ln>
          </p:spPr>
          <p:txBody>
            <a:bodyPr rtlCol="0" anchor="ctr"/>
            <a:lstStyle/>
            <a:p>
              <a:endParaRPr lang="en-US"/>
            </a:p>
          </p:txBody>
        </p:sp>
        <p:sp>
          <p:nvSpPr>
            <p:cNvPr id="705" name="Freeform: Shape 858">
              <a:extLst>
                <a:ext uri="{FF2B5EF4-FFF2-40B4-BE49-F238E27FC236}">
                  <a16:creationId xmlns:a16="http://schemas.microsoft.com/office/drawing/2014/main" id="{71E01A93-25AF-994E-9E3C-85773CEF198A}"/>
                </a:ext>
              </a:extLst>
            </p:cNvPr>
            <p:cNvSpPr/>
            <p:nvPr/>
          </p:nvSpPr>
          <p:spPr>
            <a:xfrm>
              <a:off x="5983062" y="3094798"/>
              <a:ext cx="200025" cy="209550"/>
            </a:xfrm>
            <a:custGeom>
              <a:avLst/>
              <a:gdLst>
                <a:gd name="connsiteX0" fmla="*/ 7211 w 200025"/>
                <a:gd name="connsiteY0" fmla="*/ 100551 h 209550"/>
                <a:gd name="connsiteX1" fmla="*/ 107223 w 200025"/>
                <a:gd name="connsiteY1" fmla="*/ 7206 h 209550"/>
                <a:gd name="connsiteX2" fmla="*/ 199616 w 200025"/>
                <a:gd name="connsiteY2" fmla="*/ 107219 h 209550"/>
                <a:gd name="connsiteX3" fmla="*/ 96745 w 200025"/>
                <a:gd name="connsiteY3" fmla="*/ 202469 h 209550"/>
                <a:gd name="connsiteX4" fmla="*/ 7211 w 200025"/>
                <a:gd name="connsiteY4" fmla="*/ 100551 h 20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9550">
                  <a:moveTo>
                    <a:pt x="7211" y="100551"/>
                  </a:moveTo>
                  <a:cubicBezTo>
                    <a:pt x="9116" y="47211"/>
                    <a:pt x="54836" y="5301"/>
                    <a:pt x="107223" y="7206"/>
                  </a:cubicBezTo>
                  <a:cubicBezTo>
                    <a:pt x="160563" y="9111"/>
                    <a:pt x="200568" y="52926"/>
                    <a:pt x="199616" y="107219"/>
                  </a:cubicBezTo>
                  <a:cubicBezTo>
                    <a:pt x="198663" y="163416"/>
                    <a:pt x="153895" y="205326"/>
                    <a:pt x="96745" y="202469"/>
                  </a:cubicBezTo>
                  <a:cubicBezTo>
                    <a:pt x="44358" y="199611"/>
                    <a:pt x="5306" y="155796"/>
                    <a:pt x="7211" y="100551"/>
                  </a:cubicBezTo>
                  <a:close/>
                </a:path>
              </a:pathLst>
            </a:custGeom>
            <a:grpFill/>
            <a:ln w="9525" cap="flat">
              <a:noFill/>
              <a:prstDash val="solid"/>
              <a:miter/>
            </a:ln>
          </p:spPr>
          <p:txBody>
            <a:bodyPr rtlCol="0" anchor="ctr"/>
            <a:lstStyle/>
            <a:p>
              <a:endParaRPr lang="en-US"/>
            </a:p>
          </p:txBody>
        </p:sp>
        <p:sp>
          <p:nvSpPr>
            <p:cNvPr id="706" name="Freeform: Shape 859">
              <a:extLst>
                <a:ext uri="{FF2B5EF4-FFF2-40B4-BE49-F238E27FC236}">
                  <a16:creationId xmlns:a16="http://schemas.microsoft.com/office/drawing/2014/main" id="{51F5C3AC-598A-FD40-B96E-FAD300B2509A}"/>
                </a:ext>
              </a:extLst>
            </p:cNvPr>
            <p:cNvSpPr/>
            <p:nvPr/>
          </p:nvSpPr>
          <p:spPr>
            <a:xfrm>
              <a:off x="6241184" y="3033825"/>
              <a:ext cx="180975" cy="180975"/>
            </a:xfrm>
            <a:custGeom>
              <a:avLst/>
              <a:gdLst>
                <a:gd name="connsiteX0" fmla="*/ 93893 w 180975"/>
                <a:gd name="connsiteY0" fmla="*/ 7219 h 180975"/>
                <a:gd name="connsiteX1" fmla="*/ 177713 w 180975"/>
                <a:gd name="connsiteY1" fmla="*/ 97707 h 180975"/>
                <a:gd name="connsiteX2" fmla="*/ 90083 w 180975"/>
                <a:gd name="connsiteY2" fmla="*/ 178669 h 180975"/>
                <a:gd name="connsiteX3" fmla="*/ 7216 w 180975"/>
                <a:gd name="connsiteY3" fmla="*/ 88182 h 180975"/>
                <a:gd name="connsiteX4" fmla="*/ 93893 w 180975"/>
                <a:gd name="connsiteY4" fmla="*/ 7219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3893" y="7219"/>
                  </a:moveTo>
                  <a:cubicBezTo>
                    <a:pt x="142471" y="8172"/>
                    <a:pt x="179618" y="49129"/>
                    <a:pt x="177713" y="97707"/>
                  </a:cubicBezTo>
                  <a:cubicBezTo>
                    <a:pt x="175808" y="143427"/>
                    <a:pt x="135803" y="180574"/>
                    <a:pt x="90083" y="178669"/>
                  </a:cubicBezTo>
                  <a:cubicBezTo>
                    <a:pt x="41505" y="177717"/>
                    <a:pt x="5310" y="138664"/>
                    <a:pt x="7216" y="88182"/>
                  </a:cubicBezTo>
                  <a:cubicBezTo>
                    <a:pt x="8168" y="39604"/>
                    <a:pt x="45316" y="5314"/>
                    <a:pt x="93893" y="7219"/>
                  </a:cubicBezTo>
                  <a:close/>
                </a:path>
              </a:pathLst>
            </a:custGeom>
            <a:grpFill/>
            <a:ln w="9525" cap="flat">
              <a:noFill/>
              <a:prstDash val="solid"/>
              <a:miter/>
            </a:ln>
          </p:spPr>
          <p:txBody>
            <a:bodyPr rtlCol="0" anchor="ctr"/>
            <a:lstStyle/>
            <a:p>
              <a:endParaRPr lang="en-US"/>
            </a:p>
          </p:txBody>
        </p:sp>
        <p:sp>
          <p:nvSpPr>
            <p:cNvPr id="707" name="Freeform: Shape 860">
              <a:extLst>
                <a:ext uri="{FF2B5EF4-FFF2-40B4-BE49-F238E27FC236}">
                  <a16:creationId xmlns:a16="http://schemas.microsoft.com/office/drawing/2014/main" id="{4C31910F-7092-EB4C-B82D-E1F46B199DB4}"/>
                </a:ext>
              </a:extLst>
            </p:cNvPr>
            <p:cNvSpPr/>
            <p:nvPr/>
          </p:nvSpPr>
          <p:spPr>
            <a:xfrm>
              <a:off x="5740224" y="3033883"/>
              <a:ext cx="180975" cy="180975"/>
            </a:xfrm>
            <a:custGeom>
              <a:avLst/>
              <a:gdLst>
                <a:gd name="connsiteX0" fmla="*/ 92886 w 180975"/>
                <a:gd name="connsiteY0" fmla="*/ 178611 h 180975"/>
                <a:gd name="connsiteX1" fmla="*/ 7161 w 180975"/>
                <a:gd name="connsiteY1" fmla="*/ 93839 h 180975"/>
                <a:gd name="connsiteX2" fmla="*/ 93839 w 180975"/>
                <a:gd name="connsiteY2" fmla="*/ 7161 h 180975"/>
                <a:gd name="connsiteX3" fmla="*/ 175754 w 180975"/>
                <a:gd name="connsiteY3" fmla="*/ 93839 h 180975"/>
                <a:gd name="connsiteX4" fmla="*/ 92886 w 180975"/>
                <a:gd name="connsiteY4" fmla="*/ 178611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2886" y="178611"/>
                  </a:moveTo>
                  <a:cubicBezTo>
                    <a:pt x="46214" y="178611"/>
                    <a:pt x="8114" y="141464"/>
                    <a:pt x="7161" y="93839"/>
                  </a:cubicBezTo>
                  <a:cubicBezTo>
                    <a:pt x="6209" y="44309"/>
                    <a:pt x="44309" y="6209"/>
                    <a:pt x="93839" y="7161"/>
                  </a:cubicBezTo>
                  <a:cubicBezTo>
                    <a:pt x="141464" y="8114"/>
                    <a:pt x="176706" y="44309"/>
                    <a:pt x="175754" y="93839"/>
                  </a:cubicBezTo>
                  <a:cubicBezTo>
                    <a:pt x="176706" y="141464"/>
                    <a:pt x="140511" y="178611"/>
                    <a:pt x="92886" y="178611"/>
                  </a:cubicBezTo>
                  <a:close/>
                </a:path>
              </a:pathLst>
            </a:custGeom>
            <a:grpFill/>
            <a:ln w="9525" cap="flat">
              <a:noFill/>
              <a:prstDash val="solid"/>
              <a:miter/>
            </a:ln>
          </p:spPr>
          <p:txBody>
            <a:bodyPr rtlCol="0" anchor="ctr"/>
            <a:lstStyle/>
            <a:p>
              <a:endParaRPr lang="en-US"/>
            </a:p>
          </p:txBody>
        </p:sp>
      </p:grpSp>
      <p:sp>
        <p:nvSpPr>
          <p:cNvPr id="708" name="Graphic 26">
            <a:extLst>
              <a:ext uri="{FF2B5EF4-FFF2-40B4-BE49-F238E27FC236}">
                <a16:creationId xmlns:a16="http://schemas.microsoft.com/office/drawing/2014/main" id="{DD424EF1-332B-8A46-AE4A-1F90BBDF3B3E}"/>
              </a:ext>
            </a:extLst>
          </p:cNvPr>
          <p:cNvSpPr/>
          <p:nvPr/>
        </p:nvSpPr>
        <p:spPr>
          <a:xfrm>
            <a:off x="5358032" y="2743229"/>
            <a:ext cx="337774" cy="313647"/>
          </a:xfrm>
          <a:custGeom>
            <a:avLst/>
            <a:gdLst>
              <a:gd name="connsiteX0" fmla="*/ 801317 w 800100"/>
              <a:gd name="connsiteY0" fmla="*/ 225829 h 742950"/>
              <a:gd name="connsiteX1" fmla="*/ 712734 w 800100"/>
              <a:gd name="connsiteY1" fmla="*/ 471574 h 742950"/>
              <a:gd name="connsiteX2" fmla="*/ 427937 w 800100"/>
              <a:gd name="connsiteY2" fmla="*/ 728749 h 742950"/>
              <a:gd name="connsiteX3" fmla="*/ 385074 w 800100"/>
              <a:gd name="connsiteY3" fmla="*/ 731607 h 742950"/>
              <a:gd name="connsiteX4" fmla="*/ 64082 w 800100"/>
              <a:gd name="connsiteY4" fmla="*/ 424902 h 742950"/>
              <a:gd name="connsiteX5" fmla="*/ 15504 w 800100"/>
              <a:gd name="connsiteY5" fmla="*/ 175347 h 742950"/>
              <a:gd name="connsiteX6" fmla="*/ 373644 w 800100"/>
              <a:gd name="connsiteY6" fmla="*/ 71524 h 742950"/>
              <a:gd name="connsiteX7" fmla="*/ 427937 w 800100"/>
              <a:gd name="connsiteY7" fmla="*/ 79144 h 742950"/>
              <a:gd name="connsiteX8" fmla="*/ 675587 w 800100"/>
              <a:gd name="connsiteY8" fmla="*/ 27709 h 742950"/>
              <a:gd name="connsiteX9" fmla="*/ 801317 w 800100"/>
              <a:gd name="connsiteY9" fmla="*/ 225829 h 742950"/>
              <a:gd name="connsiteX10" fmla="*/ 404124 w 800100"/>
              <a:gd name="connsiteY10" fmla="*/ 551584 h 742950"/>
              <a:gd name="connsiteX11" fmla="*/ 458417 w 800100"/>
              <a:gd name="connsiteY11" fmla="*/ 499197 h 742950"/>
              <a:gd name="connsiteX12" fmla="*/ 527949 w 800100"/>
              <a:gd name="connsiteY12" fmla="*/ 428712 h 742950"/>
              <a:gd name="connsiteX13" fmla="*/ 577479 w 800100"/>
              <a:gd name="connsiteY13" fmla="*/ 422044 h 742950"/>
              <a:gd name="connsiteX14" fmla="*/ 581289 w 800100"/>
              <a:gd name="connsiteY14" fmla="*/ 338224 h 742950"/>
              <a:gd name="connsiteX15" fmla="*/ 537475 w 800100"/>
              <a:gd name="connsiteY15" fmla="*/ 323937 h 742950"/>
              <a:gd name="connsiteX16" fmla="*/ 458417 w 800100"/>
              <a:gd name="connsiteY16" fmla="*/ 242974 h 742950"/>
              <a:gd name="connsiteX17" fmla="*/ 458417 w 800100"/>
              <a:gd name="connsiteY17" fmla="*/ 228687 h 742950"/>
              <a:gd name="connsiteX18" fmla="*/ 446987 w 800100"/>
              <a:gd name="connsiteY18" fmla="*/ 201064 h 742950"/>
              <a:gd name="connsiteX19" fmla="*/ 362214 w 800100"/>
              <a:gd name="connsiteY19" fmla="*/ 202969 h 742950"/>
              <a:gd name="connsiteX20" fmla="*/ 352689 w 800100"/>
              <a:gd name="connsiteY20" fmla="*/ 260119 h 742950"/>
              <a:gd name="connsiteX21" fmla="*/ 288872 w 800100"/>
              <a:gd name="connsiteY21" fmla="*/ 323937 h 742950"/>
              <a:gd name="connsiteX22" fmla="*/ 230769 w 800100"/>
              <a:gd name="connsiteY22" fmla="*/ 332509 h 742950"/>
              <a:gd name="connsiteX23" fmla="*/ 228864 w 800100"/>
              <a:gd name="connsiteY23" fmla="*/ 416329 h 742950"/>
              <a:gd name="connsiteX24" fmla="*/ 274584 w 800100"/>
              <a:gd name="connsiteY24" fmla="*/ 427759 h 742950"/>
              <a:gd name="connsiteX25" fmla="*/ 350784 w 800100"/>
              <a:gd name="connsiteY25" fmla="*/ 501102 h 742950"/>
              <a:gd name="connsiteX26" fmla="*/ 404124 w 800100"/>
              <a:gd name="connsiteY26" fmla="*/ 551584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2950">
                <a:moveTo>
                  <a:pt x="801317" y="225829"/>
                </a:moveTo>
                <a:cubicBezTo>
                  <a:pt x="801317" y="332509"/>
                  <a:pt x="763217" y="404899"/>
                  <a:pt x="712734" y="471574"/>
                </a:cubicBezTo>
                <a:cubicBezTo>
                  <a:pt x="633677" y="575397"/>
                  <a:pt x="532712" y="654454"/>
                  <a:pt x="427937" y="728749"/>
                </a:cubicBezTo>
                <a:cubicBezTo>
                  <a:pt x="413649" y="739227"/>
                  <a:pt x="401267" y="743037"/>
                  <a:pt x="385074" y="731607"/>
                </a:cubicBezTo>
                <a:cubicBezTo>
                  <a:pt x="263154" y="643977"/>
                  <a:pt x="145044" y="553489"/>
                  <a:pt x="64082" y="424902"/>
                </a:cubicBezTo>
                <a:cubicBezTo>
                  <a:pt x="16457" y="348702"/>
                  <a:pt x="-6403" y="265834"/>
                  <a:pt x="15504" y="175347"/>
                </a:cubicBezTo>
                <a:cubicBezTo>
                  <a:pt x="58367" y="6754"/>
                  <a:pt x="246962" y="-48491"/>
                  <a:pt x="373644" y="71524"/>
                </a:cubicBezTo>
                <a:cubicBezTo>
                  <a:pt x="390789" y="87717"/>
                  <a:pt x="400314" y="108672"/>
                  <a:pt x="427937" y="79144"/>
                </a:cubicBezTo>
                <a:cubicBezTo>
                  <a:pt x="499374" y="6754"/>
                  <a:pt x="593672" y="-11343"/>
                  <a:pt x="675587" y="27709"/>
                </a:cubicBezTo>
                <a:cubicBezTo>
                  <a:pt x="767979" y="70572"/>
                  <a:pt x="799412" y="149629"/>
                  <a:pt x="801317" y="225829"/>
                </a:cubicBezTo>
                <a:close/>
                <a:moveTo>
                  <a:pt x="404124" y="551584"/>
                </a:moveTo>
                <a:cubicBezTo>
                  <a:pt x="449844" y="563967"/>
                  <a:pt x="460322" y="542059"/>
                  <a:pt x="458417" y="499197"/>
                </a:cubicBezTo>
                <a:cubicBezTo>
                  <a:pt x="455559" y="429664"/>
                  <a:pt x="457464" y="429664"/>
                  <a:pt x="527949" y="428712"/>
                </a:cubicBezTo>
                <a:cubicBezTo>
                  <a:pt x="545094" y="428712"/>
                  <a:pt x="568907" y="437284"/>
                  <a:pt x="577479" y="422044"/>
                </a:cubicBezTo>
                <a:cubicBezTo>
                  <a:pt x="590814" y="397279"/>
                  <a:pt x="586052" y="365847"/>
                  <a:pt x="581289" y="338224"/>
                </a:cubicBezTo>
                <a:cubicBezTo>
                  <a:pt x="577479" y="313459"/>
                  <a:pt x="552714" y="324889"/>
                  <a:pt x="537475" y="323937"/>
                </a:cubicBezTo>
                <a:cubicBezTo>
                  <a:pt x="459369" y="322032"/>
                  <a:pt x="459369" y="322984"/>
                  <a:pt x="458417" y="242974"/>
                </a:cubicBezTo>
                <a:cubicBezTo>
                  <a:pt x="458417" y="238212"/>
                  <a:pt x="458417" y="233449"/>
                  <a:pt x="458417" y="228687"/>
                </a:cubicBezTo>
                <a:cubicBezTo>
                  <a:pt x="457464" y="218209"/>
                  <a:pt x="461274" y="202969"/>
                  <a:pt x="446987" y="201064"/>
                </a:cubicBezTo>
                <a:cubicBezTo>
                  <a:pt x="418412" y="199159"/>
                  <a:pt x="387932" y="194397"/>
                  <a:pt x="362214" y="202969"/>
                </a:cubicBezTo>
                <a:cubicBezTo>
                  <a:pt x="342212" y="210589"/>
                  <a:pt x="353642" y="240117"/>
                  <a:pt x="352689" y="260119"/>
                </a:cubicBezTo>
                <a:cubicBezTo>
                  <a:pt x="350784" y="331557"/>
                  <a:pt x="362214" y="322032"/>
                  <a:pt x="288872" y="323937"/>
                </a:cubicBezTo>
                <a:cubicBezTo>
                  <a:pt x="268869" y="324889"/>
                  <a:pt x="240294" y="313459"/>
                  <a:pt x="230769" y="332509"/>
                </a:cubicBezTo>
                <a:cubicBezTo>
                  <a:pt x="218387" y="357274"/>
                  <a:pt x="221244" y="389659"/>
                  <a:pt x="228864" y="416329"/>
                </a:cubicBezTo>
                <a:cubicBezTo>
                  <a:pt x="234579" y="438237"/>
                  <a:pt x="259344" y="427759"/>
                  <a:pt x="274584" y="427759"/>
                </a:cubicBezTo>
                <a:cubicBezTo>
                  <a:pt x="351737" y="429664"/>
                  <a:pt x="353642" y="428712"/>
                  <a:pt x="350784" y="501102"/>
                </a:cubicBezTo>
                <a:cubicBezTo>
                  <a:pt x="348879" y="544917"/>
                  <a:pt x="361262" y="562062"/>
                  <a:pt x="404124" y="551584"/>
                </a:cubicBezTo>
                <a:close/>
              </a:path>
            </a:pathLst>
          </a:custGeom>
          <a:solidFill>
            <a:srgbClr val="C1D72D"/>
          </a:solidFill>
          <a:ln w="9525" cap="flat">
            <a:noFill/>
            <a:prstDash val="solid"/>
            <a:miter/>
          </a:ln>
        </p:spPr>
        <p:txBody>
          <a:bodyPr rtlCol="0" anchor="ctr"/>
          <a:lstStyle/>
          <a:p>
            <a:endParaRPr lang="en-US"/>
          </a:p>
        </p:txBody>
      </p:sp>
      <p:sp>
        <p:nvSpPr>
          <p:cNvPr id="709" name="Graphic 29">
            <a:extLst>
              <a:ext uri="{FF2B5EF4-FFF2-40B4-BE49-F238E27FC236}">
                <a16:creationId xmlns:a16="http://schemas.microsoft.com/office/drawing/2014/main" id="{9C893774-CD1A-5D42-8B3D-5D7B6BECC9F8}"/>
              </a:ext>
            </a:extLst>
          </p:cNvPr>
          <p:cNvSpPr/>
          <p:nvPr/>
        </p:nvSpPr>
        <p:spPr>
          <a:xfrm>
            <a:off x="5985623" y="2765313"/>
            <a:ext cx="176929" cy="245288"/>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solidFill>
            <a:srgbClr val="C1D72D"/>
          </a:solidFill>
          <a:ln w="9525" cap="flat">
            <a:noFill/>
            <a:prstDash val="solid"/>
            <a:miter/>
          </a:ln>
        </p:spPr>
        <p:txBody>
          <a:bodyPr rtlCol="0" anchor="ctr"/>
          <a:lstStyle/>
          <a:p>
            <a:endParaRPr lang="en-US"/>
          </a:p>
        </p:txBody>
      </p:sp>
      <p:grpSp>
        <p:nvGrpSpPr>
          <p:cNvPr id="710" name="Group 709">
            <a:extLst>
              <a:ext uri="{FF2B5EF4-FFF2-40B4-BE49-F238E27FC236}">
                <a16:creationId xmlns:a16="http://schemas.microsoft.com/office/drawing/2014/main" id="{4F75C850-5DCD-4E4F-8716-BA7200510705}"/>
              </a:ext>
            </a:extLst>
          </p:cNvPr>
          <p:cNvGrpSpPr/>
          <p:nvPr/>
        </p:nvGrpSpPr>
        <p:grpSpPr>
          <a:xfrm>
            <a:off x="6339776" y="2780316"/>
            <a:ext cx="225186" cy="222420"/>
            <a:chOff x="5834400" y="3138001"/>
            <a:chExt cx="533408" cy="526857"/>
          </a:xfrm>
          <a:solidFill>
            <a:srgbClr val="C1D72D"/>
          </a:solidFill>
        </p:grpSpPr>
        <p:sp>
          <p:nvSpPr>
            <p:cNvPr id="711" name="Freeform: Shape 864">
              <a:extLst>
                <a:ext uri="{FF2B5EF4-FFF2-40B4-BE49-F238E27FC236}">
                  <a16:creationId xmlns:a16="http://schemas.microsoft.com/office/drawing/2014/main" id="{9169601E-A4E4-1C47-BED9-F7907851CD2A}"/>
                </a:ext>
              </a:extLst>
            </p:cNvPr>
            <p:cNvSpPr/>
            <p:nvPr/>
          </p:nvSpPr>
          <p:spPr>
            <a:xfrm>
              <a:off x="6120158" y="3143981"/>
              <a:ext cx="247650" cy="342900"/>
            </a:xfrm>
            <a:custGeom>
              <a:avLst/>
              <a:gdLst>
                <a:gd name="connsiteX0" fmla="*/ 241590 w 247650"/>
                <a:gd name="connsiteY0" fmla="*/ 257396 h 342900"/>
                <a:gd name="connsiteX1" fmla="*/ 53947 w 247650"/>
                <a:gd name="connsiteY1" fmla="*/ 10699 h 342900"/>
                <a:gd name="connsiteX2" fmla="*/ 7275 w 247650"/>
                <a:gd name="connsiteY2" fmla="*/ 44036 h 342900"/>
                <a:gd name="connsiteX3" fmla="*/ 7275 w 247650"/>
                <a:gd name="connsiteY3" fmla="*/ 205961 h 342900"/>
                <a:gd name="connsiteX4" fmla="*/ 42517 w 247650"/>
                <a:gd name="connsiteY4" fmla="*/ 260254 h 342900"/>
                <a:gd name="connsiteX5" fmla="*/ 170152 w 247650"/>
                <a:gd name="connsiteY5" fmla="*/ 324071 h 342900"/>
                <a:gd name="connsiteX6" fmla="*/ 241590 w 247650"/>
                <a:gd name="connsiteY6" fmla="*/ 281209 h 342900"/>
                <a:gd name="connsiteX7" fmla="*/ 24159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590" y="257396"/>
                  </a:moveTo>
                  <a:cubicBezTo>
                    <a:pt x="241590" y="143096"/>
                    <a:pt x="161580" y="38321"/>
                    <a:pt x="53947" y="10699"/>
                  </a:cubicBezTo>
                  <a:cubicBezTo>
                    <a:pt x="24420" y="3078"/>
                    <a:pt x="5370" y="4984"/>
                    <a:pt x="7275" y="44036"/>
                  </a:cubicBezTo>
                  <a:cubicBezTo>
                    <a:pt x="10132" y="97376"/>
                    <a:pt x="9180" y="151669"/>
                    <a:pt x="7275" y="205961"/>
                  </a:cubicBezTo>
                  <a:cubicBezTo>
                    <a:pt x="6322" y="234536"/>
                    <a:pt x="18705" y="248824"/>
                    <a:pt x="42517" y="260254"/>
                  </a:cubicBezTo>
                  <a:cubicBezTo>
                    <a:pt x="85380" y="280256"/>
                    <a:pt x="127290" y="303116"/>
                    <a:pt x="170152" y="324071"/>
                  </a:cubicBezTo>
                  <a:cubicBezTo>
                    <a:pt x="230160" y="354551"/>
                    <a:pt x="238732" y="348836"/>
                    <a:pt x="241590" y="281209"/>
                  </a:cubicBezTo>
                  <a:cubicBezTo>
                    <a:pt x="241590" y="273589"/>
                    <a:pt x="241590" y="265969"/>
                    <a:pt x="241590" y="257396"/>
                  </a:cubicBezTo>
                  <a:close/>
                </a:path>
              </a:pathLst>
            </a:custGeom>
            <a:grpFill/>
            <a:ln w="9525" cap="flat">
              <a:noFill/>
              <a:prstDash val="solid"/>
              <a:miter/>
            </a:ln>
          </p:spPr>
          <p:txBody>
            <a:bodyPr rtlCol="0" anchor="ctr"/>
            <a:lstStyle/>
            <a:p>
              <a:endParaRPr lang="en-US"/>
            </a:p>
          </p:txBody>
        </p:sp>
        <p:sp>
          <p:nvSpPr>
            <p:cNvPr id="712" name="Freeform: Shape 865">
              <a:extLst>
                <a:ext uri="{FF2B5EF4-FFF2-40B4-BE49-F238E27FC236}">
                  <a16:creationId xmlns:a16="http://schemas.microsoft.com/office/drawing/2014/main" id="{BEB3B317-FF16-F44F-A4F3-9EEB0B293F68}"/>
                </a:ext>
              </a:extLst>
            </p:cNvPr>
            <p:cNvSpPr/>
            <p:nvPr/>
          </p:nvSpPr>
          <p:spPr>
            <a:xfrm>
              <a:off x="5911563" y="3435544"/>
              <a:ext cx="400050" cy="228600"/>
            </a:xfrm>
            <a:custGeom>
              <a:avLst/>
              <a:gdLst>
                <a:gd name="connsiteX0" fmla="*/ 194914 w 400050"/>
                <a:gd name="connsiteY0" fmla="*/ 230629 h 228600"/>
                <a:gd name="connsiteX1" fmla="*/ 387319 w 400050"/>
                <a:gd name="connsiteY1" fmla="*/ 145856 h 228600"/>
                <a:gd name="connsiteX2" fmla="*/ 381604 w 400050"/>
                <a:gd name="connsiteY2" fmla="*/ 99184 h 228600"/>
                <a:gd name="connsiteX3" fmla="*/ 217774 w 400050"/>
                <a:gd name="connsiteY3" fmla="*/ 13459 h 228600"/>
                <a:gd name="connsiteX4" fmla="*/ 178722 w 400050"/>
                <a:gd name="connsiteY4" fmla="*/ 14411 h 228600"/>
                <a:gd name="connsiteX5" fmla="*/ 22512 w 400050"/>
                <a:gd name="connsiteY5" fmla="*/ 122044 h 228600"/>
                <a:gd name="connsiteX6" fmla="*/ 23464 w 400050"/>
                <a:gd name="connsiteY6" fmla="*/ 165859 h 228600"/>
                <a:gd name="connsiteX7" fmla="*/ 194914 w 400050"/>
                <a:gd name="connsiteY7" fmla="*/ 230629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30629"/>
                  </a:moveTo>
                  <a:cubicBezTo>
                    <a:pt x="269209" y="228724"/>
                    <a:pt x="333979" y="202054"/>
                    <a:pt x="387319" y="145856"/>
                  </a:cubicBezTo>
                  <a:cubicBezTo>
                    <a:pt x="405417" y="126806"/>
                    <a:pt x="409227" y="113471"/>
                    <a:pt x="381604" y="99184"/>
                  </a:cubicBezTo>
                  <a:cubicBezTo>
                    <a:pt x="326360" y="71561"/>
                    <a:pt x="272067" y="42986"/>
                    <a:pt x="217774" y="13459"/>
                  </a:cubicBezTo>
                  <a:cubicBezTo>
                    <a:pt x="204439" y="5839"/>
                    <a:pt x="193009" y="3934"/>
                    <a:pt x="178722" y="14411"/>
                  </a:cubicBezTo>
                  <a:cubicBezTo>
                    <a:pt x="127287" y="50606"/>
                    <a:pt x="74899" y="86801"/>
                    <a:pt x="22512" y="122044"/>
                  </a:cubicBezTo>
                  <a:cubicBezTo>
                    <a:pt x="-1301" y="138236"/>
                    <a:pt x="5367" y="150619"/>
                    <a:pt x="23464" y="165859"/>
                  </a:cubicBezTo>
                  <a:cubicBezTo>
                    <a:pt x="72994" y="207769"/>
                    <a:pt x="129192" y="229676"/>
                    <a:pt x="194914" y="230629"/>
                  </a:cubicBezTo>
                  <a:close/>
                </a:path>
              </a:pathLst>
            </a:custGeom>
            <a:grpFill/>
            <a:ln w="9525" cap="flat">
              <a:noFill/>
              <a:prstDash val="solid"/>
              <a:miter/>
            </a:ln>
          </p:spPr>
          <p:txBody>
            <a:bodyPr rtlCol="0" anchor="ctr"/>
            <a:lstStyle/>
            <a:p>
              <a:endParaRPr lang="en-US"/>
            </a:p>
          </p:txBody>
        </p:sp>
        <p:sp>
          <p:nvSpPr>
            <p:cNvPr id="713" name="Freeform: Shape 866">
              <a:extLst>
                <a:ext uri="{FF2B5EF4-FFF2-40B4-BE49-F238E27FC236}">
                  <a16:creationId xmlns:a16="http://schemas.microsoft.com/office/drawing/2014/main" id="{2FB03A21-88EB-604C-BCB9-917E88E4713B}"/>
                </a:ext>
              </a:extLst>
            </p:cNvPr>
            <p:cNvSpPr/>
            <p:nvPr/>
          </p:nvSpPr>
          <p:spPr>
            <a:xfrm>
              <a:off x="5868829" y="3224314"/>
              <a:ext cx="209550" cy="85725"/>
            </a:xfrm>
            <a:custGeom>
              <a:avLst/>
              <a:gdLst>
                <a:gd name="connsiteX0" fmla="*/ 99536 w 209550"/>
                <a:gd name="connsiteY0" fmla="*/ 79908 h 85725"/>
                <a:gd name="connsiteX1" fmla="*/ 99536 w 209550"/>
                <a:gd name="connsiteY1" fmla="*/ 79908 h 85725"/>
                <a:gd name="connsiteX2" fmla="*/ 184309 w 209550"/>
                <a:gd name="connsiteY2" fmla="*/ 79908 h 85725"/>
                <a:gd name="connsiteX3" fmla="*/ 207169 w 209550"/>
                <a:gd name="connsiteY3" fmla="*/ 48476 h 85725"/>
                <a:gd name="connsiteX4" fmla="*/ 188119 w 209550"/>
                <a:gd name="connsiteY4" fmla="*/ 8470 h 85725"/>
                <a:gd name="connsiteX5" fmla="*/ 50959 w 209550"/>
                <a:gd name="connsiteY5" fmla="*/ 9423 h 85725"/>
                <a:gd name="connsiteX6" fmla="*/ 7144 w 209550"/>
                <a:gd name="connsiteY6" fmla="*/ 69431 h 85725"/>
                <a:gd name="connsiteX7" fmla="*/ 50959 w 209550"/>
                <a:gd name="connsiteY7" fmla="*/ 79908 h 85725"/>
                <a:gd name="connsiteX8" fmla="*/ 99536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9536" y="79908"/>
                  </a:moveTo>
                  <a:cubicBezTo>
                    <a:pt x="99536" y="79908"/>
                    <a:pt x="99536" y="79908"/>
                    <a:pt x="99536" y="79908"/>
                  </a:cubicBezTo>
                  <a:cubicBezTo>
                    <a:pt x="128111" y="79908"/>
                    <a:pt x="156686" y="78956"/>
                    <a:pt x="184309" y="79908"/>
                  </a:cubicBezTo>
                  <a:cubicBezTo>
                    <a:pt x="208121" y="80861"/>
                    <a:pt x="209074" y="64668"/>
                    <a:pt x="207169" y="48476"/>
                  </a:cubicBezTo>
                  <a:cubicBezTo>
                    <a:pt x="205264" y="33236"/>
                    <a:pt x="216694" y="9423"/>
                    <a:pt x="188119" y="8470"/>
                  </a:cubicBezTo>
                  <a:cubicBezTo>
                    <a:pt x="142399" y="7518"/>
                    <a:pt x="96679" y="5613"/>
                    <a:pt x="50959" y="9423"/>
                  </a:cubicBezTo>
                  <a:cubicBezTo>
                    <a:pt x="18574" y="12281"/>
                    <a:pt x="7144" y="45618"/>
                    <a:pt x="7144" y="69431"/>
                  </a:cubicBezTo>
                  <a:cubicBezTo>
                    <a:pt x="7144" y="89433"/>
                    <a:pt x="35719" y="77051"/>
                    <a:pt x="50959" y="79908"/>
                  </a:cubicBezTo>
                  <a:cubicBezTo>
                    <a:pt x="68104" y="80861"/>
                    <a:pt x="84296" y="79908"/>
                    <a:pt x="99536" y="79908"/>
                  </a:cubicBezTo>
                  <a:close/>
                </a:path>
              </a:pathLst>
            </a:custGeom>
            <a:grpFill/>
            <a:ln w="9525" cap="flat">
              <a:noFill/>
              <a:prstDash val="solid"/>
              <a:miter/>
            </a:ln>
          </p:spPr>
          <p:txBody>
            <a:bodyPr rtlCol="0" anchor="ctr"/>
            <a:lstStyle/>
            <a:p>
              <a:endParaRPr lang="en-US"/>
            </a:p>
          </p:txBody>
        </p:sp>
        <p:sp>
          <p:nvSpPr>
            <p:cNvPr id="714" name="Freeform: Shape 867">
              <a:extLst>
                <a:ext uri="{FF2B5EF4-FFF2-40B4-BE49-F238E27FC236}">
                  <a16:creationId xmlns:a16="http://schemas.microsoft.com/office/drawing/2014/main" id="{BCA0BF6B-C6B7-F74D-BBEA-C4E7AD306BA4}"/>
                </a:ext>
              </a:extLst>
            </p:cNvPr>
            <p:cNvSpPr/>
            <p:nvPr/>
          </p:nvSpPr>
          <p:spPr>
            <a:xfrm>
              <a:off x="5835359" y="3336131"/>
              <a:ext cx="238125" cy="66675"/>
            </a:xfrm>
            <a:custGeom>
              <a:avLst/>
              <a:gdLst>
                <a:gd name="connsiteX0" fmla="*/ 121576 w 238125"/>
                <a:gd name="connsiteY0" fmla="*/ 65246 h 66675"/>
                <a:gd name="connsiteX1" fmla="*/ 212064 w 238125"/>
                <a:gd name="connsiteY1" fmla="*/ 65246 h 66675"/>
                <a:gd name="connsiteX2" fmla="*/ 239686 w 238125"/>
                <a:gd name="connsiteY2" fmla="*/ 36671 h 66675"/>
                <a:gd name="connsiteX3" fmla="*/ 213016 w 238125"/>
                <a:gd name="connsiteY3" fmla="*/ 7144 h 66675"/>
                <a:gd name="connsiteX4" fmla="*/ 37756 w 238125"/>
                <a:gd name="connsiteY4" fmla="*/ 7144 h 66675"/>
                <a:gd name="connsiteX5" fmla="*/ 7276 w 238125"/>
                <a:gd name="connsiteY5" fmla="*/ 46196 h 66675"/>
                <a:gd name="connsiteX6" fmla="*/ 36804 w 238125"/>
                <a:gd name="connsiteY6" fmla="*/ 64294 h 66675"/>
                <a:gd name="connsiteX7" fmla="*/ 121576 w 238125"/>
                <a:gd name="connsiteY7" fmla="*/ 65246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1576" y="65246"/>
                  </a:moveTo>
                  <a:cubicBezTo>
                    <a:pt x="152056" y="65246"/>
                    <a:pt x="181584" y="64294"/>
                    <a:pt x="212064" y="65246"/>
                  </a:cubicBezTo>
                  <a:cubicBezTo>
                    <a:pt x="233019" y="66199"/>
                    <a:pt x="239686" y="56674"/>
                    <a:pt x="239686" y="36671"/>
                  </a:cubicBezTo>
                  <a:cubicBezTo>
                    <a:pt x="239686" y="17621"/>
                    <a:pt x="234924" y="7144"/>
                    <a:pt x="213016" y="7144"/>
                  </a:cubicBezTo>
                  <a:cubicBezTo>
                    <a:pt x="154914" y="8096"/>
                    <a:pt x="95859" y="8096"/>
                    <a:pt x="37756" y="7144"/>
                  </a:cubicBezTo>
                  <a:cubicBezTo>
                    <a:pt x="10134" y="7144"/>
                    <a:pt x="9181" y="27146"/>
                    <a:pt x="7276" y="46196"/>
                  </a:cubicBezTo>
                  <a:cubicBezTo>
                    <a:pt x="5372" y="70009"/>
                    <a:pt x="24422" y="64294"/>
                    <a:pt x="36804" y="64294"/>
                  </a:cubicBezTo>
                  <a:cubicBezTo>
                    <a:pt x="64426" y="65246"/>
                    <a:pt x="93001" y="65246"/>
                    <a:pt x="121576" y="65246"/>
                  </a:cubicBezTo>
                  <a:close/>
                </a:path>
              </a:pathLst>
            </a:custGeom>
            <a:grpFill/>
            <a:ln w="9525" cap="flat">
              <a:noFill/>
              <a:prstDash val="solid"/>
              <a:miter/>
            </a:ln>
          </p:spPr>
          <p:txBody>
            <a:bodyPr rtlCol="0" anchor="ctr"/>
            <a:lstStyle/>
            <a:p>
              <a:endParaRPr lang="en-US"/>
            </a:p>
          </p:txBody>
        </p:sp>
        <p:sp>
          <p:nvSpPr>
            <p:cNvPr id="715" name="Freeform: Shape 868">
              <a:extLst>
                <a:ext uri="{FF2B5EF4-FFF2-40B4-BE49-F238E27FC236}">
                  <a16:creationId xmlns:a16="http://schemas.microsoft.com/office/drawing/2014/main" id="{D0991B3D-BB6F-4D4F-9190-406FFA94C873}"/>
                </a:ext>
              </a:extLst>
            </p:cNvPr>
            <p:cNvSpPr/>
            <p:nvPr/>
          </p:nvSpPr>
          <p:spPr>
            <a:xfrm>
              <a:off x="5835446" y="3422792"/>
              <a:ext cx="161925" cy="95250"/>
            </a:xfrm>
            <a:custGeom>
              <a:avLst/>
              <a:gdLst>
                <a:gd name="connsiteX0" fmla="*/ 158637 w 161925"/>
                <a:gd name="connsiteY0" fmla="*/ 16686 h 95250"/>
                <a:gd name="connsiteX1" fmla="*/ 155779 w 161925"/>
                <a:gd name="connsiteY1" fmla="*/ 7161 h 95250"/>
                <a:gd name="connsiteX2" fmla="*/ 29097 w 161925"/>
                <a:gd name="connsiteY2" fmla="*/ 7161 h 95250"/>
                <a:gd name="connsiteX3" fmla="*/ 7189 w 161925"/>
                <a:gd name="connsiteY3" fmla="*/ 18591 h 95250"/>
                <a:gd name="connsiteX4" fmla="*/ 31002 w 161925"/>
                <a:gd name="connsiteY4" fmla="*/ 84313 h 95250"/>
                <a:gd name="connsiteX5" fmla="*/ 75769 w 161925"/>
                <a:gd name="connsiteY5" fmla="*/ 70978 h 95250"/>
                <a:gd name="connsiteX6" fmla="*/ 158637 w 161925"/>
                <a:gd name="connsiteY6" fmla="*/ 1668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8637" y="16686"/>
                  </a:moveTo>
                  <a:cubicBezTo>
                    <a:pt x="157684" y="13828"/>
                    <a:pt x="156732" y="10018"/>
                    <a:pt x="155779" y="7161"/>
                  </a:cubicBezTo>
                  <a:cubicBezTo>
                    <a:pt x="113869" y="7161"/>
                    <a:pt x="71007" y="7161"/>
                    <a:pt x="29097" y="7161"/>
                  </a:cubicBezTo>
                  <a:cubicBezTo>
                    <a:pt x="20524" y="7161"/>
                    <a:pt x="6237" y="6208"/>
                    <a:pt x="7189" y="18591"/>
                  </a:cubicBezTo>
                  <a:cubicBezTo>
                    <a:pt x="8142" y="42403"/>
                    <a:pt x="13857" y="67168"/>
                    <a:pt x="31002" y="84313"/>
                  </a:cubicBezTo>
                  <a:cubicBezTo>
                    <a:pt x="48147" y="101458"/>
                    <a:pt x="62434" y="78598"/>
                    <a:pt x="75769" y="70978"/>
                  </a:cubicBezTo>
                  <a:cubicBezTo>
                    <a:pt x="104344" y="53833"/>
                    <a:pt x="131014" y="34783"/>
                    <a:pt x="158637" y="16686"/>
                  </a:cubicBezTo>
                  <a:close/>
                </a:path>
              </a:pathLst>
            </a:custGeom>
            <a:grpFill/>
            <a:ln w="9525" cap="flat">
              <a:noFill/>
              <a:prstDash val="solid"/>
              <a:miter/>
            </a:ln>
          </p:spPr>
          <p:txBody>
            <a:bodyPr rtlCol="0" anchor="ctr"/>
            <a:lstStyle/>
            <a:p>
              <a:endParaRPr lang="en-US"/>
            </a:p>
          </p:txBody>
        </p:sp>
        <p:sp>
          <p:nvSpPr>
            <p:cNvPr id="716" name="Freeform: Shape 869">
              <a:extLst>
                <a:ext uri="{FF2B5EF4-FFF2-40B4-BE49-F238E27FC236}">
                  <a16:creationId xmlns:a16="http://schemas.microsoft.com/office/drawing/2014/main" id="{D859BA6A-59AF-A74A-B06F-1438982EE0AB}"/>
                </a:ext>
              </a:extLst>
            </p:cNvPr>
            <p:cNvSpPr/>
            <p:nvPr/>
          </p:nvSpPr>
          <p:spPr>
            <a:xfrm>
              <a:off x="5938361" y="3138715"/>
              <a:ext cx="133350" cy="66675"/>
            </a:xfrm>
            <a:custGeom>
              <a:avLst/>
              <a:gdLst>
                <a:gd name="connsiteX0" fmla="*/ 7144 w 133350"/>
                <a:gd name="connsiteY0" fmla="*/ 66447 h 66675"/>
                <a:gd name="connsiteX1" fmla="*/ 101441 w 133350"/>
                <a:gd name="connsiteY1" fmla="*/ 66447 h 66675"/>
                <a:gd name="connsiteX2" fmla="*/ 129064 w 133350"/>
                <a:gd name="connsiteY2" fmla="*/ 25490 h 66675"/>
                <a:gd name="connsiteX3" fmla="*/ 94774 w 133350"/>
                <a:gd name="connsiteY3" fmla="*/ 13107 h 66675"/>
                <a:gd name="connsiteX4" fmla="*/ 7144 w 133350"/>
                <a:gd name="connsiteY4" fmla="*/ 66447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6447"/>
                  </a:moveTo>
                  <a:cubicBezTo>
                    <a:pt x="46196" y="66447"/>
                    <a:pt x="73819" y="65495"/>
                    <a:pt x="101441" y="66447"/>
                  </a:cubicBezTo>
                  <a:cubicBezTo>
                    <a:pt x="135731" y="68352"/>
                    <a:pt x="130016" y="44540"/>
                    <a:pt x="129064" y="25490"/>
                  </a:cubicBezTo>
                  <a:cubicBezTo>
                    <a:pt x="128111" y="-4038"/>
                    <a:pt x="108109" y="10250"/>
                    <a:pt x="94774" y="13107"/>
                  </a:cubicBezTo>
                  <a:cubicBezTo>
                    <a:pt x="66199" y="21680"/>
                    <a:pt x="38576" y="32157"/>
                    <a:pt x="7144" y="66447"/>
                  </a:cubicBezTo>
                  <a:close/>
                </a:path>
              </a:pathLst>
            </a:custGeom>
            <a:grpFill/>
            <a:ln w="9525" cap="flat">
              <a:noFill/>
              <a:prstDash val="solid"/>
              <a:miter/>
            </a:ln>
          </p:spPr>
          <p:txBody>
            <a:bodyPr rtlCol="0" anchor="ctr"/>
            <a:lstStyle/>
            <a:p>
              <a:endParaRPr lang="en-US"/>
            </a:p>
          </p:txBody>
        </p:sp>
        <p:sp>
          <p:nvSpPr>
            <p:cNvPr id="717" name="Freeform: Shape 870">
              <a:extLst>
                <a:ext uri="{FF2B5EF4-FFF2-40B4-BE49-F238E27FC236}">
                  <a16:creationId xmlns:a16="http://schemas.microsoft.com/office/drawing/2014/main" id="{98739778-0A25-4842-8724-E81CDBB9A4BF}"/>
                </a:ext>
              </a:extLst>
            </p:cNvPr>
            <p:cNvSpPr/>
            <p:nvPr/>
          </p:nvSpPr>
          <p:spPr>
            <a:xfrm>
              <a:off x="6120098" y="3143981"/>
              <a:ext cx="247650" cy="342900"/>
            </a:xfrm>
            <a:custGeom>
              <a:avLst/>
              <a:gdLst>
                <a:gd name="connsiteX0" fmla="*/ 241650 w 247650"/>
                <a:gd name="connsiteY0" fmla="*/ 257396 h 342900"/>
                <a:gd name="connsiteX1" fmla="*/ 241650 w 247650"/>
                <a:gd name="connsiteY1" fmla="*/ 281209 h 342900"/>
                <a:gd name="connsiteX2" fmla="*/ 170213 w 247650"/>
                <a:gd name="connsiteY2" fmla="*/ 324071 h 342900"/>
                <a:gd name="connsiteX3" fmla="*/ 42577 w 247650"/>
                <a:gd name="connsiteY3" fmla="*/ 260254 h 342900"/>
                <a:gd name="connsiteX4" fmla="*/ 7335 w 247650"/>
                <a:gd name="connsiteY4" fmla="*/ 205961 h 342900"/>
                <a:gd name="connsiteX5" fmla="*/ 7335 w 247650"/>
                <a:gd name="connsiteY5" fmla="*/ 44036 h 342900"/>
                <a:gd name="connsiteX6" fmla="*/ 54008 w 247650"/>
                <a:gd name="connsiteY6" fmla="*/ 10699 h 342900"/>
                <a:gd name="connsiteX7" fmla="*/ 24165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650" y="257396"/>
                  </a:moveTo>
                  <a:cubicBezTo>
                    <a:pt x="241650" y="265016"/>
                    <a:pt x="241650" y="273589"/>
                    <a:pt x="241650" y="281209"/>
                  </a:cubicBezTo>
                  <a:cubicBezTo>
                    <a:pt x="238792" y="348836"/>
                    <a:pt x="230220" y="354551"/>
                    <a:pt x="170213" y="324071"/>
                  </a:cubicBezTo>
                  <a:cubicBezTo>
                    <a:pt x="128302" y="302164"/>
                    <a:pt x="86392" y="279304"/>
                    <a:pt x="42577" y="260254"/>
                  </a:cubicBezTo>
                  <a:cubicBezTo>
                    <a:pt x="17812" y="248824"/>
                    <a:pt x="5430" y="234536"/>
                    <a:pt x="7335" y="205961"/>
                  </a:cubicBezTo>
                  <a:cubicBezTo>
                    <a:pt x="9240" y="151669"/>
                    <a:pt x="10192" y="98329"/>
                    <a:pt x="7335" y="44036"/>
                  </a:cubicBezTo>
                  <a:cubicBezTo>
                    <a:pt x="5430" y="4984"/>
                    <a:pt x="23527" y="3078"/>
                    <a:pt x="54008" y="10699"/>
                  </a:cubicBezTo>
                  <a:cubicBezTo>
                    <a:pt x="161640" y="39274"/>
                    <a:pt x="241650" y="143096"/>
                    <a:pt x="241650" y="257396"/>
                  </a:cubicBezTo>
                  <a:close/>
                </a:path>
              </a:pathLst>
            </a:custGeom>
            <a:grpFill/>
            <a:ln w="9525" cap="flat">
              <a:noFill/>
              <a:prstDash val="solid"/>
              <a:miter/>
            </a:ln>
          </p:spPr>
          <p:txBody>
            <a:bodyPr rtlCol="0" anchor="ctr"/>
            <a:lstStyle/>
            <a:p>
              <a:endParaRPr lang="en-US"/>
            </a:p>
          </p:txBody>
        </p:sp>
        <p:sp>
          <p:nvSpPr>
            <p:cNvPr id="718" name="Freeform: Shape 871">
              <a:extLst>
                <a:ext uri="{FF2B5EF4-FFF2-40B4-BE49-F238E27FC236}">
                  <a16:creationId xmlns:a16="http://schemas.microsoft.com/office/drawing/2014/main" id="{9293826E-9F67-0941-AD8C-98D20EEF13F0}"/>
                </a:ext>
              </a:extLst>
            </p:cNvPr>
            <p:cNvSpPr/>
            <p:nvPr/>
          </p:nvSpPr>
          <p:spPr>
            <a:xfrm>
              <a:off x="5911563" y="3436258"/>
              <a:ext cx="400050" cy="228600"/>
            </a:xfrm>
            <a:custGeom>
              <a:avLst/>
              <a:gdLst>
                <a:gd name="connsiteX0" fmla="*/ 194914 w 400050"/>
                <a:gd name="connsiteY0" fmla="*/ 229915 h 228600"/>
                <a:gd name="connsiteX1" fmla="*/ 23464 w 400050"/>
                <a:gd name="connsiteY1" fmla="*/ 165145 h 228600"/>
                <a:gd name="connsiteX2" fmla="*/ 22512 w 400050"/>
                <a:gd name="connsiteY2" fmla="*/ 121330 h 228600"/>
                <a:gd name="connsiteX3" fmla="*/ 178722 w 400050"/>
                <a:gd name="connsiteY3" fmla="*/ 13697 h 228600"/>
                <a:gd name="connsiteX4" fmla="*/ 217774 w 400050"/>
                <a:gd name="connsiteY4" fmla="*/ 12745 h 228600"/>
                <a:gd name="connsiteX5" fmla="*/ 381604 w 400050"/>
                <a:gd name="connsiteY5" fmla="*/ 98470 h 228600"/>
                <a:gd name="connsiteX6" fmla="*/ 387319 w 400050"/>
                <a:gd name="connsiteY6" fmla="*/ 145142 h 228600"/>
                <a:gd name="connsiteX7" fmla="*/ 194914 w 400050"/>
                <a:gd name="connsiteY7" fmla="*/ 22991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29915"/>
                  </a:moveTo>
                  <a:cubicBezTo>
                    <a:pt x="129192" y="228010"/>
                    <a:pt x="72994" y="207055"/>
                    <a:pt x="23464" y="165145"/>
                  </a:cubicBezTo>
                  <a:cubicBezTo>
                    <a:pt x="5367" y="149905"/>
                    <a:pt x="-1301" y="137522"/>
                    <a:pt x="22512" y="121330"/>
                  </a:cubicBezTo>
                  <a:cubicBezTo>
                    <a:pt x="74899" y="86087"/>
                    <a:pt x="127287" y="49892"/>
                    <a:pt x="178722" y="13697"/>
                  </a:cubicBezTo>
                  <a:cubicBezTo>
                    <a:pt x="193009" y="4172"/>
                    <a:pt x="203487" y="6077"/>
                    <a:pt x="217774" y="12745"/>
                  </a:cubicBezTo>
                  <a:cubicBezTo>
                    <a:pt x="272067" y="41320"/>
                    <a:pt x="326360" y="70847"/>
                    <a:pt x="381604" y="98470"/>
                  </a:cubicBezTo>
                  <a:cubicBezTo>
                    <a:pt x="409227" y="112758"/>
                    <a:pt x="405417" y="126092"/>
                    <a:pt x="387319" y="145142"/>
                  </a:cubicBezTo>
                  <a:cubicBezTo>
                    <a:pt x="333979" y="201340"/>
                    <a:pt x="269209" y="228010"/>
                    <a:pt x="194914" y="229915"/>
                  </a:cubicBezTo>
                  <a:close/>
                </a:path>
              </a:pathLst>
            </a:custGeom>
            <a:grpFill/>
            <a:ln w="9525" cap="flat">
              <a:noFill/>
              <a:prstDash val="solid"/>
              <a:miter/>
            </a:ln>
          </p:spPr>
          <p:txBody>
            <a:bodyPr rtlCol="0" anchor="ctr"/>
            <a:lstStyle/>
            <a:p>
              <a:endParaRPr lang="en-US"/>
            </a:p>
          </p:txBody>
        </p:sp>
        <p:sp>
          <p:nvSpPr>
            <p:cNvPr id="719" name="Freeform: Shape 872">
              <a:extLst>
                <a:ext uri="{FF2B5EF4-FFF2-40B4-BE49-F238E27FC236}">
                  <a16:creationId xmlns:a16="http://schemas.microsoft.com/office/drawing/2014/main" id="{E3B93656-BF88-7F44-9E19-9E9DB500163A}"/>
                </a:ext>
              </a:extLst>
            </p:cNvPr>
            <p:cNvSpPr/>
            <p:nvPr/>
          </p:nvSpPr>
          <p:spPr>
            <a:xfrm>
              <a:off x="5869781" y="3224314"/>
              <a:ext cx="209550" cy="85725"/>
            </a:xfrm>
            <a:custGeom>
              <a:avLst/>
              <a:gdLst>
                <a:gd name="connsiteX0" fmla="*/ 98584 w 209550"/>
                <a:gd name="connsiteY0" fmla="*/ 79908 h 85725"/>
                <a:gd name="connsiteX1" fmla="*/ 50959 w 209550"/>
                <a:gd name="connsiteY1" fmla="*/ 79908 h 85725"/>
                <a:gd name="connsiteX2" fmla="*/ 7144 w 209550"/>
                <a:gd name="connsiteY2" fmla="*/ 69431 h 85725"/>
                <a:gd name="connsiteX3" fmla="*/ 50959 w 209550"/>
                <a:gd name="connsiteY3" fmla="*/ 9423 h 85725"/>
                <a:gd name="connsiteX4" fmla="*/ 188119 w 209550"/>
                <a:gd name="connsiteY4" fmla="*/ 8470 h 85725"/>
                <a:gd name="connsiteX5" fmla="*/ 207169 w 209550"/>
                <a:gd name="connsiteY5" fmla="*/ 48476 h 85725"/>
                <a:gd name="connsiteX6" fmla="*/ 184309 w 209550"/>
                <a:gd name="connsiteY6" fmla="*/ 79908 h 85725"/>
                <a:gd name="connsiteX7" fmla="*/ 98584 w 209550"/>
                <a:gd name="connsiteY7" fmla="*/ 79908 h 85725"/>
                <a:gd name="connsiteX8" fmla="*/ 98584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8584" y="79908"/>
                  </a:moveTo>
                  <a:cubicBezTo>
                    <a:pt x="82391" y="79908"/>
                    <a:pt x="67151" y="81813"/>
                    <a:pt x="50959" y="79908"/>
                  </a:cubicBezTo>
                  <a:cubicBezTo>
                    <a:pt x="35719" y="78003"/>
                    <a:pt x="7144" y="89433"/>
                    <a:pt x="7144" y="69431"/>
                  </a:cubicBezTo>
                  <a:cubicBezTo>
                    <a:pt x="7144" y="45618"/>
                    <a:pt x="18574" y="12281"/>
                    <a:pt x="50959" y="9423"/>
                  </a:cubicBezTo>
                  <a:cubicBezTo>
                    <a:pt x="96679" y="5613"/>
                    <a:pt x="142399" y="7518"/>
                    <a:pt x="188119" y="8470"/>
                  </a:cubicBezTo>
                  <a:cubicBezTo>
                    <a:pt x="216694" y="9423"/>
                    <a:pt x="205264" y="33236"/>
                    <a:pt x="207169" y="48476"/>
                  </a:cubicBezTo>
                  <a:cubicBezTo>
                    <a:pt x="209074" y="64668"/>
                    <a:pt x="208121" y="80861"/>
                    <a:pt x="184309" y="79908"/>
                  </a:cubicBezTo>
                  <a:cubicBezTo>
                    <a:pt x="155734" y="78956"/>
                    <a:pt x="127159" y="78956"/>
                    <a:pt x="98584" y="79908"/>
                  </a:cubicBezTo>
                  <a:cubicBezTo>
                    <a:pt x="98584" y="79908"/>
                    <a:pt x="98584" y="79908"/>
                    <a:pt x="98584" y="79908"/>
                  </a:cubicBezTo>
                  <a:close/>
                </a:path>
              </a:pathLst>
            </a:custGeom>
            <a:grpFill/>
            <a:ln w="9525" cap="flat">
              <a:noFill/>
              <a:prstDash val="solid"/>
              <a:miter/>
            </a:ln>
          </p:spPr>
          <p:txBody>
            <a:bodyPr rtlCol="0" anchor="ctr"/>
            <a:lstStyle/>
            <a:p>
              <a:endParaRPr lang="en-US"/>
            </a:p>
          </p:txBody>
        </p:sp>
        <p:sp>
          <p:nvSpPr>
            <p:cNvPr id="720" name="Freeform: Shape 873">
              <a:extLst>
                <a:ext uri="{FF2B5EF4-FFF2-40B4-BE49-F238E27FC236}">
                  <a16:creationId xmlns:a16="http://schemas.microsoft.com/office/drawing/2014/main" id="{56F70EE5-BBDB-A447-8821-8D543543EA71}"/>
                </a:ext>
              </a:extLst>
            </p:cNvPr>
            <p:cNvSpPr/>
            <p:nvPr/>
          </p:nvSpPr>
          <p:spPr>
            <a:xfrm>
              <a:off x="5834400" y="3337084"/>
              <a:ext cx="238125" cy="66675"/>
            </a:xfrm>
            <a:custGeom>
              <a:avLst/>
              <a:gdLst>
                <a:gd name="connsiteX0" fmla="*/ 122535 w 238125"/>
                <a:gd name="connsiteY0" fmla="*/ 64294 h 66675"/>
                <a:gd name="connsiteX1" fmla="*/ 36810 w 238125"/>
                <a:gd name="connsiteY1" fmla="*/ 64294 h 66675"/>
                <a:gd name="connsiteX2" fmla="*/ 7283 w 238125"/>
                <a:gd name="connsiteY2" fmla="*/ 46196 h 66675"/>
                <a:gd name="connsiteX3" fmla="*/ 37763 w 238125"/>
                <a:gd name="connsiteY3" fmla="*/ 7144 h 66675"/>
                <a:gd name="connsiteX4" fmla="*/ 213023 w 238125"/>
                <a:gd name="connsiteY4" fmla="*/ 7144 h 66675"/>
                <a:gd name="connsiteX5" fmla="*/ 239693 w 238125"/>
                <a:gd name="connsiteY5" fmla="*/ 36671 h 66675"/>
                <a:gd name="connsiteX6" fmla="*/ 212070 w 238125"/>
                <a:gd name="connsiteY6" fmla="*/ 65246 h 66675"/>
                <a:gd name="connsiteX7" fmla="*/ 122535 w 238125"/>
                <a:gd name="connsiteY7" fmla="*/ 6429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2535" y="64294"/>
                  </a:moveTo>
                  <a:cubicBezTo>
                    <a:pt x="93960" y="64294"/>
                    <a:pt x="65385" y="65246"/>
                    <a:pt x="36810" y="64294"/>
                  </a:cubicBezTo>
                  <a:cubicBezTo>
                    <a:pt x="23475" y="64294"/>
                    <a:pt x="5378" y="69056"/>
                    <a:pt x="7283" y="46196"/>
                  </a:cubicBezTo>
                  <a:cubicBezTo>
                    <a:pt x="9188" y="27146"/>
                    <a:pt x="10140" y="7144"/>
                    <a:pt x="37763" y="7144"/>
                  </a:cubicBezTo>
                  <a:cubicBezTo>
                    <a:pt x="95865" y="7144"/>
                    <a:pt x="154920" y="8096"/>
                    <a:pt x="213023" y="7144"/>
                  </a:cubicBezTo>
                  <a:cubicBezTo>
                    <a:pt x="234930" y="7144"/>
                    <a:pt x="239693" y="17621"/>
                    <a:pt x="239693" y="36671"/>
                  </a:cubicBezTo>
                  <a:cubicBezTo>
                    <a:pt x="239693" y="56674"/>
                    <a:pt x="233025" y="66199"/>
                    <a:pt x="212070" y="65246"/>
                  </a:cubicBezTo>
                  <a:cubicBezTo>
                    <a:pt x="182543" y="63341"/>
                    <a:pt x="153015" y="64294"/>
                    <a:pt x="122535" y="64294"/>
                  </a:cubicBezTo>
                  <a:close/>
                </a:path>
              </a:pathLst>
            </a:custGeom>
            <a:grpFill/>
            <a:ln w="9525" cap="flat">
              <a:noFill/>
              <a:prstDash val="solid"/>
              <a:miter/>
            </a:ln>
          </p:spPr>
          <p:txBody>
            <a:bodyPr rtlCol="0" anchor="ctr"/>
            <a:lstStyle/>
            <a:p>
              <a:endParaRPr lang="en-US"/>
            </a:p>
          </p:txBody>
        </p:sp>
        <p:sp>
          <p:nvSpPr>
            <p:cNvPr id="721" name="Freeform: Shape 874">
              <a:extLst>
                <a:ext uri="{FF2B5EF4-FFF2-40B4-BE49-F238E27FC236}">
                  <a16:creationId xmlns:a16="http://schemas.microsoft.com/office/drawing/2014/main" id="{44612BD9-8EC7-5C4F-B248-0EAEF7F0585C}"/>
                </a:ext>
              </a:extLst>
            </p:cNvPr>
            <p:cNvSpPr/>
            <p:nvPr/>
          </p:nvSpPr>
          <p:spPr>
            <a:xfrm>
              <a:off x="5834490" y="3421762"/>
              <a:ext cx="161925" cy="95250"/>
            </a:xfrm>
            <a:custGeom>
              <a:avLst/>
              <a:gdLst>
                <a:gd name="connsiteX0" fmla="*/ 159592 w 161925"/>
                <a:gd name="connsiteY0" fmla="*/ 17715 h 95250"/>
                <a:gd name="connsiteX1" fmla="*/ 75772 w 161925"/>
                <a:gd name="connsiteY1" fmla="*/ 71055 h 95250"/>
                <a:gd name="connsiteX2" fmla="*/ 31005 w 161925"/>
                <a:gd name="connsiteY2" fmla="*/ 84390 h 95250"/>
                <a:gd name="connsiteX3" fmla="*/ 7192 w 161925"/>
                <a:gd name="connsiteY3" fmla="*/ 18668 h 95250"/>
                <a:gd name="connsiteX4" fmla="*/ 29100 w 161925"/>
                <a:gd name="connsiteY4" fmla="*/ 7238 h 95250"/>
                <a:gd name="connsiteX5" fmla="*/ 155782 w 161925"/>
                <a:gd name="connsiteY5" fmla="*/ 7238 h 95250"/>
                <a:gd name="connsiteX6" fmla="*/ 159592 w 161925"/>
                <a:gd name="connsiteY6" fmla="*/ 1771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9592" y="17715"/>
                  </a:moveTo>
                  <a:cubicBezTo>
                    <a:pt x="131970" y="35813"/>
                    <a:pt x="104347" y="54863"/>
                    <a:pt x="75772" y="71055"/>
                  </a:cubicBezTo>
                  <a:cubicBezTo>
                    <a:pt x="62437" y="78675"/>
                    <a:pt x="49102" y="101535"/>
                    <a:pt x="31005" y="84390"/>
                  </a:cubicBezTo>
                  <a:cubicBezTo>
                    <a:pt x="13860" y="68198"/>
                    <a:pt x="9097" y="42480"/>
                    <a:pt x="7192" y="18668"/>
                  </a:cubicBezTo>
                  <a:cubicBezTo>
                    <a:pt x="6240" y="5333"/>
                    <a:pt x="19575" y="7238"/>
                    <a:pt x="29100" y="7238"/>
                  </a:cubicBezTo>
                  <a:cubicBezTo>
                    <a:pt x="71010" y="7238"/>
                    <a:pt x="113872" y="7238"/>
                    <a:pt x="155782" y="7238"/>
                  </a:cubicBezTo>
                  <a:cubicBezTo>
                    <a:pt x="157687" y="11048"/>
                    <a:pt x="158640" y="13905"/>
                    <a:pt x="159592" y="17715"/>
                  </a:cubicBezTo>
                  <a:close/>
                </a:path>
              </a:pathLst>
            </a:custGeom>
            <a:grpFill/>
            <a:ln w="9525" cap="flat">
              <a:noFill/>
              <a:prstDash val="solid"/>
              <a:miter/>
            </a:ln>
          </p:spPr>
          <p:txBody>
            <a:bodyPr rtlCol="0" anchor="ctr"/>
            <a:lstStyle/>
            <a:p>
              <a:endParaRPr lang="en-US"/>
            </a:p>
          </p:txBody>
        </p:sp>
        <p:sp>
          <p:nvSpPr>
            <p:cNvPr id="722" name="Freeform: Shape 875">
              <a:extLst>
                <a:ext uri="{FF2B5EF4-FFF2-40B4-BE49-F238E27FC236}">
                  <a16:creationId xmlns:a16="http://schemas.microsoft.com/office/drawing/2014/main" id="{D7E56DA1-43BD-C747-B90C-001F96EF4F4E}"/>
                </a:ext>
              </a:extLst>
            </p:cNvPr>
            <p:cNvSpPr/>
            <p:nvPr/>
          </p:nvSpPr>
          <p:spPr>
            <a:xfrm>
              <a:off x="5938361" y="3138001"/>
              <a:ext cx="133350" cy="66675"/>
            </a:xfrm>
            <a:custGeom>
              <a:avLst/>
              <a:gdLst>
                <a:gd name="connsiteX0" fmla="*/ 7144 w 133350"/>
                <a:gd name="connsiteY0" fmla="*/ 67161 h 66675"/>
                <a:gd name="connsiteX1" fmla="*/ 94774 w 133350"/>
                <a:gd name="connsiteY1" fmla="*/ 13821 h 66675"/>
                <a:gd name="connsiteX2" fmla="*/ 129064 w 133350"/>
                <a:gd name="connsiteY2" fmla="*/ 26204 h 66675"/>
                <a:gd name="connsiteX3" fmla="*/ 101441 w 133350"/>
                <a:gd name="connsiteY3" fmla="*/ 67161 h 66675"/>
                <a:gd name="connsiteX4" fmla="*/ 7144 w 133350"/>
                <a:gd name="connsiteY4" fmla="*/ 67161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7161"/>
                  </a:moveTo>
                  <a:cubicBezTo>
                    <a:pt x="38576" y="32871"/>
                    <a:pt x="66199" y="22394"/>
                    <a:pt x="94774" y="13821"/>
                  </a:cubicBezTo>
                  <a:cubicBezTo>
                    <a:pt x="107156" y="10011"/>
                    <a:pt x="127159" y="-4276"/>
                    <a:pt x="129064" y="26204"/>
                  </a:cubicBezTo>
                  <a:cubicBezTo>
                    <a:pt x="130016" y="46206"/>
                    <a:pt x="135731" y="69066"/>
                    <a:pt x="101441" y="67161"/>
                  </a:cubicBezTo>
                  <a:cubicBezTo>
                    <a:pt x="73819" y="66208"/>
                    <a:pt x="46196" y="67161"/>
                    <a:pt x="7144" y="67161"/>
                  </a:cubicBezTo>
                  <a:close/>
                </a:path>
              </a:pathLst>
            </a:custGeom>
            <a:grpFill/>
            <a:ln w="9525" cap="flat">
              <a:noFill/>
              <a:prstDash val="solid"/>
              <a:miter/>
            </a:ln>
          </p:spPr>
          <p:txBody>
            <a:bodyPr rtlCol="0" anchor="ctr"/>
            <a:lstStyle/>
            <a:p>
              <a:endParaRPr lang="en-US"/>
            </a:p>
          </p:txBody>
        </p:sp>
      </p:grpSp>
      <p:sp>
        <p:nvSpPr>
          <p:cNvPr id="723" name="Graphic 48">
            <a:extLst>
              <a:ext uri="{FF2B5EF4-FFF2-40B4-BE49-F238E27FC236}">
                <a16:creationId xmlns:a16="http://schemas.microsoft.com/office/drawing/2014/main" id="{ECE9DC3A-7266-774D-89B9-3494926D2E5F}"/>
              </a:ext>
            </a:extLst>
          </p:cNvPr>
          <p:cNvSpPr/>
          <p:nvPr/>
        </p:nvSpPr>
        <p:spPr>
          <a:xfrm>
            <a:off x="6854732" y="2769601"/>
            <a:ext cx="241267" cy="237246"/>
          </a:xfrm>
          <a:custGeom>
            <a:avLst/>
            <a:gdLst>
              <a:gd name="connsiteX0" fmla="*/ 288167 w 571500"/>
              <a:gd name="connsiteY0" fmla="*/ 8141 h 561975"/>
              <a:gd name="connsiteX1" fmla="*/ 507242 w 571500"/>
              <a:gd name="connsiteY1" fmla="*/ 8141 h 561975"/>
              <a:gd name="connsiteX2" fmla="*/ 568202 w 571500"/>
              <a:gd name="connsiteY2" fmla="*/ 68148 h 561975"/>
              <a:gd name="connsiteX3" fmla="*/ 568202 w 571500"/>
              <a:gd name="connsiteY3" fmla="*/ 382473 h 561975"/>
              <a:gd name="connsiteX4" fmla="*/ 512957 w 571500"/>
              <a:gd name="connsiteY4" fmla="*/ 437718 h 561975"/>
              <a:gd name="connsiteX5" fmla="*/ 393895 w 571500"/>
              <a:gd name="connsiteY5" fmla="*/ 437718 h 561975"/>
              <a:gd name="connsiteX6" fmla="*/ 364367 w 571500"/>
              <a:gd name="connsiteY6" fmla="*/ 457721 h 561975"/>
              <a:gd name="connsiteX7" fmla="*/ 392942 w 571500"/>
              <a:gd name="connsiteY7" fmla="*/ 485343 h 561975"/>
              <a:gd name="connsiteX8" fmla="*/ 411992 w 571500"/>
              <a:gd name="connsiteY8" fmla="*/ 485343 h 561975"/>
              <a:gd name="connsiteX9" fmla="*/ 447234 w 571500"/>
              <a:gd name="connsiteY9" fmla="*/ 532016 h 561975"/>
              <a:gd name="connsiteX10" fmla="*/ 410087 w 571500"/>
              <a:gd name="connsiteY10" fmla="*/ 556781 h 561975"/>
              <a:gd name="connsiteX11" fmla="*/ 157674 w 571500"/>
              <a:gd name="connsiteY11" fmla="*/ 556781 h 561975"/>
              <a:gd name="connsiteX12" fmla="*/ 117670 w 571500"/>
              <a:gd name="connsiteY12" fmla="*/ 531063 h 561975"/>
              <a:gd name="connsiteX13" fmla="*/ 153864 w 571500"/>
              <a:gd name="connsiteY13" fmla="*/ 485343 h 561975"/>
              <a:gd name="connsiteX14" fmla="*/ 163389 w 571500"/>
              <a:gd name="connsiteY14" fmla="*/ 485343 h 561975"/>
              <a:gd name="connsiteX15" fmla="*/ 199584 w 571500"/>
              <a:gd name="connsiteY15" fmla="*/ 455816 h 561975"/>
              <a:gd name="connsiteX16" fmla="*/ 159580 w 571500"/>
              <a:gd name="connsiteY16" fmla="*/ 436766 h 561975"/>
              <a:gd name="connsiteX17" fmla="*/ 59567 w 571500"/>
              <a:gd name="connsiteY17" fmla="*/ 435813 h 561975"/>
              <a:gd name="connsiteX18" fmla="*/ 7180 w 571500"/>
              <a:gd name="connsiteY18" fmla="*/ 383426 h 561975"/>
              <a:gd name="connsiteX19" fmla="*/ 7180 w 571500"/>
              <a:gd name="connsiteY19" fmla="*/ 59576 h 561975"/>
              <a:gd name="connsiteX20" fmla="*/ 64330 w 571500"/>
              <a:gd name="connsiteY20" fmla="*/ 7188 h 561975"/>
              <a:gd name="connsiteX21" fmla="*/ 288167 w 571500"/>
              <a:gd name="connsiteY21" fmla="*/ 8141 h 561975"/>
              <a:gd name="connsiteX22" fmla="*/ 324362 w 571500"/>
              <a:gd name="connsiteY22" fmla="*/ 184353 h 561975"/>
              <a:gd name="connsiteX23" fmla="*/ 294834 w 571500"/>
              <a:gd name="connsiteY23" fmla="*/ 326276 h 561975"/>
              <a:gd name="connsiteX24" fmla="*/ 284357 w 571500"/>
              <a:gd name="connsiteY24" fmla="*/ 345326 h 561975"/>
              <a:gd name="connsiteX25" fmla="*/ 266259 w 571500"/>
              <a:gd name="connsiteY25" fmla="*/ 328181 h 561975"/>
              <a:gd name="connsiteX26" fmla="*/ 231970 w 571500"/>
              <a:gd name="connsiteY26" fmla="*/ 211023 h 561975"/>
              <a:gd name="connsiteX27" fmla="*/ 151007 w 571500"/>
              <a:gd name="connsiteY27" fmla="*/ 235788 h 561975"/>
              <a:gd name="connsiteX28" fmla="*/ 47184 w 571500"/>
              <a:gd name="connsiteY28" fmla="*/ 340563 h 561975"/>
              <a:gd name="connsiteX29" fmla="*/ 91952 w 571500"/>
              <a:gd name="connsiteY29" fmla="*/ 386283 h 561975"/>
              <a:gd name="connsiteX30" fmla="*/ 486287 w 571500"/>
              <a:gd name="connsiteY30" fmla="*/ 386283 h 561975"/>
              <a:gd name="connsiteX31" fmla="*/ 529150 w 571500"/>
              <a:gd name="connsiteY31" fmla="*/ 344373 h 561975"/>
              <a:gd name="connsiteX32" fmla="*/ 418659 w 571500"/>
              <a:gd name="connsiteY32" fmla="*/ 235788 h 561975"/>
              <a:gd name="connsiteX33" fmla="*/ 324362 w 571500"/>
              <a:gd name="connsiteY33" fmla="*/ 184353 h 561975"/>
              <a:gd name="connsiteX34" fmla="*/ 274832 w 571500"/>
              <a:gd name="connsiteY34" fmla="*/ 266268 h 561975"/>
              <a:gd name="connsiteX35" fmla="*/ 281499 w 571500"/>
              <a:gd name="connsiteY35" fmla="*/ 265316 h 561975"/>
              <a:gd name="connsiteX36" fmla="*/ 293882 w 571500"/>
              <a:gd name="connsiteY36" fmla="*/ 200546 h 561975"/>
              <a:gd name="connsiteX37" fmla="*/ 308170 w 571500"/>
              <a:gd name="connsiteY37" fmla="*/ 135776 h 561975"/>
              <a:gd name="connsiteX38" fmla="*/ 326267 w 571500"/>
              <a:gd name="connsiteY38" fmla="*/ 102438 h 561975"/>
              <a:gd name="connsiteX39" fmla="*/ 344364 w 571500"/>
              <a:gd name="connsiteY39" fmla="*/ 131966 h 561975"/>
              <a:gd name="connsiteX40" fmla="*/ 451045 w 571500"/>
              <a:gd name="connsiteY40" fmla="*/ 209118 h 561975"/>
              <a:gd name="connsiteX41" fmla="*/ 493907 w 571500"/>
              <a:gd name="connsiteY41" fmla="*/ 209118 h 561975"/>
              <a:gd name="connsiteX42" fmla="*/ 526292 w 571500"/>
              <a:gd name="connsiteY42" fmla="*/ 167208 h 561975"/>
              <a:gd name="connsiteX43" fmla="*/ 495812 w 571500"/>
              <a:gd name="connsiteY43" fmla="*/ 53861 h 561975"/>
              <a:gd name="connsiteX44" fmla="*/ 77664 w 571500"/>
              <a:gd name="connsiteY44" fmla="*/ 51003 h 561975"/>
              <a:gd name="connsiteX45" fmla="*/ 48137 w 571500"/>
              <a:gd name="connsiteY45" fmla="*/ 73863 h 561975"/>
              <a:gd name="connsiteX46" fmla="*/ 48137 w 571500"/>
              <a:gd name="connsiteY46" fmla="*/ 188163 h 561975"/>
              <a:gd name="connsiteX47" fmla="*/ 58614 w 571500"/>
              <a:gd name="connsiteY47" fmla="*/ 206261 h 561975"/>
              <a:gd name="connsiteX48" fmla="*/ 181487 w 571500"/>
              <a:gd name="connsiteY48" fmla="*/ 208166 h 561975"/>
              <a:gd name="connsiteX49" fmla="*/ 213872 w 571500"/>
              <a:gd name="connsiteY49" fmla="*/ 171971 h 561975"/>
              <a:gd name="connsiteX50" fmla="*/ 230064 w 571500"/>
              <a:gd name="connsiteY50" fmla="*/ 156731 h 561975"/>
              <a:gd name="connsiteX51" fmla="*/ 246257 w 571500"/>
              <a:gd name="connsiteY51" fmla="*/ 176733 h 561975"/>
              <a:gd name="connsiteX52" fmla="*/ 274832 w 571500"/>
              <a:gd name="connsiteY52" fmla="*/ 26626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1500" h="561975">
                <a:moveTo>
                  <a:pt x="288167" y="8141"/>
                </a:moveTo>
                <a:cubicBezTo>
                  <a:pt x="361509" y="8141"/>
                  <a:pt x="433900" y="9093"/>
                  <a:pt x="507242" y="8141"/>
                </a:cubicBezTo>
                <a:cubicBezTo>
                  <a:pt x="549152" y="7188"/>
                  <a:pt x="568202" y="26238"/>
                  <a:pt x="568202" y="68148"/>
                </a:cubicBezTo>
                <a:cubicBezTo>
                  <a:pt x="567250" y="172923"/>
                  <a:pt x="568202" y="277698"/>
                  <a:pt x="568202" y="382473"/>
                </a:cubicBezTo>
                <a:cubicBezTo>
                  <a:pt x="568202" y="419621"/>
                  <a:pt x="551057" y="437718"/>
                  <a:pt x="512957" y="437718"/>
                </a:cubicBezTo>
                <a:cubicBezTo>
                  <a:pt x="472952" y="436766"/>
                  <a:pt x="433900" y="437718"/>
                  <a:pt x="393895" y="437718"/>
                </a:cubicBezTo>
                <a:cubicBezTo>
                  <a:pt x="379607" y="437718"/>
                  <a:pt x="364367" y="435813"/>
                  <a:pt x="364367" y="457721"/>
                </a:cubicBezTo>
                <a:cubicBezTo>
                  <a:pt x="364367" y="477723"/>
                  <a:pt x="372939" y="486296"/>
                  <a:pt x="392942" y="485343"/>
                </a:cubicBezTo>
                <a:cubicBezTo>
                  <a:pt x="399609" y="485343"/>
                  <a:pt x="405324" y="485343"/>
                  <a:pt x="411992" y="485343"/>
                </a:cubicBezTo>
                <a:cubicBezTo>
                  <a:pt x="441520" y="487248"/>
                  <a:pt x="447234" y="508203"/>
                  <a:pt x="447234" y="532016"/>
                </a:cubicBezTo>
                <a:cubicBezTo>
                  <a:pt x="447234" y="557733"/>
                  <a:pt x="428184" y="556781"/>
                  <a:pt x="410087" y="556781"/>
                </a:cubicBezTo>
                <a:cubicBezTo>
                  <a:pt x="326267" y="556781"/>
                  <a:pt x="241495" y="556781"/>
                  <a:pt x="157674" y="556781"/>
                </a:cubicBezTo>
                <a:cubicBezTo>
                  <a:pt x="139577" y="556781"/>
                  <a:pt x="116717" y="561543"/>
                  <a:pt x="117670" y="531063"/>
                </a:cubicBezTo>
                <a:cubicBezTo>
                  <a:pt x="118622" y="506298"/>
                  <a:pt x="125289" y="487248"/>
                  <a:pt x="153864" y="485343"/>
                </a:cubicBezTo>
                <a:cubicBezTo>
                  <a:pt x="156722" y="485343"/>
                  <a:pt x="160532" y="485343"/>
                  <a:pt x="163389" y="485343"/>
                </a:cubicBezTo>
                <a:cubicBezTo>
                  <a:pt x="184345" y="486296"/>
                  <a:pt x="202442" y="483438"/>
                  <a:pt x="199584" y="455816"/>
                </a:cubicBezTo>
                <a:cubicBezTo>
                  <a:pt x="196727" y="426288"/>
                  <a:pt x="173867" y="437718"/>
                  <a:pt x="159580" y="436766"/>
                </a:cubicBezTo>
                <a:cubicBezTo>
                  <a:pt x="126242" y="434861"/>
                  <a:pt x="92905" y="435813"/>
                  <a:pt x="59567" y="435813"/>
                </a:cubicBezTo>
                <a:cubicBezTo>
                  <a:pt x="24324" y="435813"/>
                  <a:pt x="6227" y="418668"/>
                  <a:pt x="7180" y="383426"/>
                </a:cubicBezTo>
                <a:cubicBezTo>
                  <a:pt x="7180" y="275793"/>
                  <a:pt x="7180" y="167208"/>
                  <a:pt x="7180" y="59576"/>
                </a:cubicBezTo>
                <a:cubicBezTo>
                  <a:pt x="7180" y="20523"/>
                  <a:pt x="28134" y="6236"/>
                  <a:pt x="64330" y="7188"/>
                </a:cubicBezTo>
                <a:cubicBezTo>
                  <a:pt x="138624" y="8141"/>
                  <a:pt x="213872" y="8141"/>
                  <a:pt x="288167" y="8141"/>
                </a:cubicBezTo>
                <a:close/>
                <a:moveTo>
                  <a:pt x="324362" y="184353"/>
                </a:moveTo>
                <a:cubicBezTo>
                  <a:pt x="314837" y="231978"/>
                  <a:pt x="304359" y="278651"/>
                  <a:pt x="294834" y="326276"/>
                </a:cubicBezTo>
                <a:cubicBezTo>
                  <a:pt x="292930" y="333896"/>
                  <a:pt x="292930" y="343421"/>
                  <a:pt x="284357" y="345326"/>
                </a:cubicBezTo>
                <a:cubicBezTo>
                  <a:pt x="271974" y="348183"/>
                  <a:pt x="269117" y="335801"/>
                  <a:pt x="266259" y="328181"/>
                </a:cubicBezTo>
                <a:cubicBezTo>
                  <a:pt x="253877" y="290081"/>
                  <a:pt x="243399" y="251028"/>
                  <a:pt x="231970" y="211023"/>
                </a:cubicBezTo>
                <a:cubicBezTo>
                  <a:pt x="194822" y="235788"/>
                  <a:pt x="194822" y="235788"/>
                  <a:pt x="151007" y="235788"/>
                </a:cubicBezTo>
                <a:cubicBezTo>
                  <a:pt x="46232" y="235788"/>
                  <a:pt x="48137" y="235788"/>
                  <a:pt x="47184" y="340563"/>
                </a:cubicBezTo>
                <a:cubicBezTo>
                  <a:pt x="47184" y="374853"/>
                  <a:pt x="54805" y="387236"/>
                  <a:pt x="91952" y="386283"/>
                </a:cubicBezTo>
                <a:cubicBezTo>
                  <a:pt x="223397" y="384378"/>
                  <a:pt x="354842" y="384378"/>
                  <a:pt x="486287" y="386283"/>
                </a:cubicBezTo>
                <a:cubicBezTo>
                  <a:pt x="518672" y="386283"/>
                  <a:pt x="529150" y="377711"/>
                  <a:pt x="529150" y="344373"/>
                </a:cubicBezTo>
                <a:cubicBezTo>
                  <a:pt x="529150" y="235788"/>
                  <a:pt x="530102" y="235788"/>
                  <a:pt x="418659" y="235788"/>
                </a:cubicBezTo>
                <a:cubicBezTo>
                  <a:pt x="378655" y="235788"/>
                  <a:pt x="331030" y="248171"/>
                  <a:pt x="324362" y="184353"/>
                </a:cubicBezTo>
                <a:close/>
                <a:moveTo>
                  <a:pt x="274832" y="266268"/>
                </a:moveTo>
                <a:cubicBezTo>
                  <a:pt x="276737" y="266268"/>
                  <a:pt x="279595" y="265316"/>
                  <a:pt x="281499" y="265316"/>
                </a:cubicBezTo>
                <a:cubicBezTo>
                  <a:pt x="285309" y="243408"/>
                  <a:pt x="290072" y="221501"/>
                  <a:pt x="293882" y="200546"/>
                </a:cubicBezTo>
                <a:cubicBezTo>
                  <a:pt x="298645" y="178638"/>
                  <a:pt x="302455" y="156731"/>
                  <a:pt x="308170" y="135776"/>
                </a:cubicBezTo>
                <a:cubicBezTo>
                  <a:pt x="311980" y="123393"/>
                  <a:pt x="305312" y="102438"/>
                  <a:pt x="326267" y="102438"/>
                </a:cubicBezTo>
                <a:cubicBezTo>
                  <a:pt x="342459" y="102438"/>
                  <a:pt x="340555" y="121488"/>
                  <a:pt x="344364" y="131966"/>
                </a:cubicBezTo>
                <a:cubicBezTo>
                  <a:pt x="369130" y="209118"/>
                  <a:pt x="369130" y="209118"/>
                  <a:pt x="451045" y="209118"/>
                </a:cubicBezTo>
                <a:cubicBezTo>
                  <a:pt x="465332" y="209118"/>
                  <a:pt x="479620" y="208166"/>
                  <a:pt x="493907" y="209118"/>
                </a:cubicBezTo>
                <a:cubicBezTo>
                  <a:pt x="527245" y="212928"/>
                  <a:pt x="532959" y="191021"/>
                  <a:pt x="526292" y="167208"/>
                </a:cubicBezTo>
                <a:cubicBezTo>
                  <a:pt x="515814" y="128156"/>
                  <a:pt x="560582" y="58623"/>
                  <a:pt x="495812" y="53861"/>
                </a:cubicBezTo>
                <a:cubicBezTo>
                  <a:pt x="356747" y="43383"/>
                  <a:pt x="216730" y="51003"/>
                  <a:pt x="77664" y="51003"/>
                </a:cubicBezTo>
                <a:cubicBezTo>
                  <a:pt x="62424" y="51003"/>
                  <a:pt x="48137" y="53861"/>
                  <a:pt x="48137" y="73863"/>
                </a:cubicBezTo>
                <a:cubicBezTo>
                  <a:pt x="48137" y="111963"/>
                  <a:pt x="48137" y="150063"/>
                  <a:pt x="48137" y="188163"/>
                </a:cubicBezTo>
                <a:cubicBezTo>
                  <a:pt x="48137" y="196736"/>
                  <a:pt x="50042" y="206261"/>
                  <a:pt x="58614" y="206261"/>
                </a:cubicBezTo>
                <a:cubicBezTo>
                  <a:pt x="99572" y="208166"/>
                  <a:pt x="140530" y="208166"/>
                  <a:pt x="181487" y="208166"/>
                </a:cubicBezTo>
                <a:cubicBezTo>
                  <a:pt x="204347" y="208166"/>
                  <a:pt x="204347" y="185306"/>
                  <a:pt x="213872" y="171971"/>
                </a:cubicBezTo>
                <a:cubicBezTo>
                  <a:pt x="217682" y="166256"/>
                  <a:pt x="224349" y="157683"/>
                  <a:pt x="230064" y="156731"/>
                </a:cubicBezTo>
                <a:cubicBezTo>
                  <a:pt x="241495" y="155778"/>
                  <a:pt x="243399" y="168161"/>
                  <a:pt x="246257" y="176733"/>
                </a:cubicBezTo>
                <a:cubicBezTo>
                  <a:pt x="255782" y="206261"/>
                  <a:pt x="265307" y="235788"/>
                  <a:pt x="274832" y="266268"/>
                </a:cubicBezTo>
                <a:close/>
              </a:path>
            </a:pathLst>
          </a:custGeom>
          <a:solidFill>
            <a:srgbClr val="C1D72D"/>
          </a:solidFill>
          <a:ln w="9525" cap="flat">
            <a:noFill/>
            <a:prstDash val="solid"/>
            <a:miter/>
          </a:ln>
        </p:spPr>
        <p:txBody>
          <a:bodyPr rtlCol="0" anchor="ctr"/>
          <a:lstStyle/>
          <a:p>
            <a:endParaRPr lang="en-US"/>
          </a:p>
        </p:txBody>
      </p:sp>
      <p:sp>
        <p:nvSpPr>
          <p:cNvPr id="724" name="Freeform: Shape 877">
            <a:extLst>
              <a:ext uri="{FF2B5EF4-FFF2-40B4-BE49-F238E27FC236}">
                <a16:creationId xmlns:a16="http://schemas.microsoft.com/office/drawing/2014/main" id="{42085358-4A1C-B44C-93FB-9F9AC7CE48B8}"/>
              </a:ext>
            </a:extLst>
          </p:cNvPr>
          <p:cNvSpPr/>
          <p:nvPr/>
        </p:nvSpPr>
        <p:spPr>
          <a:xfrm>
            <a:off x="7451083" y="2767056"/>
            <a:ext cx="237246" cy="237246"/>
          </a:xfrm>
          <a:custGeom>
            <a:avLst/>
            <a:gdLst>
              <a:gd name="connsiteX0" fmla="*/ 542860 w 561975"/>
              <a:gd name="connsiteY0" fmla="*/ 110966 h 561975"/>
              <a:gd name="connsiteX1" fmla="*/ 396176 w 561975"/>
              <a:gd name="connsiteY1" fmla="*/ 7144 h 561975"/>
              <a:gd name="connsiteX2" fmla="*/ 283780 w 561975"/>
              <a:gd name="connsiteY2" fmla="*/ 51911 h 561975"/>
              <a:gd name="connsiteX3" fmla="*/ 52323 w 561975"/>
              <a:gd name="connsiteY3" fmla="*/ 284321 h 561975"/>
              <a:gd name="connsiteX4" fmla="*/ 57085 w 561975"/>
              <a:gd name="connsiteY4" fmla="*/ 506254 h 561975"/>
              <a:gd name="connsiteX5" fmla="*/ 282828 w 561975"/>
              <a:gd name="connsiteY5" fmla="*/ 513874 h 561975"/>
              <a:gd name="connsiteX6" fmla="*/ 514285 w 561975"/>
              <a:gd name="connsiteY6" fmla="*/ 282416 h 561975"/>
              <a:gd name="connsiteX7" fmla="*/ 542860 w 561975"/>
              <a:gd name="connsiteY7" fmla="*/ 110966 h 561975"/>
              <a:gd name="connsiteX8" fmla="*/ 265683 w 561975"/>
              <a:gd name="connsiteY8" fmla="*/ 264319 h 561975"/>
              <a:gd name="connsiteX9" fmla="*/ 342835 w 561975"/>
              <a:gd name="connsiteY9" fmla="*/ 341471 h 561975"/>
              <a:gd name="connsiteX10" fmla="*/ 343788 w 561975"/>
              <a:gd name="connsiteY10" fmla="*/ 391954 h 561975"/>
              <a:gd name="connsiteX11" fmla="*/ 240918 w 561975"/>
              <a:gd name="connsiteY11" fmla="*/ 491014 h 561975"/>
              <a:gd name="connsiteX12" fmla="*/ 93280 w 561975"/>
              <a:gd name="connsiteY12" fmla="*/ 481489 h 561975"/>
              <a:gd name="connsiteX13" fmla="*/ 69468 w 561975"/>
              <a:gd name="connsiteY13" fmla="*/ 331946 h 561975"/>
              <a:gd name="connsiteX14" fmla="*/ 320928 w 561975"/>
              <a:gd name="connsiteY14" fmla="*/ 75724 h 561975"/>
              <a:gd name="connsiteX15" fmla="*/ 362838 w 561975"/>
              <a:gd name="connsiteY15" fmla="*/ 71914 h 561975"/>
              <a:gd name="connsiteX16" fmla="*/ 263778 w 561975"/>
              <a:gd name="connsiteY16" fmla="*/ 163354 h 561975"/>
              <a:gd name="connsiteX17" fmla="*/ 265683 w 561975"/>
              <a:gd name="connsiteY17" fmla="*/ 264319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975" h="561975">
                <a:moveTo>
                  <a:pt x="542860" y="110966"/>
                </a:moveTo>
                <a:cubicBezTo>
                  <a:pt x="513333" y="46196"/>
                  <a:pt x="459993" y="13811"/>
                  <a:pt x="396176" y="7144"/>
                </a:cubicBezTo>
                <a:cubicBezTo>
                  <a:pt x="348550" y="9049"/>
                  <a:pt x="312355" y="23336"/>
                  <a:pt x="283780" y="51911"/>
                </a:cubicBezTo>
                <a:cubicBezTo>
                  <a:pt x="206628" y="129064"/>
                  <a:pt x="127570" y="205264"/>
                  <a:pt x="52323" y="284321"/>
                </a:cubicBezTo>
                <a:cubicBezTo>
                  <a:pt x="-10542" y="350044"/>
                  <a:pt x="-6732" y="442436"/>
                  <a:pt x="57085" y="506254"/>
                </a:cubicBezTo>
                <a:cubicBezTo>
                  <a:pt x="123760" y="572929"/>
                  <a:pt x="216153" y="577691"/>
                  <a:pt x="282828" y="513874"/>
                </a:cubicBezTo>
                <a:cubicBezTo>
                  <a:pt x="361885" y="438626"/>
                  <a:pt x="439038" y="360521"/>
                  <a:pt x="514285" y="282416"/>
                </a:cubicBezTo>
                <a:cubicBezTo>
                  <a:pt x="561910" y="232886"/>
                  <a:pt x="571435" y="173831"/>
                  <a:pt x="542860" y="110966"/>
                </a:cubicBezTo>
                <a:close/>
                <a:moveTo>
                  <a:pt x="265683" y="264319"/>
                </a:moveTo>
                <a:cubicBezTo>
                  <a:pt x="291400" y="290036"/>
                  <a:pt x="316165" y="316706"/>
                  <a:pt x="342835" y="341471"/>
                </a:cubicBezTo>
                <a:cubicBezTo>
                  <a:pt x="361885" y="359569"/>
                  <a:pt x="363790" y="372904"/>
                  <a:pt x="343788" y="391954"/>
                </a:cubicBezTo>
                <a:cubicBezTo>
                  <a:pt x="308545" y="424339"/>
                  <a:pt x="278065" y="460534"/>
                  <a:pt x="240918" y="491014"/>
                </a:cubicBezTo>
                <a:cubicBezTo>
                  <a:pt x="197103" y="527209"/>
                  <a:pt x="137095" y="521494"/>
                  <a:pt x="93280" y="481489"/>
                </a:cubicBezTo>
                <a:cubicBezTo>
                  <a:pt x="48513" y="439579"/>
                  <a:pt x="32320" y="372904"/>
                  <a:pt x="69468" y="331946"/>
                </a:cubicBezTo>
                <a:cubicBezTo>
                  <a:pt x="150430" y="243364"/>
                  <a:pt x="225678" y="149066"/>
                  <a:pt x="320928" y="75724"/>
                </a:cubicBezTo>
                <a:cubicBezTo>
                  <a:pt x="331405" y="67151"/>
                  <a:pt x="339978" y="59531"/>
                  <a:pt x="362838" y="71914"/>
                </a:cubicBezTo>
                <a:cubicBezTo>
                  <a:pt x="328548" y="103346"/>
                  <a:pt x="295210" y="132874"/>
                  <a:pt x="263778" y="163354"/>
                </a:cubicBezTo>
                <a:cubicBezTo>
                  <a:pt x="214248" y="211931"/>
                  <a:pt x="214248" y="212884"/>
                  <a:pt x="265683" y="264319"/>
                </a:cubicBezTo>
                <a:close/>
              </a:path>
            </a:pathLst>
          </a:custGeom>
          <a:solidFill>
            <a:srgbClr val="C1D72D"/>
          </a:solidFill>
          <a:ln w="9525" cap="flat">
            <a:noFill/>
            <a:prstDash val="solid"/>
            <a:miter/>
          </a:ln>
        </p:spPr>
        <p:txBody>
          <a:bodyPr rtlCol="0" anchor="ctr"/>
          <a:lstStyle/>
          <a:p>
            <a:endParaRPr lang="en-US"/>
          </a:p>
        </p:txBody>
      </p:sp>
      <p:grpSp>
        <p:nvGrpSpPr>
          <p:cNvPr id="725" name="Group 724">
            <a:extLst>
              <a:ext uri="{FF2B5EF4-FFF2-40B4-BE49-F238E27FC236}">
                <a16:creationId xmlns:a16="http://schemas.microsoft.com/office/drawing/2014/main" id="{1BCD2615-E6F3-394A-B880-2ADB87CA92D5}"/>
              </a:ext>
            </a:extLst>
          </p:cNvPr>
          <p:cNvGrpSpPr/>
          <p:nvPr/>
        </p:nvGrpSpPr>
        <p:grpSpPr>
          <a:xfrm>
            <a:off x="8043413" y="2760300"/>
            <a:ext cx="246679" cy="241707"/>
            <a:chOff x="5832511" y="3152429"/>
            <a:chExt cx="584320" cy="572543"/>
          </a:xfrm>
          <a:solidFill>
            <a:srgbClr val="C1D72D"/>
          </a:solidFill>
        </p:grpSpPr>
        <p:sp>
          <p:nvSpPr>
            <p:cNvPr id="726" name="Freeform: Shape 879">
              <a:extLst>
                <a:ext uri="{FF2B5EF4-FFF2-40B4-BE49-F238E27FC236}">
                  <a16:creationId xmlns:a16="http://schemas.microsoft.com/office/drawing/2014/main" id="{55CE34BE-A158-4745-8FE2-BC4F78E76E2B}"/>
                </a:ext>
              </a:extLst>
            </p:cNvPr>
            <p:cNvSpPr/>
            <p:nvPr/>
          </p:nvSpPr>
          <p:spPr>
            <a:xfrm>
              <a:off x="5833527" y="3153571"/>
              <a:ext cx="400050" cy="285750"/>
            </a:xfrm>
            <a:custGeom>
              <a:avLst/>
              <a:gdLst>
                <a:gd name="connsiteX0" fmla="*/ 205323 w 400050"/>
                <a:gd name="connsiteY0" fmla="*/ 37304 h 285750"/>
                <a:gd name="connsiteX1" fmla="*/ 146268 w 400050"/>
                <a:gd name="connsiteY1" fmla="*/ 44924 h 285750"/>
                <a:gd name="connsiteX2" fmla="*/ 8156 w 400050"/>
                <a:gd name="connsiteY2" fmla="*/ 257332 h 285750"/>
                <a:gd name="connsiteX3" fmla="*/ 32921 w 400050"/>
                <a:gd name="connsiteY3" fmla="*/ 284001 h 285750"/>
                <a:gd name="connsiteX4" fmla="*/ 123408 w 400050"/>
                <a:gd name="connsiteY4" fmla="*/ 244949 h 285750"/>
                <a:gd name="connsiteX5" fmla="*/ 219611 w 400050"/>
                <a:gd name="connsiteY5" fmla="*/ 191609 h 285750"/>
                <a:gd name="connsiteX6" fmla="*/ 243423 w 400050"/>
                <a:gd name="connsiteY6" fmla="*/ 75404 h 285750"/>
                <a:gd name="connsiteX7" fmla="*/ 378679 w 400050"/>
                <a:gd name="connsiteY7" fmla="*/ 64926 h 285750"/>
                <a:gd name="connsiteX8" fmla="*/ 397729 w 400050"/>
                <a:gd name="connsiteY8" fmla="*/ 48734 h 285750"/>
                <a:gd name="connsiteX9" fmla="*/ 381536 w 400050"/>
                <a:gd name="connsiteY9" fmla="*/ 33494 h 285750"/>
                <a:gd name="connsiteX10" fmla="*/ 219611 w 400050"/>
                <a:gd name="connsiteY10" fmla="*/ 9682 h 285750"/>
                <a:gd name="connsiteX11" fmla="*/ 205323 w 400050"/>
                <a:gd name="connsiteY11" fmla="*/ 3730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0050" h="285750">
                  <a:moveTo>
                    <a:pt x="205323" y="37304"/>
                  </a:moveTo>
                  <a:cubicBezTo>
                    <a:pt x="186273" y="43019"/>
                    <a:pt x="168176" y="29684"/>
                    <a:pt x="146268" y="44924"/>
                  </a:cubicBezTo>
                  <a:cubicBezTo>
                    <a:pt x="69116" y="96359"/>
                    <a:pt x="25301" y="166844"/>
                    <a:pt x="8156" y="257332"/>
                  </a:cubicBezTo>
                  <a:cubicBezTo>
                    <a:pt x="4346" y="278287"/>
                    <a:pt x="11013" y="283049"/>
                    <a:pt x="32921" y="284001"/>
                  </a:cubicBezTo>
                  <a:cubicBezTo>
                    <a:pt x="71973" y="284954"/>
                    <a:pt x="94833" y="243997"/>
                    <a:pt x="123408" y="244949"/>
                  </a:cubicBezTo>
                  <a:cubicBezTo>
                    <a:pt x="171033" y="245901"/>
                    <a:pt x="190083" y="215422"/>
                    <a:pt x="219611" y="191609"/>
                  </a:cubicBezTo>
                  <a:cubicBezTo>
                    <a:pt x="263426" y="157319"/>
                    <a:pt x="270093" y="121124"/>
                    <a:pt x="243423" y="75404"/>
                  </a:cubicBezTo>
                  <a:cubicBezTo>
                    <a:pt x="288191" y="64926"/>
                    <a:pt x="335816" y="99217"/>
                    <a:pt x="378679" y="64926"/>
                  </a:cubicBezTo>
                  <a:cubicBezTo>
                    <a:pt x="385346" y="59212"/>
                    <a:pt x="399634" y="61117"/>
                    <a:pt x="397729" y="48734"/>
                  </a:cubicBezTo>
                  <a:cubicBezTo>
                    <a:pt x="396776" y="43019"/>
                    <a:pt x="388204" y="37304"/>
                    <a:pt x="381536" y="33494"/>
                  </a:cubicBezTo>
                  <a:cubicBezTo>
                    <a:pt x="331054" y="3967"/>
                    <a:pt x="275808" y="4919"/>
                    <a:pt x="219611" y="9682"/>
                  </a:cubicBezTo>
                  <a:cubicBezTo>
                    <a:pt x="198656" y="10634"/>
                    <a:pt x="209133" y="27779"/>
                    <a:pt x="205323" y="37304"/>
                  </a:cubicBezTo>
                  <a:close/>
                </a:path>
              </a:pathLst>
            </a:custGeom>
            <a:grpFill/>
            <a:ln w="9525" cap="flat">
              <a:noFill/>
              <a:prstDash val="solid"/>
              <a:miter/>
            </a:ln>
          </p:spPr>
          <p:txBody>
            <a:bodyPr rtlCol="0" anchor="ctr"/>
            <a:lstStyle/>
            <a:p>
              <a:endParaRPr lang="en-US"/>
            </a:p>
          </p:txBody>
        </p:sp>
        <p:sp>
          <p:nvSpPr>
            <p:cNvPr id="727" name="Freeform: Shape 880">
              <a:extLst>
                <a:ext uri="{FF2B5EF4-FFF2-40B4-BE49-F238E27FC236}">
                  <a16:creationId xmlns:a16="http://schemas.microsoft.com/office/drawing/2014/main" id="{B4D41DD1-A714-F04E-97CF-77DF86419D76}"/>
                </a:ext>
              </a:extLst>
            </p:cNvPr>
            <p:cNvSpPr/>
            <p:nvPr/>
          </p:nvSpPr>
          <p:spPr>
            <a:xfrm>
              <a:off x="5927621" y="3458272"/>
              <a:ext cx="304800" cy="266700"/>
            </a:xfrm>
            <a:custGeom>
              <a:avLst/>
              <a:gdLst>
                <a:gd name="connsiteX0" fmla="*/ 304587 w 304800"/>
                <a:gd name="connsiteY0" fmla="*/ 161228 h 266700"/>
                <a:gd name="connsiteX1" fmla="*/ 299824 w 304800"/>
                <a:gd name="connsiteY1" fmla="*/ 122175 h 266700"/>
                <a:gd name="connsiteX2" fmla="*/ 132184 w 304800"/>
                <a:gd name="connsiteY2" fmla="*/ 7875 h 266700"/>
                <a:gd name="connsiteX3" fmla="*/ 44554 w 304800"/>
                <a:gd name="connsiteY3" fmla="*/ 48833 h 266700"/>
                <a:gd name="connsiteX4" fmla="*/ 113134 w 304800"/>
                <a:gd name="connsiteY4" fmla="*/ 251715 h 266700"/>
                <a:gd name="connsiteX5" fmla="*/ 220767 w 304800"/>
                <a:gd name="connsiteY5" fmla="*/ 264098 h 266700"/>
                <a:gd name="connsiteX6" fmla="*/ 304587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4587" y="161228"/>
                  </a:moveTo>
                  <a:cubicBezTo>
                    <a:pt x="303634" y="156465"/>
                    <a:pt x="307444" y="135510"/>
                    <a:pt x="299824" y="122175"/>
                  </a:cubicBezTo>
                  <a:cubicBezTo>
                    <a:pt x="261724" y="60263"/>
                    <a:pt x="209337" y="16448"/>
                    <a:pt x="132184" y="7875"/>
                  </a:cubicBezTo>
                  <a:cubicBezTo>
                    <a:pt x="92179" y="3113"/>
                    <a:pt x="63604" y="22163"/>
                    <a:pt x="44554" y="48833"/>
                  </a:cubicBezTo>
                  <a:cubicBezTo>
                    <a:pt x="-23073" y="145035"/>
                    <a:pt x="1692" y="215520"/>
                    <a:pt x="113134" y="251715"/>
                  </a:cubicBezTo>
                  <a:cubicBezTo>
                    <a:pt x="148377" y="263145"/>
                    <a:pt x="184572" y="267908"/>
                    <a:pt x="220767" y="264098"/>
                  </a:cubicBezTo>
                  <a:cubicBezTo>
                    <a:pt x="295062" y="257430"/>
                    <a:pt x="303634" y="247905"/>
                    <a:pt x="304587" y="161228"/>
                  </a:cubicBezTo>
                  <a:close/>
                </a:path>
              </a:pathLst>
            </a:custGeom>
            <a:grpFill/>
            <a:ln w="9525" cap="flat">
              <a:noFill/>
              <a:prstDash val="solid"/>
              <a:miter/>
            </a:ln>
          </p:spPr>
          <p:txBody>
            <a:bodyPr rtlCol="0" anchor="ctr"/>
            <a:lstStyle/>
            <a:p>
              <a:endParaRPr lang="en-US"/>
            </a:p>
          </p:txBody>
        </p:sp>
        <p:sp>
          <p:nvSpPr>
            <p:cNvPr id="728" name="Freeform: Shape 881">
              <a:extLst>
                <a:ext uri="{FF2B5EF4-FFF2-40B4-BE49-F238E27FC236}">
                  <a16:creationId xmlns:a16="http://schemas.microsoft.com/office/drawing/2014/main" id="{E865ACB9-DBAC-E94C-8AB2-5D158A26B049}"/>
                </a:ext>
              </a:extLst>
            </p:cNvPr>
            <p:cNvSpPr/>
            <p:nvPr/>
          </p:nvSpPr>
          <p:spPr>
            <a:xfrm>
              <a:off x="6178706" y="3224954"/>
              <a:ext cx="238125" cy="361950"/>
            </a:xfrm>
            <a:custGeom>
              <a:avLst/>
              <a:gdLst>
                <a:gd name="connsiteX0" fmla="*/ 231619 w 238125"/>
                <a:gd name="connsiteY0" fmla="*/ 214524 h 361950"/>
                <a:gd name="connsiteX1" fmla="*/ 162086 w 238125"/>
                <a:gd name="connsiteY1" fmla="*/ 27834 h 361950"/>
                <a:gd name="connsiteX2" fmla="*/ 13496 w 238125"/>
                <a:gd name="connsiteY2" fmla="*/ 60219 h 361950"/>
                <a:gd name="connsiteX3" fmla="*/ 30641 w 238125"/>
                <a:gd name="connsiteY3" fmla="*/ 142134 h 361950"/>
                <a:gd name="connsiteX4" fmla="*/ 77314 w 238125"/>
                <a:gd name="connsiteY4" fmla="*/ 231669 h 361950"/>
                <a:gd name="connsiteX5" fmla="*/ 125891 w 238125"/>
                <a:gd name="connsiteY5" fmla="*/ 307869 h 361950"/>
                <a:gd name="connsiteX6" fmla="*/ 177326 w 238125"/>
                <a:gd name="connsiteY6" fmla="*/ 363114 h 361950"/>
                <a:gd name="connsiteX7" fmla="*/ 207806 w 238125"/>
                <a:gd name="connsiteY7" fmla="*/ 326919 h 361950"/>
                <a:gd name="connsiteX8" fmla="*/ 231619 w 238125"/>
                <a:gd name="connsiteY8" fmla="*/ 21452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4524"/>
                  </a:moveTo>
                  <a:cubicBezTo>
                    <a:pt x="236381" y="141181"/>
                    <a:pt x="209711" y="80221"/>
                    <a:pt x="162086" y="27834"/>
                  </a:cubicBezTo>
                  <a:cubicBezTo>
                    <a:pt x="125891" y="-12171"/>
                    <a:pt x="36356" y="9736"/>
                    <a:pt x="13496" y="60219"/>
                  </a:cubicBezTo>
                  <a:cubicBezTo>
                    <a:pt x="-2696" y="95461"/>
                    <a:pt x="15401" y="117369"/>
                    <a:pt x="30641" y="142134"/>
                  </a:cubicBezTo>
                  <a:cubicBezTo>
                    <a:pt x="48739" y="171661"/>
                    <a:pt x="47786" y="214524"/>
                    <a:pt x="77314" y="231669"/>
                  </a:cubicBezTo>
                  <a:cubicBezTo>
                    <a:pt x="109699" y="250719"/>
                    <a:pt x="127796" y="267864"/>
                    <a:pt x="125891" y="307869"/>
                  </a:cubicBezTo>
                  <a:cubicBezTo>
                    <a:pt x="123986" y="336444"/>
                    <a:pt x="154466" y="354541"/>
                    <a:pt x="177326" y="363114"/>
                  </a:cubicBezTo>
                  <a:cubicBezTo>
                    <a:pt x="194471" y="369781"/>
                    <a:pt x="200186" y="341206"/>
                    <a:pt x="207806" y="326919"/>
                  </a:cubicBezTo>
                  <a:cubicBezTo>
                    <a:pt x="225904" y="292629"/>
                    <a:pt x="235429" y="254529"/>
                    <a:pt x="231619" y="214524"/>
                  </a:cubicBezTo>
                  <a:close/>
                </a:path>
              </a:pathLst>
            </a:custGeom>
            <a:grpFill/>
            <a:ln w="9525" cap="flat">
              <a:noFill/>
              <a:prstDash val="solid"/>
              <a:miter/>
            </a:ln>
          </p:spPr>
          <p:txBody>
            <a:bodyPr rtlCol="0" anchor="ctr"/>
            <a:lstStyle/>
            <a:p>
              <a:endParaRPr lang="en-US"/>
            </a:p>
          </p:txBody>
        </p:sp>
        <p:sp>
          <p:nvSpPr>
            <p:cNvPr id="729" name="Freeform: Shape 882">
              <a:extLst>
                <a:ext uri="{FF2B5EF4-FFF2-40B4-BE49-F238E27FC236}">
                  <a16:creationId xmlns:a16="http://schemas.microsoft.com/office/drawing/2014/main" id="{1B94613E-80FD-374C-999C-84AAEEB15956}"/>
                </a:ext>
              </a:extLst>
            </p:cNvPr>
            <p:cNvSpPr/>
            <p:nvPr/>
          </p:nvSpPr>
          <p:spPr>
            <a:xfrm>
              <a:off x="6013257" y="3328474"/>
              <a:ext cx="190500" cy="161925"/>
            </a:xfrm>
            <a:custGeom>
              <a:avLst/>
              <a:gdLst>
                <a:gd name="connsiteX0" fmla="*/ 185613 w 190500"/>
                <a:gd name="connsiteY0" fmla="*/ 151961 h 161925"/>
                <a:gd name="connsiteX1" fmla="*/ 132274 w 190500"/>
                <a:gd name="connsiteY1" fmla="*/ 20516 h 161925"/>
                <a:gd name="connsiteX2" fmla="*/ 93221 w 190500"/>
                <a:gd name="connsiteY2" fmla="*/ 7181 h 161925"/>
                <a:gd name="connsiteX3" fmla="*/ 7496 w 190500"/>
                <a:gd name="connsiteY3" fmla="*/ 91953 h 161925"/>
                <a:gd name="connsiteX4" fmla="*/ 27499 w 190500"/>
                <a:gd name="connsiteY4" fmla="*/ 113861 h 161925"/>
                <a:gd name="connsiteX5" fmla="*/ 159896 w 190500"/>
                <a:gd name="connsiteY5" fmla="*/ 157676 h 161925"/>
                <a:gd name="connsiteX6" fmla="*/ 185613 w 190500"/>
                <a:gd name="connsiteY6" fmla="*/ 151961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5613" y="151961"/>
                  </a:moveTo>
                  <a:cubicBezTo>
                    <a:pt x="184661" y="126243"/>
                    <a:pt x="141799" y="30993"/>
                    <a:pt x="132274" y="20516"/>
                  </a:cubicBezTo>
                  <a:cubicBezTo>
                    <a:pt x="120843" y="9086"/>
                    <a:pt x="106556" y="10038"/>
                    <a:pt x="93221" y="7181"/>
                  </a:cubicBezTo>
                  <a:cubicBezTo>
                    <a:pt x="79886" y="5276"/>
                    <a:pt x="10353" y="77666"/>
                    <a:pt x="7496" y="91953"/>
                  </a:cubicBezTo>
                  <a:cubicBezTo>
                    <a:pt x="4638" y="108146"/>
                    <a:pt x="19878" y="112908"/>
                    <a:pt x="27499" y="113861"/>
                  </a:cubicBezTo>
                  <a:cubicBezTo>
                    <a:pt x="73218" y="123386"/>
                    <a:pt x="117986" y="135768"/>
                    <a:pt x="159896" y="157676"/>
                  </a:cubicBezTo>
                  <a:cubicBezTo>
                    <a:pt x="177041" y="169106"/>
                    <a:pt x="185613" y="160533"/>
                    <a:pt x="185613" y="151961"/>
                  </a:cubicBezTo>
                  <a:close/>
                </a:path>
              </a:pathLst>
            </a:custGeom>
            <a:grpFill/>
            <a:ln w="9525" cap="flat">
              <a:noFill/>
              <a:prstDash val="solid"/>
              <a:miter/>
            </a:ln>
          </p:spPr>
          <p:txBody>
            <a:bodyPr rtlCol="0" anchor="ctr"/>
            <a:lstStyle/>
            <a:p>
              <a:endParaRPr lang="en-US"/>
            </a:p>
          </p:txBody>
        </p:sp>
        <p:sp>
          <p:nvSpPr>
            <p:cNvPr id="730" name="Freeform: Shape 883">
              <a:extLst>
                <a:ext uri="{FF2B5EF4-FFF2-40B4-BE49-F238E27FC236}">
                  <a16:creationId xmlns:a16="http://schemas.microsoft.com/office/drawing/2014/main" id="{8827D192-29E1-C444-A1E8-E30BF4B09313}"/>
                </a:ext>
              </a:extLst>
            </p:cNvPr>
            <p:cNvSpPr/>
            <p:nvPr/>
          </p:nvSpPr>
          <p:spPr>
            <a:xfrm>
              <a:off x="5832749" y="3439211"/>
              <a:ext cx="104775" cy="152400"/>
            </a:xfrm>
            <a:custGeom>
              <a:avLst/>
              <a:gdLst>
                <a:gd name="connsiteX0" fmla="*/ 57511 w 104775"/>
                <a:gd name="connsiteY0" fmla="*/ 151714 h 152400"/>
                <a:gd name="connsiteX1" fmla="*/ 98468 w 104775"/>
                <a:gd name="connsiteY1" fmla="*/ 55511 h 152400"/>
                <a:gd name="connsiteX2" fmla="*/ 84181 w 104775"/>
                <a:gd name="connsiteY2" fmla="*/ 14554 h 152400"/>
                <a:gd name="connsiteX3" fmla="*/ 20363 w 104775"/>
                <a:gd name="connsiteY3" fmla="*/ 14554 h 152400"/>
                <a:gd name="connsiteX4" fmla="*/ 11791 w 104775"/>
                <a:gd name="connsiteY4" fmla="*/ 50749 h 152400"/>
                <a:gd name="connsiteX5" fmla="*/ 57511 w 104775"/>
                <a:gd name="connsiteY5" fmla="*/ 15171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511" y="151714"/>
                  </a:moveTo>
                  <a:cubicBezTo>
                    <a:pt x="72751" y="116471"/>
                    <a:pt x="85133" y="85991"/>
                    <a:pt x="98468" y="55511"/>
                  </a:cubicBezTo>
                  <a:cubicBezTo>
                    <a:pt x="107041" y="36461"/>
                    <a:pt x="95611" y="23126"/>
                    <a:pt x="84181" y="14554"/>
                  </a:cubicBezTo>
                  <a:cubicBezTo>
                    <a:pt x="64178" y="1219"/>
                    <a:pt x="41318" y="8839"/>
                    <a:pt x="20363" y="14554"/>
                  </a:cubicBezTo>
                  <a:cubicBezTo>
                    <a:pt x="361" y="20269"/>
                    <a:pt x="7981" y="37414"/>
                    <a:pt x="11791" y="50749"/>
                  </a:cubicBezTo>
                  <a:cubicBezTo>
                    <a:pt x="18458" y="85039"/>
                    <a:pt x="28936" y="118376"/>
                    <a:pt x="57511" y="151714"/>
                  </a:cubicBezTo>
                  <a:close/>
                </a:path>
              </a:pathLst>
            </a:custGeom>
            <a:grpFill/>
            <a:ln w="9525" cap="flat">
              <a:noFill/>
              <a:prstDash val="solid"/>
              <a:miter/>
            </a:ln>
          </p:spPr>
          <p:txBody>
            <a:bodyPr rtlCol="0" anchor="ctr"/>
            <a:lstStyle/>
            <a:p>
              <a:endParaRPr lang="en-US"/>
            </a:p>
          </p:txBody>
        </p:sp>
        <p:sp>
          <p:nvSpPr>
            <p:cNvPr id="731" name="Freeform: Shape 884">
              <a:extLst>
                <a:ext uri="{FF2B5EF4-FFF2-40B4-BE49-F238E27FC236}">
                  <a16:creationId xmlns:a16="http://schemas.microsoft.com/office/drawing/2014/main" id="{F2943475-8475-5A4E-8FFF-26E2FC56E83E}"/>
                </a:ext>
              </a:extLst>
            </p:cNvPr>
            <p:cNvSpPr/>
            <p:nvPr/>
          </p:nvSpPr>
          <p:spPr>
            <a:xfrm>
              <a:off x="6255039" y="3577114"/>
              <a:ext cx="66675" cy="114300"/>
            </a:xfrm>
            <a:custGeom>
              <a:avLst/>
              <a:gdLst>
                <a:gd name="connsiteX0" fmla="*/ 10506 w 66675"/>
                <a:gd name="connsiteY0" fmla="*/ 7144 h 114300"/>
                <a:gd name="connsiteX1" fmla="*/ 12411 w 66675"/>
                <a:gd name="connsiteY1" fmla="*/ 109061 h 114300"/>
                <a:gd name="connsiteX2" fmla="*/ 10506 w 66675"/>
                <a:gd name="connsiteY2" fmla="*/ 7144 h 114300"/>
              </a:gdLst>
              <a:ahLst/>
              <a:cxnLst>
                <a:cxn ang="0">
                  <a:pos x="connsiteX0" y="connsiteY0"/>
                </a:cxn>
                <a:cxn ang="0">
                  <a:pos x="connsiteX1" y="connsiteY1"/>
                </a:cxn>
                <a:cxn ang="0">
                  <a:pos x="connsiteX2" y="connsiteY2"/>
                </a:cxn>
              </a:cxnLst>
              <a:rect l="l" t="t" r="r" b="b"/>
              <a:pathLst>
                <a:path w="66675" h="114300">
                  <a:moveTo>
                    <a:pt x="10506" y="7144"/>
                  </a:moveTo>
                  <a:cubicBezTo>
                    <a:pt x="7649" y="42386"/>
                    <a:pt x="3839" y="74771"/>
                    <a:pt x="12411" y="109061"/>
                  </a:cubicBezTo>
                  <a:cubicBezTo>
                    <a:pt x="78134" y="66199"/>
                    <a:pt x="77181" y="51911"/>
                    <a:pt x="10506" y="7144"/>
                  </a:cubicBezTo>
                  <a:close/>
                </a:path>
              </a:pathLst>
            </a:custGeom>
            <a:grpFill/>
            <a:ln w="9525" cap="flat">
              <a:noFill/>
              <a:prstDash val="solid"/>
              <a:miter/>
            </a:ln>
          </p:spPr>
          <p:txBody>
            <a:bodyPr rtlCol="0" anchor="ctr"/>
            <a:lstStyle/>
            <a:p>
              <a:endParaRPr lang="en-US"/>
            </a:p>
          </p:txBody>
        </p:sp>
        <p:sp>
          <p:nvSpPr>
            <p:cNvPr id="732" name="Freeform: Shape 885">
              <a:extLst>
                <a:ext uri="{FF2B5EF4-FFF2-40B4-BE49-F238E27FC236}">
                  <a16:creationId xmlns:a16="http://schemas.microsoft.com/office/drawing/2014/main" id="{B6A0A780-B299-104C-904D-394D15567AA1}"/>
                </a:ext>
              </a:extLst>
            </p:cNvPr>
            <p:cNvSpPr/>
            <p:nvPr/>
          </p:nvSpPr>
          <p:spPr>
            <a:xfrm>
              <a:off x="5928573" y="3458272"/>
              <a:ext cx="304800" cy="266700"/>
            </a:xfrm>
            <a:custGeom>
              <a:avLst/>
              <a:gdLst>
                <a:gd name="connsiteX0" fmla="*/ 303634 w 304800"/>
                <a:gd name="connsiteY0" fmla="*/ 161228 h 266700"/>
                <a:gd name="connsiteX1" fmla="*/ 220767 w 304800"/>
                <a:gd name="connsiteY1" fmla="*/ 264098 h 266700"/>
                <a:gd name="connsiteX2" fmla="*/ 113134 w 304800"/>
                <a:gd name="connsiteY2" fmla="*/ 251715 h 266700"/>
                <a:gd name="connsiteX3" fmla="*/ 44554 w 304800"/>
                <a:gd name="connsiteY3" fmla="*/ 48833 h 266700"/>
                <a:gd name="connsiteX4" fmla="*/ 132184 w 304800"/>
                <a:gd name="connsiteY4" fmla="*/ 7875 h 266700"/>
                <a:gd name="connsiteX5" fmla="*/ 299824 w 304800"/>
                <a:gd name="connsiteY5" fmla="*/ 122175 h 266700"/>
                <a:gd name="connsiteX6" fmla="*/ 303634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3634" y="161228"/>
                  </a:moveTo>
                  <a:cubicBezTo>
                    <a:pt x="302682" y="246953"/>
                    <a:pt x="294109" y="256478"/>
                    <a:pt x="220767" y="264098"/>
                  </a:cubicBezTo>
                  <a:cubicBezTo>
                    <a:pt x="183619" y="267908"/>
                    <a:pt x="148377" y="263145"/>
                    <a:pt x="113134" y="251715"/>
                  </a:cubicBezTo>
                  <a:cubicBezTo>
                    <a:pt x="1692" y="215520"/>
                    <a:pt x="-23073" y="145035"/>
                    <a:pt x="44554" y="48833"/>
                  </a:cubicBezTo>
                  <a:cubicBezTo>
                    <a:pt x="63604" y="22163"/>
                    <a:pt x="92179" y="3113"/>
                    <a:pt x="132184" y="7875"/>
                  </a:cubicBezTo>
                  <a:cubicBezTo>
                    <a:pt x="209337" y="16448"/>
                    <a:pt x="260772" y="60263"/>
                    <a:pt x="299824" y="122175"/>
                  </a:cubicBezTo>
                  <a:cubicBezTo>
                    <a:pt x="306491" y="135510"/>
                    <a:pt x="302682" y="156465"/>
                    <a:pt x="303634" y="161228"/>
                  </a:cubicBezTo>
                  <a:close/>
                </a:path>
              </a:pathLst>
            </a:custGeom>
            <a:grpFill/>
            <a:ln w="9525" cap="flat">
              <a:noFill/>
              <a:prstDash val="solid"/>
              <a:miter/>
            </a:ln>
          </p:spPr>
          <p:txBody>
            <a:bodyPr rtlCol="0" anchor="ctr"/>
            <a:lstStyle/>
            <a:p>
              <a:endParaRPr lang="en-US"/>
            </a:p>
          </p:txBody>
        </p:sp>
        <p:sp>
          <p:nvSpPr>
            <p:cNvPr id="733" name="Freeform: Shape 886">
              <a:extLst>
                <a:ext uri="{FF2B5EF4-FFF2-40B4-BE49-F238E27FC236}">
                  <a16:creationId xmlns:a16="http://schemas.microsoft.com/office/drawing/2014/main" id="{CC4FED4E-C95C-B846-A2CF-300D6CF66CCE}"/>
                </a:ext>
              </a:extLst>
            </p:cNvPr>
            <p:cNvSpPr/>
            <p:nvPr/>
          </p:nvSpPr>
          <p:spPr>
            <a:xfrm>
              <a:off x="6178706" y="3225484"/>
              <a:ext cx="238125" cy="361950"/>
            </a:xfrm>
            <a:custGeom>
              <a:avLst/>
              <a:gdLst>
                <a:gd name="connsiteX0" fmla="*/ 231619 w 238125"/>
                <a:gd name="connsiteY0" fmla="*/ 213993 h 361950"/>
                <a:gd name="connsiteX1" fmla="*/ 207806 w 238125"/>
                <a:gd name="connsiteY1" fmla="*/ 327341 h 361950"/>
                <a:gd name="connsiteX2" fmla="*/ 177326 w 238125"/>
                <a:gd name="connsiteY2" fmla="*/ 363536 h 361950"/>
                <a:gd name="connsiteX3" fmla="*/ 125891 w 238125"/>
                <a:gd name="connsiteY3" fmla="*/ 308291 h 361950"/>
                <a:gd name="connsiteX4" fmla="*/ 77314 w 238125"/>
                <a:gd name="connsiteY4" fmla="*/ 232091 h 361950"/>
                <a:gd name="connsiteX5" fmla="*/ 30641 w 238125"/>
                <a:gd name="connsiteY5" fmla="*/ 142556 h 361950"/>
                <a:gd name="connsiteX6" fmla="*/ 13496 w 238125"/>
                <a:gd name="connsiteY6" fmla="*/ 60641 h 361950"/>
                <a:gd name="connsiteX7" fmla="*/ 162086 w 238125"/>
                <a:gd name="connsiteY7" fmla="*/ 28256 h 361950"/>
                <a:gd name="connsiteX8" fmla="*/ 231619 w 238125"/>
                <a:gd name="connsiteY8" fmla="*/ 213993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3993"/>
                  </a:moveTo>
                  <a:cubicBezTo>
                    <a:pt x="235429" y="253046"/>
                    <a:pt x="225904" y="291146"/>
                    <a:pt x="207806" y="327341"/>
                  </a:cubicBezTo>
                  <a:cubicBezTo>
                    <a:pt x="200186" y="341628"/>
                    <a:pt x="194471" y="369251"/>
                    <a:pt x="177326" y="363536"/>
                  </a:cubicBezTo>
                  <a:cubicBezTo>
                    <a:pt x="154466" y="354963"/>
                    <a:pt x="123986" y="337818"/>
                    <a:pt x="125891" y="308291"/>
                  </a:cubicBezTo>
                  <a:cubicBezTo>
                    <a:pt x="127796" y="267333"/>
                    <a:pt x="109699" y="251141"/>
                    <a:pt x="77314" y="232091"/>
                  </a:cubicBezTo>
                  <a:cubicBezTo>
                    <a:pt x="47786" y="214946"/>
                    <a:pt x="47786" y="171131"/>
                    <a:pt x="30641" y="142556"/>
                  </a:cubicBezTo>
                  <a:cubicBezTo>
                    <a:pt x="15401" y="117791"/>
                    <a:pt x="-2696" y="95883"/>
                    <a:pt x="13496" y="60641"/>
                  </a:cubicBezTo>
                  <a:cubicBezTo>
                    <a:pt x="36356" y="10158"/>
                    <a:pt x="125891" y="-12702"/>
                    <a:pt x="162086" y="28256"/>
                  </a:cubicBezTo>
                  <a:cubicBezTo>
                    <a:pt x="209711" y="79691"/>
                    <a:pt x="236381" y="140651"/>
                    <a:pt x="231619" y="213993"/>
                  </a:cubicBezTo>
                  <a:close/>
                </a:path>
              </a:pathLst>
            </a:custGeom>
            <a:grpFill/>
            <a:ln w="9525" cap="flat">
              <a:noFill/>
              <a:prstDash val="solid"/>
              <a:miter/>
            </a:ln>
          </p:spPr>
          <p:txBody>
            <a:bodyPr rtlCol="0" anchor="ctr"/>
            <a:lstStyle/>
            <a:p>
              <a:endParaRPr lang="en-US"/>
            </a:p>
          </p:txBody>
        </p:sp>
        <p:sp>
          <p:nvSpPr>
            <p:cNvPr id="734" name="Freeform: Shape 887">
              <a:extLst>
                <a:ext uri="{FF2B5EF4-FFF2-40B4-BE49-F238E27FC236}">
                  <a16:creationId xmlns:a16="http://schemas.microsoft.com/office/drawing/2014/main" id="{0A4D0E40-EFD1-504F-B733-E438DC6B84AA}"/>
                </a:ext>
              </a:extLst>
            </p:cNvPr>
            <p:cNvSpPr/>
            <p:nvPr/>
          </p:nvSpPr>
          <p:spPr>
            <a:xfrm>
              <a:off x="5833527" y="3183731"/>
              <a:ext cx="257175" cy="257175"/>
            </a:xfrm>
            <a:custGeom>
              <a:avLst/>
              <a:gdLst>
                <a:gd name="connsiteX0" fmla="*/ 243423 w 257175"/>
                <a:gd name="connsiteY0" fmla="*/ 45244 h 257175"/>
                <a:gd name="connsiteX1" fmla="*/ 219611 w 257175"/>
                <a:gd name="connsiteY1" fmla="*/ 161449 h 257175"/>
                <a:gd name="connsiteX2" fmla="*/ 123408 w 257175"/>
                <a:gd name="connsiteY2" fmla="*/ 214789 h 257175"/>
                <a:gd name="connsiteX3" fmla="*/ 32921 w 257175"/>
                <a:gd name="connsiteY3" fmla="*/ 253841 h 257175"/>
                <a:gd name="connsiteX4" fmla="*/ 8156 w 257175"/>
                <a:gd name="connsiteY4" fmla="*/ 227171 h 257175"/>
                <a:gd name="connsiteX5" fmla="*/ 146268 w 257175"/>
                <a:gd name="connsiteY5" fmla="*/ 14764 h 257175"/>
                <a:gd name="connsiteX6" fmla="*/ 205323 w 257175"/>
                <a:gd name="connsiteY6" fmla="*/ 7144 h 257175"/>
                <a:gd name="connsiteX7" fmla="*/ 204371 w 257175"/>
                <a:gd name="connsiteY7" fmla="*/ 7144 h 257175"/>
                <a:gd name="connsiteX8" fmla="*/ 214848 w 257175"/>
                <a:gd name="connsiteY8" fmla="*/ 17621 h 257175"/>
                <a:gd name="connsiteX9" fmla="*/ 213896 w 257175"/>
                <a:gd name="connsiteY9" fmla="*/ 16669 h 257175"/>
                <a:gd name="connsiteX10" fmla="*/ 224373 w 257175"/>
                <a:gd name="connsiteY10" fmla="*/ 27146 h 257175"/>
                <a:gd name="connsiteX11" fmla="*/ 223421 w 257175"/>
                <a:gd name="connsiteY11" fmla="*/ 26194 h 257175"/>
                <a:gd name="connsiteX12" fmla="*/ 233898 w 257175"/>
                <a:gd name="connsiteY12" fmla="*/ 36671 h 257175"/>
                <a:gd name="connsiteX13" fmla="*/ 232946 w 257175"/>
                <a:gd name="connsiteY13" fmla="*/ 35719 h 257175"/>
                <a:gd name="connsiteX14" fmla="*/ 243423 w 257175"/>
                <a:gd name="connsiteY14" fmla="*/ 45244 h 257175"/>
                <a:gd name="connsiteX15" fmla="*/ 243423 w 257175"/>
                <a:gd name="connsiteY15" fmla="*/ 452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175" h="257175">
                  <a:moveTo>
                    <a:pt x="243423" y="45244"/>
                  </a:moveTo>
                  <a:cubicBezTo>
                    <a:pt x="270093" y="90964"/>
                    <a:pt x="263426" y="127159"/>
                    <a:pt x="219611" y="161449"/>
                  </a:cubicBezTo>
                  <a:cubicBezTo>
                    <a:pt x="190083" y="184309"/>
                    <a:pt x="171033" y="215741"/>
                    <a:pt x="123408" y="214789"/>
                  </a:cubicBezTo>
                  <a:cubicBezTo>
                    <a:pt x="94833" y="213836"/>
                    <a:pt x="71021" y="254794"/>
                    <a:pt x="32921" y="253841"/>
                  </a:cubicBezTo>
                  <a:cubicBezTo>
                    <a:pt x="11013" y="252889"/>
                    <a:pt x="4346" y="249079"/>
                    <a:pt x="8156" y="227171"/>
                  </a:cubicBezTo>
                  <a:cubicBezTo>
                    <a:pt x="25301" y="137636"/>
                    <a:pt x="69116" y="67151"/>
                    <a:pt x="146268" y="14764"/>
                  </a:cubicBezTo>
                  <a:cubicBezTo>
                    <a:pt x="167223" y="476"/>
                    <a:pt x="186273" y="12859"/>
                    <a:pt x="205323" y="7144"/>
                  </a:cubicBezTo>
                  <a:lnTo>
                    <a:pt x="204371" y="7144"/>
                  </a:lnTo>
                  <a:cubicBezTo>
                    <a:pt x="199608" y="18574"/>
                    <a:pt x="204371" y="20479"/>
                    <a:pt x="214848" y="17621"/>
                  </a:cubicBezTo>
                  <a:lnTo>
                    <a:pt x="213896" y="16669"/>
                  </a:lnTo>
                  <a:cubicBezTo>
                    <a:pt x="210086" y="27146"/>
                    <a:pt x="214848" y="29051"/>
                    <a:pt x="224373" y="27146"/>
                  </a:cubicBezTo>
                  <a:lnTo>
                    <a:pt x="223421" y="26194"/>
                  </a:lnTo>
                  <a:cubicBezTo>
                    <a:pt x="220564" y="35719"/>
                    <a:pt x="224373" y="38576"/>
                    <a:pt x="233898" y="36671"/>
                  </a:cubicBezTo>
                  <a:lnTo>
                    <a:pt x="232946" y="35719"/>
                  </a:lnTo>
                  <a:cubicBezTo>
                    <a:pt x="231041" y="44291"/>
                    <a:pt x="234851" y="48101"/>
                    <a:pt x="243423" y="45244"/>
                  </a:cubicBezTo>
                  <a:lnTo>
                    <a:pt x="243423" y="45244"/>
                  </a:lnTo>
                  <a:close/>
                </a:path>
              </a:pathLst>
            </a:custGeom>
            <a:grpFill/>
            <a:ln w="9525" cap="flat">
              <a:noFill/>
              <a:prstDash val="solid"/>
              <a:miter/>
            </a:ln>
          </p:spPr>
          <p:txBody>
            <a:bodyPr rtlCol="0" anchor="ctr"/>
            <a:lstStyle/>
            <a:p>
              <a:endParaRPr lang="en-US"/>
            </a:p>
          </p:txBody>
        </p:sp>
        <p:sp>
          <p:nvSpPr>
            <p:cNvPr id="735" name="Freeform: Shape 888">
              <a:extLst>
                <a:ext uri="{FF2B5EF4-FFF2-40B4-BE49-F238E27FC236}">
                  <a16:creationId xmlns:a16="http://schemas.microsoft.com/office/drawing/2014/main" id="{84194E1A-FF8C-2F40-8264-E7EE08FBCC68}"/>
                </a:ext>
              </a:extLst>
            </p:cNvPr>
            <p:cNvSpPr/>
            <p:nvPr/>
          </p:nvSpPr>
          <p:spPr>
            <a:xfrm>
              <a:off x="6012493" y="3330335"/>
              <a:ext cx="190500" cy="161925"/>
            </a:xfrm>
            <a:custGeom>
              <a:avLst/>
              <a:gdLst>
                <a:gd name="connsiteX0" fmla="*/ 186377 w 190500"/>
                <a:gd name="connsiteY0" fmla="*/ 150100 h 161925"/>
                <a:gd name="connsiteX1" fmla="*/ 159707 w 190500"/>
                <a:gd name="connsiteY1" fmla="*/ 157720 h 161925"/>
                <a:gd name="connsiteX2" fmla="*/ 27310 w 190500"/>
                <a:gd name="connsiteY2" fmla="*/ 113905 h 161925"/>
                <a:gd name="connsiteX3" fmla="*/ 7307 w 190500"/>
                <a:gd name="connsiteY3" fmla="*/ 91998 h 161925"/>
                <a:gd name="connsiteX4" fmla="*/ 93032 w 190500"/>
                <a:gd name="connsiteY4" fmla="*/ 7225 h 161925"/>
                <a:gd name="connsiteX5" fmla="*/ 132085 w 190500"/>
                <a:gd name="connsiteY5" fmla="*/ 20560 h 161925"/>
                <a:gd name="connsiteX6" fmla="*/ 186377 w 190500"/>
                <a:gd name="connsiteY6" fmla="*/ 15010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6377" y="150100"/>
                  </a:moveTo>
                  <a:cubicBezTo>
                    <a:pt x="186377" y="158673"/>
                    <a:pt x="177805" y="167245"/>
                    <a:pt x="159707" y="157720"/>
                  </a:cubicBezTo>
                  <a:cubicBezTo>
                    <a:pt x="117797" y="135813"/>
                    <a:pt x="73030" y="122478"/>
                    <a:pt x="27310" y="113905"/>
                  </a:cubicBezTo>
                  <a:cubicBezTo>
                    <a:pt x="20642" y="112000"/>
                    <a:pt x="5402" y="107238"/>
                    <a:pt x="7307" y="91998"/>
                  </a:cubicBezTo>
                  <a:cubicBezTo>
                    <a:pt x="10165" y="77710"/>
                    <a:pt x="79697" y="4368"/>
                    <a:pt x="93032" y="7225"/>
                  </a:cubicBezTo>
                  <a:cubicBezTo>
                    <a:pt x="106367" y="9130"/>
                    <a:pt x="121607" y="9130"/>
                    <a:pt x="132085" y="20560"/>
                  </a:cubicBezTo>
                  <a:cubicBezTo>
                    <a:pt x="142562" y="29133"/>
                    <a:pt x="185425" y="124383"/>
                    <a:pt x="186377" y="150100"/>
                  </a:cubicBezTo>
                  <a:close/>
                </a:path>
              </a:pathLst>
            </a:custGeom>
            <a:grpFill/>
            <a:ln w="9525" cap="flat">
              <a:noFill/>
              <a:prstDash val="solid"/>
              <a:miter/>
            </a:ln>
          </p:spPr>
          <p:txBody>
            <a:bodyPr rtlCol="0" anchor="ctr"/>
            <a:lstStyle/>
            <a:p>
              <a:endParaRPr lang="en-US"/>
            </a:p>
          </p:txBody>
        </p:sp>
        <p:sp>
          <p:nvSpPr>
            <p:cNvPr id="736" name="Freeform: Shape 889">
              <a:extLst>
                <a:ext uri="{FF2B5EF4-FFF2-40B4-BE49-F238E27FC236}">
                  <a16:creationId xmlns:a16="http://schemas.microsoft.com/office/drawing/2014/main" id="{D2103684-526E-3647-90DD-59DF92E681C2}"/>
                </a:ext>
              </a:extLst>
            </p:cNvPr>
            <p:cNvSpPr/>
            <p:nvPr/>
          </p:nvSpPr>
          <p:spPr>
            <a:xfrm>
              <a:off x="6031706" y="3152429"/>
              <a:ext cx="200025" cy="85725"/>
            </a:xfrm>
            <a:custGeom>
              <a:avLst/>
              <a:gdLst>
                <a:gd name="connsiteX0" fmla="*/ 7144 w 200025"/>
                <a:gd name="connsiteY0" fmla="*/ 38446 h 85725"/>
                <a:gd name="connsiteX1" fmla="*/ 21431 w 200025"/>
                <a:gd name="connsiteY1" fmla="*/ 9871 h 85725"/>
                <a:gd name="connsiteX2" fmla="*/ 183356 w 200025"/>
                <a:gd name="connsiteY2" fmla="*/ 33683 h 85725"/>
                <a:gd name="connsiteX3" fmla="*/ 199549 w 200025"/>
                <a:gd name="connsiteY3" fmla="*/ 48923 h 85725"/>
                <a:gd name="connsiteX4" fmla="*/ 180499 w 200025"/>
                <a:gd name="connsiteY4" fmla="*/ 65116 h 85725"/>
                <a:gd name="connsiteX5" fmla="*/ 45244 w 200025"/>
                <a:gd name="connsiteY5" fmla="*/ 75593 h 85725"/>
                <a:gd name="connsiteX6" fmla="*/ 45244 w 200025"/>
                <a:gd name="connsiteY6" fmla="*/ 76546 h 85725"/>
                <a:gd name="connsiteX7" fmla="*/ 34766 w 200025"/>
                <a:gd name="connsiteY7" fmla="*/ 66068 h 85725"/>
                <a:gd name="connsiteX8" fmla="*/ 35719 w 200025"/>
                <a:gd name="connsiteY8" fmla="*/ 67021 h 85725"/>
                <a:gd name="connsiteX9" fmla="*/ 25241 w 200025"/>
                <a:gd name="connsiteY9" fmla="*/ 56543 h 85725"/>
                <a:gd name="connsiteX10" fmla="*/ 26194 w 200025"/>
                <a:gd name="connsiteY10" fmla="*/ 57496 h 85725"/>
                <a:gd name="connsiteX11" fmla="*/ 15716 w 200025"/>
                <a:gd name="connsiteY11" fmla="*/ 47018 h 85725"/>
                <a:gd name="connsiteX12" fmla="*/ 16669 w 200025"/>
                <a:gd name="connsiteY12" fmla="*/ 47971 h 85725"/>
                <a:gd name="connsiteX13" fmla="*/ 7144 w 200025"/>
                <a:gd name="connsiteY13" fmla="*/ 38446 h 85725"/>
                <a:gd name="connsiteX14" fmla="*/ 7144 w 200025"/>
                <a:gd name="connsiteY14" fmla="*/ 3844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85725">
                  <a:moveTo>
                    <a:pt x="7144" y="38446"/>
                  </a:moveTo>
                  <a:cubicBezTo>
                    <a:pt x="10001" y="27968"/>
                    <a:pt x="476" y="11776"/>
                    <a:pt x="21431" y="9871"/>
                  </a:cubicBezTo>
                  <a:cubicBezTo>
                    <a:pt x="77629" y="5108"/>
                    <a:pt x="132874" y="3203"/>
                    <a:pt x="183356" y="33683"/>
                  </a:cubicBezTo>
                  <a:cubicBezTo>
                    <a:pt x="190024" y="37493"/>
                    <a:pt x="198596" y="43208"/>
                    <a:pt x="199549" y="48923"/>
                  </a:cubicBezTo>
                  <a:cubicBezTo>
                    <a:pt x="201454" y="61306"/>
                    <a:pt x="187166" y="60353"/>
                    <a:pt x="180499" y="65116"/>
                  </a:cubicBezTo>
                  <a:cubicBezTo>
                    <a:pt x="137636" y="99406"/>
                    <a:pt x="90011" y="66068"/>
                    <a:pt x="45244" y="75593"/>
                  </a:cubicBezTo>
                  <a:cubicBezTo>
                    <a:pt x="45244" y="75593"/>
                    <a:pt x="45244" y="76546"/>
                    <a:pt x="45244" y="76546"/>
                  </a:cubicBezTo>
                  <a:cubicBezTo>
                    <a:pt x="47149" y="67973"/>
                    <a:pt x="44291" y="64163"/>
                    <a:pt x="34766" y="66068"/>
                  </a:cubicBezTo>
                  <a:cubicBezTo>
                    <a:pt x="34766" y="66068"/>
                    <a:pt x="35719" y="67021"/>
                    <a:pt x="35719" y="67021"/>
                  </a:cubicBezTo>
                  <a:cubicBezTo>
                    <a:pt x="37624" y="58448"/>
                    <a:pt x="34766" y="54638"/>
                    <a:pt x="25241" y="56543"/>
                  </a:cubicBezTo>
                  <a:cubicBezTo>
                    <a:pt x="25241" y="56543"/>
                    <a:pt x="26194" y="57496"/>
                    <a:pt x="26194" y="57496"/>
                  </a:cubicBezTo>
                  <a:cubicBezTo>
                    <a:pt x="28099" y="48923"/>
                    <a:pt x="25241" y="45113"/>
                    <a:pt x="15716" y="47018"/>
                  </a:cubicBezTo>
                  <a:cubicBezTo>
                    <a:pt x="15716" y="47018"/>
                    <a:pt x="16669" y="47971"/>
                    <a:pt x="16669" y="47971"/>
                  </a:cubicBezTo>
                  <a:cubicBezTo>
                    <a:pt x="18574" y="39398"/>
                    <a:pt x="15716" y="36541"/>
                    <a:pt x="7144" y="38446"/>
                  </a:cubicBezTo>
                  <a:lnTo>
                    <a:pt x="7144" y="38446"/>
                  </a:lnTo>
                  <a:close/>
                </a:path>
              </a:pathLst>
            </a:custGeom>
            <a:grpFill/>
            <a:ln w="9525" cap="flat">
              <a:noFill/>
              <a:prstDash val="solid"/>
              <a:miter/>
            </a:ln>
          </p:spPr>
          <p:txBody>
            <a:bodyPr rtlCol="0" anchor="ctr"/>
            <a:lstStyle/>
            <a:p>
              <a:endParaRPr lang="en-US"/>
            </a:p>
          </p:txBody>
        </p:sp>
        <p:sp>
          <p:nvSpPr>
            <p:cNvPr id="737" name="Freeform: Shape 890">
              <a:extLst>
                <a:ext uri="{FF2B5EF4-FFF2-40B4-BE49-F238E27FC236}">
                  <a16:creationId xmlns:a16="http://schemas.microsoft.com/office/drawing/2014/main" id="{630F14A0-EF4D-7743-91C7-91643DF60349}"/>
                </a:ext>
              </a:extLst>
            </p:cNvPr>
            <p:cNvSpPr/>
            <p:nvPr/>
          </p:nvSpPr>
          <p:spPr>
            <a:xfrm>
              <a:off x="5832511" y="3439875"/>
              <a:ext cx="104775" cy="152400"/>
            </a:xfrm>
            <a:custGeom>
              <a:avLst/>
              <a:gdLst>
                <a:gd name="connsiteX0" fmla="*/ 57749 w 104775"/>
                <a:gd name="connsiteY0" fmla="*/ 151050 h 152400"/>
                <a:gd name="connsiteX1" fmla="*/ 11077 w 104775"/>
                <a:gd name="connsiteY1" fmla="*/ 51038 h 152400"/>
                <a:gd name="connsiteX2" fmla="*/ 19649 w 104775"/>
                <a:gd name="connsiteY2" fmla="*/ 14843 h 152400"/>
                <a:gd name="connsiteX3" fmla="*/ 83467 w 104775"/>
                <a:gd name="connsiteY3" fmla="*/ 14843 h 152400"/>
                <a:gd name="connsiteX4" fmla="*/ 97754 w 104775"/>
                <a:gd name="connsiteY4" fmla="*/ 55800 h 152400"/>
                <a:gd name="connsiteX5" fmla="*/ 57749 w 104775"/>
                <a:gd name="connsiteY5" fmla="*/ 15105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749" y="151050"/>
                  </a:moveTo>
                  <a:cubicBezTo>
                    <a:pt x="29174" y="117713"/>
                    <a:pt x="18697" y="84375"/>
                    <a:pt x="11077" y="51038"/>
                  </a:cubicBezTo>
                  <a:cubicBezTo>
                    <a:pt x="8219" y="37703"/>
                    <a:pt x="599" y="20558"/>
                    <a:pt x="19649" y="14843"/>
                  </a:cubicBezTo>
                  <a:cubicBezTo>
                    <a:pt x="40604" y="8175"/>
                    <a:pt x="63464" y="1508"/>
                    <a:pt x="83467" y="14843"/>
                  </a:cubicBezTo>
                  <a:cubicBezTo>
                    <a:pt x="94897" y="23415"/>
                    <a:pt x="106327" y="36750"/>
                    <a:pt x="97754" y="55800"/>
                  </a:cubicBezTo>
                  <a:cubicBezTo>
                    <a:pt x="85372" y="85328"/>
                    <a:pt x="72989" y="115808"/>
                    <a:pt x="57749" y="151050"/>
                  </a:cubicBezTo>
                  <a:close/>
                </a:path>
              </a:pathLst>
            </a:custGeom>
            <a:grpFill/>
            <a:ln w="9525" cap="flat">
              <a:noFill/>
              <a:prstDash val="solid"/>
              <a:miter/>
            </a:ln>
          </p:spPr>
          <p:txBody>
            <a:bodyPr rtlCol="0" anchor="ctr"/>
            <a:lstStyle/>
            <a:p>
              <a:endParaRPr lang="en-US"/>
            </a:p>
          </p:txBody>
        </p:sp>
        <p:sp>
          <p:nvSpPr>
            <p:cNvPr id="738" name="Freeform: Shape 891">
              <a:extLst>
                <a:ext uri="{FF2B5EF4-FFF2-40B4-BE49-F238E27FC236}">
                  <a16:creationId xmlns:a16="http://schemas.microsoft.com/office/drawing/2014/main" id="{0B34F645-A42F-7148-B6C6-FD35EAD7FA55}"/>
                </a:ext>
              </a:extLst>
            </p:cNvPr>
            <p:cNvSpPr/>
            <p:nvPr/>
          </p:nvSpPr>
          <p:spPr>
            <a:xfrm>
              <a:off x="6254651" y="3577114"/>
              <a:ext cx="66675" cy="114300"/>
            </a:xfrm>
            <a:custGeom>
              <a:avLst/>
              <a:gdLst>
                <a:gd name="connsiteX0" fmla="*/ 10894 w 66675"/>
                <a:gd name="connsiteY0" fmla="*/ 7144 h 114300"/>
                <a:gd name="connsiteX1" fmla="*/ 12799 w 66675"/>
                <a:gd name="connsiteY1" fmla="*/ 109061 h 114300"/>
                <a:gd name="connsiteX2" fmla="*/ 10894 w 66675"/>
                <a:gd name="connsiteY2" fmla="*/ 7144 h 114300"/>
              </a:gdLst>
              <a:ahLst/>
              <a:cxnLst>
                <a:cxn ang="0">
                  <a:pos x="connsiteX0" y="connsiteY0"/>
                </a:cxn>
                <a:cxn ang="0">
                  <a:pos x="connsiteX1" y="connsiteY1"/>
                </a:cxn>
                <a:cxn ang="0">
                  <a:pos x="connsiteX2" y="connsiteY2"/>
                </a:cxn>
              </a:cxnLst>
              <a:rect l="l" t="t" r="r" b="b"/>
              <a:pathLst>
                <a:path w="66675" h="114300">
                  <a:moveTo>
                    <a:pt x="10894" y="7144"/>
                  </a:moveTo>
                  <a:cubicBezTo>
                    <a:pt x="77569" y="51911"/>
                    <a:pt x="78521" y="66199"/>
                    <a:pt x="12799" y="109061"/>
                  </a:cubicBezTo>
                  <a:cubicBezTo>
                    <a:pt x="3274" y="74771"/>
                    <a:pt x="8036" y="41434"/>
                    <a:pt x="10894" y="7144"/>
                  </a:cubicBezTo>
                  <a:close/>
                </a:path>
              </a:pathLst>
            </a:custGeom>
            <a:grpFill/>
            <a:ln w="9525" cap="flat">
              <a:noFill/>
              <a:prstDash val="solid"/>
              <a:miter/>
            </a:ln>
          </p:spPr>
          <p:txBody>
            <a:bodyPr rtlCol="0" anchor="ctr"/>
            <a:lstStyle/>
            <a:p>
              <a:endParaRPr lang="en-US"/>
            </a:p>
          </p:txBody>
        </p:sp>
        <p:sp>
          <p:nvSpPr>
            <p:cNvPr id="739" name="Freeform: Shape 892">
              <a:extLst>
                <a:ext uri="{FF2B5EF4-FFF2-40B4-BE49-F238E27FC236}">
                  <a16:creationId xmlns:a16="http://schemas.microsoft.com/office/drawing/2014/main" id="{B8E3F5FE-5A79-CA4F-BBDF-589F4EAC50A8}"/>
                </a:ext>
              </a:extLst>
            </p:cNvPr>
            <p:cNvSpPr/>
            <p:nvPr/>
          </p:nvSpPr>
          <p:spPr>
            <a:xfrm>
              <a:off x="6029042" y="3183174"/>
              <a:ext cx="19050" cy="19050"/>
            </a:xfrm>
            <a:custGeom>
              <a:avLst/>
              <a:gdLst>
                <a:gd name="connsiteX0" fmla="*/ 8856 w 19050"/>
                <a:gd name="connsiteY0" fmla="*/ 7701 h 19050"/>
                <a:gd name="connsiteX1" fmla="*/ 19333 w 19050"/>
                <a:gd name="connsiteY1" fmla="*/ 18178 h 19050"/>
                <a:gd name="connsiteX2" fmla="*/ 8856 w 19050"/>
                <a:gd name="connsiteY2" fmla="*/ 7701 h 19050"/>
              </a:gdLst>
              <a:ahLst/>
              <a:cxnLst>
                <a:cxn ang="0">
                  <a:pos x="connsiteX0" y="connsiteY0"/>
                </a:cxn>
                <a:cxn ang="0">
                  <a:pos x="connsiteX1" y="connsiteY1"/>
                </a:cxn>
                <a:cxn ang="0">
                  <a:pos x="connsiteX2" y="connsiteY2"/>
                </a:cxn>
              </a:cxnLst>
              <a:rect l="l" t="t" r="r" b="b"/>
              <a:pathLst>
                <a:path w="19050" h="19050">
                  <a:moveTo>
                    <a:pt x="8856" y="7701"/>
                  </a:moveTo>
                  <a:cubicBezTo>
                    <a:pt x="17428" y="5796"/>
                    <a:pt x="21238" y="8653"/>
                    <a:pt x="19333" y="18178"/>
                  </a:cubicBezTo>
                  <a:cubicBezTo>
                    <a:pt x="9808" y="21036"/>
                    <a:pt x="4093" y="19131"/>
                    <a:pt x="8856" y="7701"/>
                  </a:cubicBezTo>
                  <a:close/>
                </a:path>
              </a:pathLst>
            </a:custGeom>
            <a:grpFill/>
            <a:ln w="9525" cap="flat">
              <a:noFill/>
              <a:prstDash val="solid"/>
              <a:miter/>
            </a:ln>
          </p:spPr>
          <p:txBody>
            <a:bodyPr rtlCol="0" anchor="ctr"/>
            <a:lstStyle/>
            <a:p>
              <a:endParaRPr lang="en-US"/>
            </a:p>
          </p:txBody>
        </p:sp>
        <p:sp>
          <p:nvSpPr>
            <p:cNvPr id="740" name="Freeform: Shape 893">
              <a:extLst>
                <a:ext uri="{FF2B5EF4-FFF2-40B4-BE49-F238E27FC236}">
                  <a16:creationId xmlns:a16="http://schemas.microsoft.com/office/drawing/2014/main" id="{669DE7F1-EA2F-A243-9C6D-83AF07E0C8DE}"/>
                </a:ext>
              </a:extLst>
            </p:cNvPr>
            <p:cNvSpPr/>
            <p:nvPr/>
          </p:nvSpPr>
          <p:spPr>
            <a:xfrm>
              <a:off x="6039076" y="3192699"/>
              <a:ext cx="19050" cy="19050"/>
            </a:xfrm>
            <a:custGeom>
              <a:avLst/>
              <a:gdLst>
                <a:gd name="connsiteX0" fmla="*/ 8347 w 19050"/>
                <a:gd name="connsiteY0" fmla="*/ 7701 h 19050"/>
                <a:gd name="connsiteX1" fmla="*/ 18824 w 19050"/>
                <a:gd name="connsiteY1" fmla="*/ 18178 h 19050"/>
                <a:gd name="connsiteX2" fmla="*/ 8347 w 19050"/>
                <a:gd name="connsiteY2" fmla="*/ 7701 h 19050"/>
              </a:gdLst>
              <a:ahLst/>
              <a:cxnLst>
                <a:cxn ang="0">
                  <a:pos x="connsiteX0" y="connsiteY0"/>
                </a:cxn>
                <a:cxn ang="0">
                  <a:pos x="connsiteX1" y="connsiteY1"/>
                </a:cxn>
                <a:cxn ang="0">
                  <a:pos x="connsiteX2" y="connsiteY2"/>
                </a:cxn>
              </a:cxnLst>
              <a:rect l="l" t="t" r="r" b="b"/>
              <a:pathLst>
                <a:path w="19050" h="19050">
                  <a:moveTo>
                    <a:pt x="8347" y="7701"/>
                  </a:moveTo>
                  <a:cubicBezTo>
                    <a:pt x="16919" y="5796"/>
                    <a:pt x="20729" y="8653"/>
                    <a:pt x="18824" y="18178"/>
                  </a:cubicBezTo>
                  <a:cubicBezTo>
                    <a:pt x="10252" y="20083"/>
                    <a:pt x="4537" y="18178"/>
                    <a:pt x="8347" y="7701"/>
                  </a:cubicBezTo>
                  <a:close/>
                </a:path>
              </a:pathLst>
            </a:custGeom>
            <a:grpFill/>
            <a:ln w="9525" cap="flat">
              <a:noFill/>
              <a:prstDash val="solid"/>
              <a:miter/>
            </a:ln>
          </p:spPr>
          <p:txBody>
            <a:bodyPr rtlCol="0" anchor="ctr"/>
            <a:lstStyle/>
            <a:p>
              <a:endParaRPr lang="en-US"/>
            </a:p>
          </p:txBody>
        </p:sp>
        <p:sp>
          <p:nvSpPr>
            <p:cNvPr id="741" name="Freeform: Shape 894">
              <a:extLst>
                <a:ext uri="{FF2B5EF4-FFF2-40B4-BE49-F238E27FC236}">
                  <a16:creationId xmlns:a16="http://schemas.microsoft.com/office/drawing/2014/main" id="{5CB50BF9-96E0-F748-B144-8AF506F73F80}"/>
                </a:ext>
              </a:extLst>
            </p:cNvPr>
            <p:cNvSpPr/>
            <p:nvPr/>
          </p:nvSpPr>
          <p:spPr>
            <a:xfrm>
              <a:off x="6049323" y="3202224"/>
              <a:ext cx="19050" cy="19050"/>
            </a:xfrm>
            <a:custGeom>
              <a:avLst/>
              <a:gdLst>
                <a:gd name="connsiteX0" fmla="*/ 7624 w 19050"/>
                <a:gd name="connsiteY0" fmla="*/ 7701 h 19050"/>
                <a:gd name="connsiteX1" fmla="*/ 18102 w 19050"/>
                <a:gd name="connsiteY1" fmla="*/ 18178 h 19050"/>
                <a:gd name="connsiteX2" fmla="*/ 7624 w 19050"/>
                <a:gd name="connsiteY2" fmla="*/ 7701 h 19050"/>
              </a:gdLst>
              <a:ahLst/>
              <a:cxnLst>
                <a:cxn ang="0">
                  <a:pos x="connsiteX0" y="connsiteY0"/>
                </a:cxn>
                <a:cxn ang="0">
                  <a:pos x="connsiteX1" y="connsiteY1"/>
                </a:cxn>
                <a:cxn ang="0">
                  <a:pos x="connsiteX2" y="connsiteY2"/>
                </a:cxn>
              </a:cxnLst>
              <a:rect l="l" t="t" r="r" b="b"/>
              <a:pathLst>
                <a:path w="19050" h="19050">
                  <a:moveTo>
                    <a:pt x="7624" y="7701"/>
                  </a:moveTo>
                  <a:cubicBezTo>
                    <a:pt x="16197" y="5796"/>
                    <a:pt x="20007" y="8653"/>
                    <a:pt x="18102" y="18178"/>
                  </a:cubicBezTo>
                  <a:cubicBezTo>
                    <a:pt x="9530" y="20083"/>
                    <a:pt x="5720" y="16273"/>
                    <a:pt x="7624" y="7701"/>
                  </a:cubicBezTo>
                  <a:close/>
                </a:path>
              </a:pathLst>
            </a:custGeom>
            <a:grpFill/>
            <a:ln w="9525" cap="flat">
              <a:noFill/>
              <a:prstDash val="solid"/>
              <a:miter/>
            </a:ln>
          </p:spPr>
          <p:txBody>
            <a:bodyPr rtlCol="0" anchor="ctr"/>
            <a:lstStyle/>
            <a:p>
              <a:endParaRPr lang="en-US"/>
            </a:p>
          </p:txBody>
        </p:sp>
        <p:sp>
          <p:nvSpPr>
            <p:cNvPr id="742" name="Freeform: Shape 895">
              <a:extLst>
                <a:ext uri="{FF2B5EF4-FFF2-40B4-BE49-F238E27FC236}">
                  <a16:creationId xmlns:a16="http://schemas.microsoft.com/office/drawing/2014/main" id="{AC77DBD0-F613-D446-9FCB-3BDD93F19177}"/>
                </a:ext>
              </a:extLst>
            </p:cNvPr>
            <p:cNvSpPr/>
            <p:nvPr/>
          </p:nvSpPr>
          <p:spPr>
            <a:xfrm>
              <a:off x="6058848" y="3211826"/>
              <a:ext cx="19050" cy="19050"/>
            </a:xfrm>
            <a:custGeom>
              <a:avLst/>
              <a:gdLst>
                <a:gd name="connsiteX0" fmla="*/ 7624 w 19050"/>
                <a:gd name="connsiteY0" fmla="*/ 7624 h 19050"/>
                <a:gd name="connsiteX1" fmla="*/ 18102 w 19050"/>
                <a:gd name="connsiteY1" fmla="*/ 18102 h 19050"/>
                <a:gd name="connsiteX2" fmla="*/ 7624 w 19050"/>
                <a:gd name="connsiteY2" fmla="*/ 7624 h 19050"/>
              </a:gdLst>
              <a:ahLst/>
              <a:cxnLst>
                <a:cxn ang="0">
                  <a:pos x="connsiteX0" y="connsiteY0"/>
                </a:cxn>
                <a:cxn ang="0">
                  <a:pos x="connsiteX1" y="connsiteY1"/>
                </a:cxn>
                <a:cxn ang="0">
                  <a:pos x="connsiteX2" y="connsiteY2"/>
                </a:cxn>
              </a:cxnLst>
              <a:rect l="l" t="t" r="r" b="b"/>
              <a:pathLst>
                <a:path w="19050" h="19050">
                  <a:moveTo>
                    <a:pt x="7624" y="7624"/>
                  </a:moveTo>
                  <a:cubicBezTo>
                    <a:pt x="16197" y="5720"/>
                    <a:pt x="20007" y="9529"/>
                    <a:pt x="18102" y="18102"/>
                  </a:cubicBezTo>
                  <a:cubicBezTo>
                    <a:pt x="9530" y="20007"/>
                    <a:pt x="5720" y="16197"/>
                    <a:pt x="7624" y="7624"/>
                  </a:cubicBezTo>
                  <a:close/>
                </a:path>
              </a:pathLst>
            </a:custGeom>
            <a:grpFill/>
            <a:ln w="9525" cap="flat">
              <a:noFill/>
              <a:prstDash val="solid"/>
              <a:miter/>
            </a:ln>
          </p:spPr>
          <p:txBody>
            <a:bodyPr rtlCol="0" anchor="ctr"/>
            <a:lstStyle/>
            <a:p>
              <a:endParaRPr lang="en-US"/>
            </a:p>
          </p:txBody>
        </p:sp>
      </p:grpSp>
      <p:sp>
        <p:nvSpPr>
          <p:cNvPr id="743" name="Freeform: Shape 896">
            <a:extLst>
              <a:ext uri="{FF2B5EF4-FFF2-40B4-BE49-F238E27FC236}">
                <a16:creationId xmlns:a16="http://schemas.microsoft.com/office/drawing/2014/main" id="{72C6B507-9483-7B48-B088-1236A8413953}"/>
              </a:ext>
            </a:extLst>
          </p:cNvPr>
          <p:cNvSpPr/>
          <p:nvPr/>
        </p:nvSpPr>
        <p:spPr>
          <a:xfrm>
            <a:off x="8591589" y="2744181"/>
            <a:ext cx="265393" cy="265393"/>
          </a:xfrm>
          <a:custGeom>
            <a:avLst/>
            <a:gdLst>
              <a:gd name="connsiteX0" fmla="*/ 315754 w 628650"/>
              <a:gd name="connsiteY0" fmla="*/ 7149 h 628650"/>
              <a:gd name="connsiteX1" fmla="*/ 626269 w 628650"/>
              <a:gd name="connsiteY1" fmla="*/ 313854 h 628650"/>
              <a:gd name="connsiteX2" fmla="*/ 315754 w 628650"/>
              <a:gd name="connsiteY2" fmla="*/ 625321 h 628650"/>
              <a:gd name="connsiteX3" fmla="*/ 7144 w 628650"/>
              <a:gd name="connsiteY3" fmla="*/ 315759 h 628650"/>
              <a:gd name="connsiteX4" fmla="*/ 315754 w 628650"/>
              <a:gd name="connsiteY4" fmla="*/ 7149 h 628650"/>
              <a:gd name="connsiteX5" fmla="*/ 314801 w 628650"/>
              <a:gd name="connsiteY5" fmla="*/ 538644 h 628650"/>
              <a:gd name="connsiteX6" fmla="*/ 340519 w 628650"/>
              <a:gd name="connsiteY6" fmla="*/ 514831 h 628650"/>
              <a:gd name="connsiteX7" fmla="*/ 370999 w 628650"/>
              <a:gd name="connsiteY7" fmla="*/ 484351 h 628650"/>
              <a:gd name="connsiteX8" fmla="*/ 442436 w 628650"/>
              <a:gd name="connsiteY8" fmla="*/ 388149 h 628650"/>
              <a:gd name="connsiteX9" fmla="*/ 368141 w 628650"/>
              <a:gd name="connsiteY9" fmla="*/ 289089 h 628650"/>
              <a:gd name="connsiteX10" fmla="*/ 298609 w 628650"/>
              <a:gd name="connsiteY10" fmla="*/ 257656 h 628650"/>
              <a:gd name="connsiteX11" fmla="*/ 282416 w 628650"/>
              <a:gd name="connsiteY11" fmla="*/ 226224 h 628650"/>
              <a:gd name="connsiteX12" fmla="*/ 310039 w 628650"/>
              <a:gd name="connsiteY12" fmla="*/ 204316 h 628650"/>
              <a:gd name="connsiteX13" fmla="*/ 375761 w 628650"/>
              <a:gd name="connsiteY13" fmla="*/ 208126 h 628650"/>
              <a:gd name="connsiteX14" fmla="*/ 418624 w 628650"/>
              <a:gd name="connsiteY14" fmla="*/ 185266 h 628650"/>
              <a:gd name="connsiteX15" fmla="*/ 391001 w 628650"/>
              <a:gd name="connsiteY15" fmla="*/ 142404 h 628650"/>
              <a:gd name="connsiteX16" fmla="*/ 334804 w 628650"/>
              <a:gd name="connsiteY16" fmla="*/ 109066 h 628650"/>
              <a:gd name="connsiteX17" fmla="*/ 290036 w 628650"/>
              <a:gd name="connsiteY17" fmla="*/ 115734 h 628650"/>
              <a:gd name="connsiteX18" fmla="*/ 255746 w 628650"/>
              <a:gd name="connsiteY18" fmla="*/ 150976 h 628650"/>
              <a:gd name="connsiteX19" fmla="*/ 191929 w 628650"/>
              <a:gd name="connsiteY19" fmla="*/ 242416 h 628650"/>
              <a:gd name="connsiteX20" fmla="*/ 258604 w 628650"/>
              <a:gd name="connsiteY20" fmla="*/ 331951 h 628650"/>
              <a:gd name="connsiteX21" fmla="*/ 311944 w 628650"/>
              <a:gd name="connsiteY21" fmla="*/ 352906 h 628650"/>
              <a:gd name="connsiteX22" fmla="*/ 350996 w 628650"/>
              <a:gd name="connsiteY22" fmla="*/ 399579 h 628650"/>
              <a:gd name="connsiteX23" fmla="*/ 294799 w 628650"/>
              <a:gd name="connsiteY23" fmla="*/ 428154 h 628650"/>
              <a:gd name="connsiteX24" fmla="*/ 234791 w 628650"/>
              <a:gd name="connsiteY24" fmla="*/ 416724 h 628650"/>
              <a:gd name="connsiteX25" fmla="*/ 200501 w 628650"/>
              <a:gd name="connsiteY25" fmla="*/ 431964 h 628650"/>
              <a:gd name="connsiteX26" fmla="*/ 212884 w 628650"/>
              <a:gd name="connsiteY26" fmla="*/ 482446 h 628650"/>
              <a:gd name="connsiteX27" fmla="*/ 301466 w 628650"/>
              <a:gd name="connsiteY27" fmla="*/ 532929 h 628650"/>
              <a:gd name="connsiteX28" fmla="*/ 314801 w 628650"/>
              <a:gd name="connsiteY28" fmla="*/ 53864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650" h="628650">
                <a:moveTo>
                  <a:pt x="315754" y="7149"/>
                </a:moveTo>
                <a:cubicBezTo>
                  <a:pt x="486251" y="6196"/>
                  <a:pt x="625317" y="144309"/>
                  <a:pt x="626269" y="313854"/>
                </a:cubicBezTo>
                <a:cubicBezTo>
                  <a:pt x="627221" y="487209"/>
                  <a:pt x="488156" y="626274"/>
                  <a:pt x="315754" y="625321"/>
                </a:cubicBezTo>
                <a:cubicBezTo>
                  <a:pt x="146209" y="625321"/>
                  <a:pt x="7144" y="486256"/>
                  <a:pt x="7144" y="315759"/>
                </a:cubicBezTo>
                <a:cubicBezTo>
                  <a:pt x="7144" y="147166"/>
                  <a:pt x="145256" y="8101"/>
                  <a:pt x="315754" y="7149"/>
                </a:cubicBezTo>
                <a:close/>
                <a:moveTo>
                  <a:pt x="314801" y="538644"/>
                </a:moveTo>
                <a:cubicBezTo>
                  <a:pt x="329089" y="536739"/>
                  <a:pt x="340519" y="529119"/>
                  <a:pt x="340519" y="514831"/>
                </a:cubicBezTo>
                <a:cubicBezTo>
                  <a:pt x="341471" y="493876"/>
                  <a:pt x="356711" y="490066"/>
                  <a:pt x="370999" y="484351"/>
                </a:cubicBezTo>
                <a:cubicBezTo>
                  <a:pt x="414814" y="467206"/>
                  <a:pt x="441484" y="435774"/>
                  <a:pt x="442436" y="388149"/>
                </a:cubicBezTo>
                <a:cubicBezTo>
                  <a:pt x="443389" y="336714"/>
                  <a:pt x="412909" y="307186"/>
                  <a:pt x="368141" y="289089"/>
                </a:cubicBezTo>
                <a:cubicBezTo>
                  <a:pt x="345281" y="279564"/>
                  <a:pt x="321469" y="269086"/>
                  <a:pt x="298609" y="257656"/>
                </a:cubicBezTo>
                <a:cubicBezTo>
                  <a:pt x="287179" y="251941"/>
                  <a:pt x="279559" y="240511"/>
                  <a:pt x="282416" y="226224"/>
                </a:cubicBezTo>
                <a:cubicBezTo>
                  <a:pt x="285274" y="210984"/>
                  <a:pt x="296704" y="205269"/>
                  <a:pt x="310039" y="204316"/>
                </a:cubicBezTo>
                <a:cubicBezTo>
                  <a:pt x="331946" y="204316"/>
                  <a:pt x="355759" y="201459"/>
                  <a:pt x="375761" y="208126"/>
                </a:cubicBezTo>
                <a:cubicBezTo>
                  <a:pt x="402431" y="216699"/>
                  <a:pt x="411956" y="210984"/>
                  <a:pt x="418624" y="185266"/>
                </a:cubicBezTo>
                <a:cubicBezTo>
                  <a:pt x="426244" y="156691"/>
                  <a:pt x="414814" y="148119"/>
                  <a:pt x="391001" y="142404"/>
                </a:cubicBezTo>
                <a:cubicBezTo>
                  <a:pt x="369094" y="137641"/>
                  <a:pt x="347186" y="138594"/>
                  <a:pt x="334804" y="109066"/>
                </a:cubicBezTo>
                <a:cubicBezTo>
                  <a:pt x="324326" y="83349"/>
                  <a:pt x="298609" y="90016"/>
                  <a:pt x="290036" y="115734"/>
                </a:cubicBezTo>
                <a:cubicBezTo>
                  <a:pt x="283369" y="134784"/>
                  <a:pt x="272891" y="143356"/>
                  <a:pt x="255746" y="150976"/>
                </a:cubicBezTo>
                <a:cubicBezTo>
                  <a:pt x="215741" y="168121"/>
                  <a:pt x="191929" y="197649"/>
                  <a:pt x="191929" y="242416"/>
                </a:cubicBezTo>
                <a:cubicBezTo>
                  <a:pt x="190976" y="288136"/>
                  <a:pt x="219551" y="314806"/>
                  <a:pt x="258604" y="331951"/>
                </a:cubicBezTo>
                <a:cubicBezTo>
                  <a:pt x="275749" y="339571"/>
                  <a:pt x="294799" y="344334"/>
                  <a:pt x="311944" y="352906"/>
                </a:cubicBezTo>
                <a:cubicBezTo>
                  <a:pt x="331946" y="362431"/>
                  <a:pt x="355759" y="371004"/>
                  <a:pt x="350996" y="399579"/>
                </a:cubicBezTo>
                <a:cubicBezTo>
                  <a:pt x="345281" y="431964"/>
                  <a:pt x="317659" y="430059"/>
                  <a:pt x="294799" y="428154"/>
                </a:cubicBezTo>
                <a:cubicBezTo>
                  <a:pt x="274796" y="427201"/>
                  <a:pt x="253841" y="423391"/>
                  <a:pt x="234791" y="416724"/>
                </a:cubicBezTo>
                <a:cubicBezTo>
                  <a:pt x="215741" y="409104"/>
                  <a:pt x="204311" y="411009"/>
                  <a:pt x="200501" y="431964"/>
                </a:cubicBezTo>
                <a:cubicBezTo>
                  <a:pt x="196691" y="450061"/>
                  <a:pt x="180499" y="472921"/>
                  <a:pt x="212884" y="482446"/>
                </a:cubicBezTo>
                <a:cubicBezTo>
                  <a:pt x="246221" y="492924"/>
                  <a:pt x="285274" y="492924"/>
                  <a:pt x="301466" y="532929"/>
                </a:cubicBezTo>
                <a:cubicBezTo>
                  <a:pt x="303371" y="536739"/>
                  <a:pt x="310039" y="537691"/>
                  <a:pt x="314801" y="538644"/>
                </a:cubicBezTo>
                <a:close/>
              </a:path>
            </a:pathLst>
          </a:custGeom>
          <a:solidFill>
            <a:srgbClr val="C1D72D"/>
          </a:solidFill>
          <a:ln w="9525" cap="flat">
            <a:noFill/>
            <a:prstDash val="solid"/>
            <a:miter/>
          </a:ln>
        </p:spPr>
        <p:txBody>
          <a:bodyPr rtlCol="0" anchor="ctr"/>
          <a:lstStyle/>
          <a:p>
            <a:endParaRPr lang="en-US"/>
          </a:p>
        </p:txBody>
      </p:sp>
      <p:grpSp>
        <p:nvGrpSpPr>
          <p:cNvPr id="744" name="Group 743">
            <a:extLst>
              <a:ext uri="{FF2B5EF4-FFF2-40B4-BE49-F238E27FC236}">
                <a16:creationId xmlns:a16="http://schemas.microsoft.com/office/drawing/2014/main" id="{ECD5D9D3-F23A-6E4A-867A-F807728FF539}"/>
              </a:ext>
            </a:extLst>
          </p:cNvPr>
          <p:cNvGrpSpPr/>
          <p:nvPr/>
        </p:nvGrpSpPr>
        <p:grpSpPr>
          <a:xfrm>
            <a:off x="9630013" y="2734621"/>
            <a:ext cx="253330" cy="255739"/>
            <a:chOff x="2827860" y="2960523"/>
            <a:chExt cx="600075" cy="605781"/>
          </a:xfrm>
          <a:solidFill>
            <a:srgbClr val="C1D72D"/>
          </a:solidFill>
        </p:grpSpPr>
        <p:sp>
          <p:nvSpPr>
            <p:cNvPr id="745" name="Freeform: Shape 898">
              <a:extLst>
                <a:ext uri="{FF2B5EF4-FFF2-40B4-BE49-F238E27FC236}">
                  <a16:creationId xmlns:a16="http://schemas.microsoft.com/office/drawing/2014/main" id="{D2F125A5-C656-7043-90EA-DBE8A6DC4496}"/>
                </a:ext>
              </a:extLst>
            </p:cNvPr>
            <p:cNvSpPr/>
            <p:nvPr/>
          </p:nvSpPr>
          <p:spPr>
            <a:xfrm>
              <a:off x="2827860" y="2960523"/>
              <a:ext cx="600075" cy="495300"/>
            </a:xfrm>
            <a:custGeom>
              <a:avLst/>
              <a:gdLst>
                <a:gd name="connsiteX0" fmla="*/ 601140 w 600075"/>
                <a:gd name="connsiteY0" fmla="*/ 316077 h 495300"/>
                <a:gd name="connsiteX1" fmla="*/ 558277 w 600075"/>
                <a:gd name="connsiteY1" fmla="*/ 466572 h 495300"/>
                <a:gd name="connsiteX2" fmla="*/ 503985 w 600075"/>
                <a:gd name="connsiteY2" fmla="*/ 480860 h 495300"/>
                <a:gd name="connsiteX3" fmla="*/ 432547 w 600075"/>
                <a:gd name="connsiteY3" fmla="*/ 449427 h 495300"/>
                <a:gd name="connsiteX4" fmla="*/ 403020 w 600075"/>
                <a:gd name="connsiteY4" fmla="*/ 434187 h 495300"/>
                <a:gd name="connsiteX5" fmla="*/ 430643 w 600075"/>
                <a:gd name="connsiteY5" fmla="*/ 399897 h 495300"/>
                <a:gd name="connsiteX6" fmla="*/ 478268 w 600075"/>
                <a:gd name="connsiteY6" fmla="*/ 399897 h 495300"/>
                <a:gd name="connsiteX7" fmla="*/ 520177 w 600075"/>
                <a:gd name="connsiteY7" fmla="*/ 365607 h 495300"/>
                <a:gd name="connsiteX8" fmla="*/ 491602 w 600075"/>
                <a:gd name="connsiteY8" fmla="*/ 328460 h 495300"/>
                <a:gd name="connsiteX9" fmla="*/ 472552 w 600075"/>
                <a:gd name="connsiteY9" fmla="*/ 328460 h 495300"/>
                <a:gd name="connsiteX10" fmla="*/ 439215 w 600075"/>
                <a:gd name="connsiteY10" fmla="*/ 305600 h 495300"/>
                <a:gd name="connsiteX11" fmla="*/ 473505 w 600075"/>
                <a:gd name="connsiteY11" fmla="*/ 279882 h 495300"/>
                <a:gd name="connsiteX12" fmla="*/ 521130 w 600075"/>
                <a:gd name="connsiteY12" fmla="*/ 257975 h 495300"/>
                <a:gd name="connsiteX13" fmla="*/ 467790 w 600075"/>
                <a:gd name="connsiteY13" fmla="*/ 206540 h 495300"/>
                <a:gd name="connsiteX14" fmla="*/ 354443 w 600075"/>
                <a:gd name="connsiteY14" fmla="*/ 123672 h 495300"/>
                <a:gd name="connsiteX15" fmla="*/ 303960 w 600075"/>
                <a:gd name="connsiteY15" fmla="*/ 79857 h 495300"/>
                <a:gd name="connsiteX16" fmla="*/ 257287 w 600075"/>
                <a:gd name="connsiteY16" fmla="*/ 122720 h 495300"/>
                <a:gd name="connsiteX17" fmla="*/ 142987 w 600075"/>
                <a:gd name="connsiteY17" fmla="*/ 206540 h 495300"/>
                <a:gd name="connsiteX18" fmla="*/ 88695 w 600075"/>
                <a:gd name="connsiteY18" fmla="*/ 257975 h 495300"/>
                <a:gd name="connsiteX19" fmla="*/ 107745 w 600075"/>
                <a:gd name="connsiteY19" fmla="*/ 280835 h 495300"/>
                <a:gd name="connsiteX20" fmla="*/ 136320 w 600075"/>
                <a:gd name="connsiteY20" fmla="*/ 280835 h 495300"/>
                <a:gd name="connsiteX21" fmla="*/ 170610 w 600075"/>
                <a:gd name="connsiteY21" fmla="*/ 301790 h 495300"/>
                <a:gd name="connsiteX22" fmla="*/ 137272 w 600075"/>
                <a:gd name="connsiteY22" fmla="*/ 329412 h 495300"/>
                <a:gd name="connsiteX23" fmla="*/ 90600 w 600075"/>
                <a:gd name="connsiteY23" fmla="*/ 349415 h 495300"/>
                <a:gd name="connsiteX24" fmla="*/ 142987 w 600075"/>
                <a:gd name="connsiteY24" fmla="*/ 399897 h 495300"/>
                <a:gd name="connsiteX25" fmla="*/ 181087 w 600075"/>
                <a:gd name="connsiteY25" fmla="*/ 399897 h 495300"/>
                <a:gd name="connsiteX26" fmla="*/ 210615 w 600075"/>
                <a:gd name="connsiteY26" fmla="*/ 432282 h 495300"/>
                <a:gd name="connsiteX27" fmla="*/ 182992 w 600075"/>
                <a:gd name="connsiteY27" fmla="*/ 449427 h 495300"/>
                <a:gd name="connsiteX28" fmla="*/ 102982 w 600075"/>
                <a:gd name="connsiteY28" fmla="*/ 484670 h 495300"/>
                <a:gd name="connsiteX29" fmla="*/ 60120 w 600075"/>
                <a:gd name="connsiteY29" fmla="*/ 475145 h 495300"/>
                <a:gd name="connsiteX30" fmla="*/ 38212 w 600075"/>
                <a:gd name="connsiteY30" fmla="*/ 176060 h 495300"/>
                <a:gd name="connsiteX31" fmla="*/ 283957 w 600075"/>
                <a:gd name="connsiteY31" fmla="*/ 7467 h 495300"/>
                <a:gd name="connsiteX32" fmla="*/ 601140 w 600075"/>
                <a:gd name="connsiteY32" fmla="*/ 316077 h 495300"/>
                <a:gd name="connsiteX33" fmla="*/ 209662 w 600075"/>
                <a:gd name="connsiteY33" fmla="*/ 105575 h 495300"/>
                <a:gd name="connsiteX34" fmla="*/ 145845 w 600075"/>
                <a:gd name="connsiteY34" fmla="*/ 157962 h 495300"/>
                <a:gd name="connsiteX35" fmla="*/ 209662 w 600075"/>
                <a:gd name="connsiteY35" fmla="*/ 105575 h 495300"/>
                <a:gd name="connsiteX36" fmla="*/ 411593 w 600075"/>
                <a:gd name="connsiteY36" fmla="*/ 111290 h 495300"/>
                <a:gd name="connsiteX37" fmla="*/ 462075 w 600075"/>
                <a:gd name="connsiteY37" fmla="*/ 150342 h 495300"/>
                <a:gd name="connsiteX38" fmla="*/ 411593 w 600075"/>
                <a:gd name="connsiteY38" fmla="*/ 11129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0075" h="495300">
                  <a:moveTo>
                    <a:pt x="601140" y="316077"/>
                  </a:moveTo>
                  <a:cubicBezTo>
                    <a:pt x="605902" y="366560"/>
                    <a:pt x="587805" y="417995"/>
                    <a:pt x="558277" y="466572"/>
                  </a:cubicBezTo>
                  <a:cubicBezTo>
                    <a:pt x="544943" y="488480"/>
                    <a:pt x="533512" y="503720"/>
                    <a:pt x="503985" y="480860"/>
                  </a:cubicBezTo>
                  <a:cubicBezTo>
                    <a:pt x="483982" y="465620"/>
                    <a:pt x="463027" y="444665"/>
                    <a:pt x="432547" y="449427"/>
                  </a:cubicBezTo>
                  <a:cubicBezTo>
                    <a:pt x="421118" y="451332"/>
                    <a:pt x="403020" y="451332"/>
                    <a:pt x="403020" y="434187"/>
                  </a:cubicBezTo>
                  <a:cubicBezTo>
                    <a:pt x="403020" y="418947"/>
                    <a:pt x="413497" y="402755"/>
                    <a:pt x="430643" y="399897"/>
                  </a:cubicBezTo>
                  <a:cubicBezTo>
                    <a:pt x="445882" y="397040"/>
                    <a:pt x="462075" y="398945"/>
                    <a:pt x="478268" y="399897"/>
                  </a:cubicBezTo>
                  <a:cubicBezTo>
                    <a:pt x="504937" y="402755"/>
                    <a:pt x="514462" y="387515"/>
                    <a:pt x="520177" y="365607"/>
                  </a:cubicBezTo>
                  <a:cubicBezTo>
                    <a:pt x="527797" y="339890"/>
                    <a:pt x="522082" y="325602"/>
                    <a:pt x="491602" y="328460"/>
                  </a:cubicBezTo>
                  <a:cubicBezTo>
                    <a:pt x="484935" y="329412"/>
                    <a:pt x="479220" y="328460"/>
                    <a:pt x="472552" y="328460"/>
                  </a:cubicBezTo>
                  <a:cubicBezTo>
                    <a:pt x="456360" y="328460"/>
                    <a:pt x="440168" y="330365"/>
                    <a:pt x="439215" y="305600"/>
                  </a:cubicBezTo>
                  <a:cubicBezTo>
                    <a:pt x="438262" y="277977"/>
                    <a:pt x="456360" y="282740"/>
                    <a:pt x="473505" y="279882"/>
                  </a:cubicBezTo>
                  <a:cubicBezTo>
                    <a:pt x="490650" y="276072"/>
                    <a:pt x="523035" y="298932"/>
                    <a:pt x="521130" y="257975"/>
                  </a:cubicBezTo>
                  <a:cubicBezTo>
                    <a:pt x="519225" y="226542"/>
                    <a:pt x="506843" y="205587"/>
                    <a:pt x="467790" y="206540"/>
                  </a:cubicBezTo>
                  <a:cubicBezTo>
                    <a:pt x="412545" y="208445"/>
                    <a:pt x="372540" y="177965"/>
                    <a:pt x="354443" y="123672"/>
                  </a:cubicBezTo>
                  <a:cubicBezTo>
                    <a:pt x="345870" y="97955"/>
                    <a:pt x="337297" y="78905"/>
                    <a:pt x="303960" y="79857"/>
                  </a:cubicBezTo>
                  <a:cubicBezTo>
                    <a:pt x="271575" y="80810"/>
                    <a:pt x="264907" y="99860"/>
                    <a:pt x="257287" y="122720"/>
                  </a:cubicBezTo>
                  <a:cubicBezTo>
                    <a:pt x="238237" y="177965"/>
                    <a:pt x="200137" y="208445"/>
                    <a:pt x="142987" y="206540"/>
                  </a:cubicBezTo>
                  <a:cubicBezTo>
                    <a:pt x="102982" y="205587"/>
                    <a:pt x="96315" y="229400"/>
                    <a:pt x="88695" y="257975"/>
                  </a:cubicBezTo>
                  <a:cubicBezTo>
                    <a:pt x="84885" y="275120"/>
                    <a:pt x="91552" y="281787"/>
                    <a:pt x="107745" y="280835"/>
                  </a:cubicBezTo>
                  <a:cubicBezTo>
                    <a:pt x="117270" y="280835"/>
                    <a:pt x="126795" y="279882"/>
                    <a:pt x="136320" y="280835"/>
                  </a:cubicBezTo>
                  <a:cubicBezTo>
                    <a:pt x="150607" y="281787"/>
                    <a:pt x="169657" y="276072"/>
                    <a:pt x="170610" y="301790"/>
                  </a:cubicBezTo>
                  <a:cubicBezTo>
                    <a:pt x="171562" y="327507"/>
                    <a:pt x="155370" y="326555"/>
                    <a:pt x="137272" y="329412"/>
                  </a:cubicBezTo>
                  <a:cubicBezTo>
                    <a:pt x="120127" y="331317"/>
                    <a:pt x="90600" y="313220"/>
                    <a:pt x="90600" y="349415"/>
                  </a:cubicBezTo>
                  <a:cubicBezTo>
                    <a:pt x="90600" y="380847"/>
                    <a:pt x="103935" y="404660"/>
                    <a:pt x="142987" y="399897"/>
                  </a:cubicBezTo>
                  <a:cubicBezTo>
                    <a:pt x="155370" y="397992"/>
                    <a:pt x="168705" y="398945"/>
                    <a:pt x="181087" y="399897"/>
                  </a:cubicBezTo>
                  <a:cubicBezTo>
                    <a:pt x="200137" y="401802"/>
                    <a:pt x="208710" y="418947"/>
                    <a:pt x="210615" y="432282"/>
                  </a:cubicBezTo>
                  <a:cubicBezTo>
                    <a:pt x="213472" y="449427"/>
                    <a:pt x="194422" y="451332"/>
                    <a:pt x="182992" y="449427"/>
                  </a:cubicBezTo>
                  <a:cubicBezTo>
                    <a:pt x="148702" y="444665"/>
                    <a:pt x="127747" y="469430"/>
                    <a:pt x="102982" y="484670"/>
                  </a:cubicBezTo>
                  <a:cubicBezTo>
                    <a:pt x="82027" y="497052"/>
                    <a:pt x="71550" y="493242"/>
                    <a:pt x="60120" y="475145"/>
                  </a:cubicBezTo>
                  <a:cubicBezTo>
                    <a:pt x="112" y="378942"/>
                    <a:pt x="-11318" y="278930"/>
                    <a:pt x="38212" y="176060"/>
                  </a:cubicBezTo>
                  <a:cubicBezTo>
                    <a:pt x="87742" y="74142"/>
                    <a:pt x="169657" y="12230"/>
                    <a:pt x="283957" y="7467"/>
                  </a:cubicBezTo>
                  <a:cubicBezTo>
                    <a:pt x="469695" y="-153"/>
                    <a:pt x="601140" y="127482"/>
                    <a:pt x="601140" y="316077"/>
                  </a:cubicBezTo>
                  <a:close/>
                  <a:moveTo>
                    <a:pt x="209662" y="105575"/>
                  </a:moveTo>
                  <a:cubicBezTo>
                    <a:pt x="181087" y="118910"/>
                    <a:pt x="160132" y="132245"/>
                    <a:pt x="145845" y="157962"/>
                  </a:cubicBezTo>
                  <a:cubicBezTo>
                    <a:pt x="193470" y="174155"/>
                    <a:pt x="206805" y="150342"/>
                    <a:pt x="209662" y="105575"/>
                  </a:cubicBezTo>
                  <a:close/>
                  <a:moveTo>
                    <a:pt x="411593" y="111290"/>
                  </a:moveTo>
                  <a:cubicBezTo>
                    <a:pt x="412545" y="163677"/>
                    <a:pt x="418260" y="167487"/>
                    <a:pt x="462075" y="150342"/>
                  </a:cubicBezTo>
                  <a:cubicBezTo>
                    <a:pt x="451597" y="131292"/>
                    <a:pt x="434452" y="121767"/>
                    <a:pt x="411593" y="111290"/>
                  </a:cubicBezTo>
                  <a:close/>
                </a:path>
              </a:pathLst>
            </a:custGeom>
            <a:grpFill/>
            <a:ln w="9525" cap="flat">
              <a:noFill/>
              <a:prstDash val="solid"/>
              <a:miter/>
            </a:ln>
          </p:spPr>
          <p:txBody>
            <a:bodyPr rtlCol="0" anchor="ctr"/>
            <a:lstStyle/>
            <a:p>
              <a:endParaRPr lang="en-US"/>
            </a:p>
          </p:txBody>
        </p:sp>
        <p:sp>
          <p:nvSpPr>
            <p:cNvPr id="746" name="Freeform: Shape 899">
              <a:extLst>
                <a:ext uri="{FF2B5EF4-FFF2-40B4-BE49-F238E27FC236}">
                  <a16:creationId xmlns:a16="http://schemas.microsoft.com/office/drawing/2014/main" id="{A5056E9B-09B8-D149-9ED3-6B864AA43233}"/>
                </a:ext>
              </a:extLst>
            </p:cNvPr>
            <p:cNvSpPr/>
            <p:nvPr/>
          </p:nvSpPr>
          <p:spPr>
            <a:xfrm>
              <a:off x="2917346" y="3137679"/>
              <a:ext cx="438150" cy="428625"/>
            </a:xfrm>
            <a:custGeom>
              <a:avLst/>
              <a:gdLst>
                <a:gd name="connsiteX0" fmla="*/ 220189 w 438150"/>
                <a:gd name="connsiteY0" fmla="*/ 419909 h 428625"/>
                <a:gd name="connsiteX1" fmla="*/ 39214 w 438150"/>
                <a:gd name="connsiteY1" fmla="*/ 420861 h 428625"/>
                <a:gd name="connsiteX2" fmla="*/ 8734 w 438150"/>
                <a:gd name="connsiteY2" fmla="*/ 383714 h 428625"/>
                <a:gd name="connsiteX3" fmla="*/ 57312 w 438150"/>
                <a:gd name="connsiteY3" fmla="*/ 323706 h 428625"/>
                <a:gd name="connsiteX4" fmla="*/ 116367 w 438150"/>
                <a:gd name="connsiteY4" fmla="*/ 306561 h 428625"/>
                <a:gd name="connsiteX5" fmla="*/ 149704 w 438150"/>
                <a:gd name="connsiteY5" fmla="*/ 216074 h 428625"/>
                <a:gd name="connsiteX6" fmla="*/ 130654 w 438150"/>
                <a:gd name="connsiteY6" fmla="*/ 73199 h 428625"/>
                <a:gd name="connsiteX7" fmla="*/ 213522 w 438150"/>
                <a:gd name="connsiteY7" fmla="*/ 7476 h 428625"/>
                <a:gd name="connsiteX8" fmla="*/ 311629 w 438150"/>
                <a:gd name="connsiteY8" fmla="*/ 65579 h 428625"/>
                <a:gd name="connsiteX9" fmla="*/ 291627 w 438150"/>
                <a:gd name="connsiteY9" fmla="*/ 220836 h 428625"/>
                <a:gd name="connsiteX10" fmla="*/ 318297 w 438150"/>
                <a:gd name="connsiteY10" fmla="*/ 303704 h 428625"/>
                <a:gd name="connsiteX11" fmla="*/ 386877 w 438150"/>
                <a:gd name="connsiteY11" fmla="*/ 323706 h 428625"/>
                <a:gd name="connsiteX12" fmla="*/ 431644 w 438150"/>
                <a:gd name="connsiteY12" fmla="*/ 369426 h 428625"/>
                <a:gd name="connsiteX13" fmla="*/ 393544 w 438150"/>
                <a:gd name="connsiteY13" fmla="*/ 421814 h 428625"/>
                <a:gd name="connsiteX14" fmla="*/ 220189 w 438150"/>
                <a:gd name="connsiteY14" fmla="*/ 419909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150" h="428625">
                  <a:moveTo>
                    <a:pt x="220189" y="419909"/>
                  </a:moveTo>
                  <a:cubicBezTo>
                    <a:pt x="160182" y="419909"/>
                    <a:pt x="99222" y="418956"/>
                    <a:pt x="39214" y="420861"/>
                  </a:cubicBezTo>
                  <a:cubicBezTo>
                    <a:pt x="8734" y="421814"/>
                    <a:pt x="3972" y="408479"/>
                    <a:pt x="8734" y="383714"/>
                  </a:cubicBezTo>
                  <a:cubicBezTo>
                    <a:pt x="14449" y="355139"/>
                    <a:pt x="28737" y="333231"/>
                    <a:pt x="57312" y="323706"/>
                  </a:cubicBezTo>
                  <a:cubicBezTo>
                    <a:pt x="76362" y="317039"/>
                    <a:pt x="97317" y="313229"/>
                    <a:pt x="116367" y="306561"/>
                  </a:cubicBezTo>
                  <a:cubicBezTo>
                    <a:pt x="172564" y="287511"/>
                    <a:pt x="181137" y="266556"/>
                    <a:pt x="149704" y="216074"/>
                  </a:cubicBezTo>
                  <a:cubicBezTo>
                    <a:pt x="121129" y="171306"/>
                    <a:pt x="120177" y="121776"/>
                    <a:pt x="130654" y="73199"/>
                  </a:cubicBezTo>
                  <a:cubicBezTo>
                    <a:pt x="139227" y="31289"/>
                    <a:pt x="169707" y="10334"/>
                    <a:pt x="213522" y="7476"/>
                  </a:cubicBezTo>
                  <a:cubicBezTo>
                    <a:pt x="259242" y="4619"/>
                    <a:pt x="296389" y="19859"/>
                    <a:pt x="311629" y="65579"/>
                  </a:cubicBezTo>
                  <a:cubicBezTo>
                    <a:pt x="329727" y="118919"/>
                    <a:pt x="324012" y="171306"/>
                    <a:pt x="291627" y="220836"/>
                  </a:cubicBezTo>
                  <a:cubicBezTo>
                    <a:pt x="263052" y="263699"/>
                    <a:pt x="270672" y="284654"/>
                    <a:pt x="318297" y="303704"/>
                  </a:cubicBezTo>
                  <a:cubicBezTo>
                    <a:pt x="340204" y="312276"/>
                    <a:pt x="364017" y="317039"/>
                    <a:pt x="386877" y="323706"/>
                  </a:cubicBezTo>
                  <a:cubicBezTo>
                    <a:pt x="409737" y="330374"/>
                    <a:pt x="425929" y="345614"/>
                    <a:pt x="431644" y="369426"/>
                  </a:cubicBezTo>
                  <a:cubicBezTo>
                    <a:pt x="439264" y="400859"/>
                    <a:pt x="438312" y="424671"/>
                    <a:pt x="393544" y="421814"/>
                  </a:cubicBezTo>
                  <a:cubicBezTo>
                    <a:pt x="334489" y="417051"/>
                    <a:pt x="277339" y="419909"/>
                    <a:pt x="220189" y="419909"/>
                  </a:cubicBezTo>
                  <a:close/>
                </a:path>
              </a:pathLst>
            </a:custGeom>
            <a:grpFill/>
            <a:ln w="9525" cap="flat">
              <a:noFill/>
              <a:prstDash val="solid"/>
              <a:miter/>
            </a:ln>
          </p:spPr>
          <p:txBody>
            <a:bodyPr rtlCol="0" anchor="ctr"/>
            <a:lstStyle/>
            <a:p>
              <a:endParaRPr lang="en-US"/>
            </a:p>
          </p:txBody>
        </p:sp>
      </p:grpSp>
      <p:grpSp>
        <p:nvGrpSpPr>
          <p:cNvPr id="747" name="Group 746">
            <a:extLst>
              <a:ext uri="{FF2B5EF4-FFF2-40B4-BE49-F238E27FC236}">
                <a16:creationId xmlns:a16="http://schemas.microsoft.com/office/drawing/2014/main" id="{39C8061F-8299-E249-A6F3-8B772F0A7C0D}"/>
              </a:ext>
            </a:extLst>
          </p:cNvPr>
          <p:cNvGrpSpPr/>
          <p:nvPr/>
        </p:nvGrpSpPr>
        <p:grpSpPr>
          <a:xfrm>
            <a:off x="9099490" y="2781686"/>
            <a:ext cx="242883" cy="214236"/>
            <a:chOff x="5799277" y="3205850"/>
            <a:chExt cx="575329" cy="507471"/>
          </a:xfrm>
          <a:solidFill>
            <a:srgbClr val="C1D72D"/>
          </a:solidFill>
        </p:grpSpPr>
        <p:sp>
          <p:nvSpPr>
            <p:cNvPr id="748" name="Freeform: Shape 901">
              <a:extLst>
                <a:ext uri="{FF2B5EF4-FFF2-40B4-BE49-F238E27FC236}">
                  <a16:creationId xmlns:a16="http://schemas.microsoft.com/office/drawing/2014/main" id="{5040F581-1A0C-184B-8CDA-E80B8F89A2AC}"/>
                </a:ext>
              </a:extLst>
            </p:cNvPr>
            <p:cNvSpPr/>
            <p:nvPr/>
          </p:nvSpPr>
          <p:spPr>
            <a:xfrm>
              <a:off x="6098381" y="3205850"/>
              <a:ext cx="276225" cy="419100"/>
            </a:xfrm>
            <a:custGeom>
              <a:avLst/>
              <a:gdLst>
                <a:gd name="connsiteX0" fmla="*/ 7144 w 276225"/>
                <a:gd name="connsiteY0" fmla="*/ 159332 h 419100"/>
                <a:gd name="connsiteX1" fmla="*/ 113824 w 276225"/>
                <a:gd name="connsiteY1" fmla="*/ 25982 h 419100"/>
                <a:gd name="connsiteX2" fmla="*/ 168116 w 276225"/>
                <a:gd name="connsiteY2" fmla="*/ 26934 h 419100"/>
                <a:gd name="connsiteX3" fmla="*/ 270034 w 276225"/>
                <a:gd name="connsiteY3" fmla="*/ 153617 h 419100"/>
                <a:gd name="connsiteX4" fmla="*/ 207169 w 276225"/>
                <a:gd name="connsiteY4" fmla="*/ 234580 h 419100"/>
                <a:gd name="connsiteX5" fmla="*/ 208121 w 276225"/>
                <a:gd name="connsiteY5" fmla="*/ 346022 h 419100"/>
                <a:gd name="connsiteX6" fmla="*/ 139541 w 276225"/>
                <a:gd name="connsiteY6" fmla="*/ 413650 h 419100"/>
                <a:gd name="connsiteX7" fmla="*/ 71914 w 276225"/>
                <a:gd name="connsiteY7" fmla="*/ 345070 h 419100"/>
                <a:gd name="connsiteX8" fmla="*/ 72866 w 276225"/>
                <a:gd name="connsiteY8" fmla="*/ 221245 h 419100"/>
                <a:gd name="connsiteX9" fmla="*/ 7144 w 276225"/>
                <a:gd name="connsiteY9" fmla="*/ 159332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419100">
                  <a:moveTo>
                    <a:pt x="7144" y="159332"/>
                  </a:moveTo>
                  <a:cubicBezTo>
                    <a:pt x="50959" y="105040"/>
                    <a:pt x="83344" y="66940"/>
                    <a:pt x="113824" y="25982"/>
                  </a:cubicBezTo>
                  <a:cubicBezTo>
                    <a:pt x="133826" y="-688"/>
                    <a:pt x="149066" y="2170"/>
                    <a:pt x="168116" y="26934"/>
                  </a:cubicBezTo>
                  <a:cubicBezTo>
                    <a:pt x="199549" y="66940"/>
                    <a:pt x="231934" y="105992"/>
                    <a:pt x="270034" y="153617"/>
                  </a:cubicBezTo>
                  <a:cubicBezTo>
                    <a:pt x="200501" y="150759"/>
                    <a:pt x="205264" y="192670"/>
                    <a:pt x="207169" y="234580"/>
                  </a:cubicBezTo>
                  <a:cubicBezTo>
                    <a:pt x="209074" y="271727"/>
                    <a:pt x="203359" y="309827"/>
                    <a:pt x="208121" y="346022"/>
                  </a:cubicBezTo>
                  <a:cubicBezTo>
                    <a:pt x="214789" y="402220"/>
                    <a:pt x="191929" y="412697"/>
                    <a:pt x="139541" y="413650"/>
                  </a:cubicBezTo>
                  <a:cubicBezTo>
                    <a:pt x="85249" y="414602"/>
                    <a:pt x="66199" y="398409"/>
                    <a:pt x="71914" y="345070"/>
                  </a:cubicBezTo>
                  <a:cubicBezTo>
                    <a:pt x="76676" y="304112"/>
                    <a:pt x="70961" y="262202"/>
                    <a:pt x="72866" y="221245"/>
                  </a:cubicBezTo>
                  <a:cubicBezTo>
                    <a:pt x="76676" y="181240"/>
                    <a:pt x="72866" y="149807"/>
                    <a:pt x="7144" y="159332"/>
                  </a:cubicBezTo>
                  <a:close/>
                </a:path>
              </a:pathLst>
            </a:custGeom>
            <a:grpFill/>
            <a:ln w="9525" cap="flat">
              <a:noFill/>
              <a:prstDash val="solid"/>
              <a:miter/>
            </a:ln>
          </p:spPr>
          <p:txBody>
            <a:bodyPr rtlCol="0" anchor="ctr"/>
            <a:lstStyle/>
            <a:p>
              <a:endParaRPr lang="en-US"/>
            </a:p>
          </p:txBody>
        </p:sp>
        <p:sp>
          <p:nvSpPr>
            <p:cNvPr id="749" name="Freeform: Shape 902">
              <a:extLst>
                <a:ext uri="{FF2B5EF4-FFF2-40B4-BE49-F238E27FC236}">
                  <a16:creationId xmlns:a16="http://schemas.microsoft.com/office/drawing/2014/main" id="{2E59C5E6-E970-6F43-BB54-0FE580FFB0D1}"/>
                </a:ext>
              </a:extLst>
            </p:cNvPr>
            <p:cNvSpPr/>
            <p:nvPr/>
          </p:nvSpPr>
          <p:spPr>
            <a:xfrm>
              <a:off x="5802121" y="3637121"/>
              <a:ext cx="514350" cy="76200"/>
            </a:xfrm>
            <a:custGeom>
              <a:avLst/>
              <a:gdLst>
                <a:gd name="connsiteX0" fmla="*/ 254826 w 514350"/>
                <a:gd name="connsiteY0" fmla="*/ 68104 h 76200"/>
                <a:gd name="connsiteX1" fmla="*/ 48134 w 514350"/>
                <a:gd name="connsiteY1" fmla="*/ 68104 h 76200"/>
                <a:gd name="connsiteX2" fmla="*/ 7176 w 514350"/>
                <a:gd name="connsiteY2" fmla="*/ 40481 h 76200"/>
                <a:gd name="connsiteX3" fmla="*/ 50039 w 514350"/>
                <a:gd name="connsiteY3" fmla="*/ 7144 h 76200"/>
                <a:gd name="connsiteX4" fmla="*/ 470092 w 514350"/>
                <a:gd name="connsiteY4" fmla="*/ 7144 h 76200"/>
                <a:gd name="connsiteX5" fmla="*/ 507239 w 514350"/>
                <a:gd name="connsiteY5" fmla="*/ 39529 h 76200"/>
                <a:gd name="connsiteX6" fmla="*/ 469139 w 514350"/>
                <a:gd name="connsiteY6" fmla="*/ 69056 h 76200"/>
                <a:gd name="connsiteX7" fmla="*/ 254826 w 514350"/>
                <a:gd name="connsiteY7" fmla="*/ 6810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 h="76200">
                  <a:moveTo>
                    <a:pt x="254826" y="68104"/>
                  </a:moveTo>
                  <a:cubicBezTo>
                    <a:pt x="186247" y="68104"/>
                    <a:pt x="116714" y="68104"/>
                    <a:pt x="48134" y="68104"/>
                  </a:cubicBezTo>
                  <a:cubicBezTo>
                    <a:pt x="29084" y="68104"/>
                    <a:pt x="7176" y="71914"/>
                    <a:pt x="7176" y="40481"/>
                  </a:cubicBezTo>
                  <a:cubicBezTo>
                    <a:pt x="6224" y="8096"/>
                    <a:pt x="26226" y="7144"/>
                    <a:pt x="50039" y="7144"/>
                  </a:cubicBezTo>
                  <a:cubicBezTo>
                    <a:pt x="190057" y="7144"/>
                    <a:pt x="330074" y="7144"/>
                    <a:pt x="470092" y="7144"/>
                  </a:cubicBezTo>
                  <a:cubicBezTo>
                    <a:pt x="493904" y="7144"/>
                    <a:pt x="507239" y="11906"/>
                    <a:pt x="507239" y="39529"/>
                  </a:cubicBezTo>
                  <a:cubicBezTo>
                    <a:pt x="508192" y="70009"/>
                    <a:pt x="490094" y="69056"/>
                    <a:pt x="469139" y="69056"/>
                  </a:cubicBezTo>
                  <a:cubicBezTo>
                    <a:pt x="396749" y="68104"/>
                    <a:pt x="325311" y="68104"/>
                    <a:pt x="254826" y="68104"/>
                  </a:cubicBezTo>
                  <a:close/>
                </a:path>
              </a:pathLst>
            </a:custGeom>
            <a:grpFill/>
            <a:ln w="9525" cap="flat">
              <a:noFill/>
              <a:prstDash val="solid"/>
              <a:miter/>
            </a:ln>
          </p:spPr>
          <p:txBody>
            <a:bodyPr rtlCol="0" anchor="ctr"/>
            <a:lstStyle/>
            <a:p>
              <a:endParaRPr lang="en-US"/>
            </a:p>
          </p:txBody>
        </p:sp>
        <p:sp>
          <p:nvSpPr>
            <p:cNvPr id="750" name="Freeform: Shape 903">
              <a:extLst>
                <a:ext uri="{FF2B5EF4-FFF2-40B4-BE49-F238E27FC236}">
                  <a16:creationId xmlns:a16="http://schemas.microsoft.com/office/drawing/2014/main" id="{743BF27F-B3E1-CA44-97B5-7B590D2F00FE}"/>
                </a:ext>
              </a:extLst>
            </p:cNvPr>
            <p:cNvSpPr/>
            <p:nvPr/>
          </p:nvSpPr>
          <p:spPr>
            <a:xfrm>
              <a:off x="5984081" y="3389703"/>
              <a:ext cx="142875" cy="238125"/>
            </a:xfrm>
            <a:custGeom>
              <a:avLst/>
              <a:gdLst>
                <a:gd name="connsiteX0" fmla="*/ 140494 w 142875"/>
                <a:gd name="connsiteY0" fmla="*/ 123117 h 238125"/>
                <a:gd name="connsiteX1" fmla="*/ 140494 w 142875"/>
                <a:gd name="connsiteY1" fmla="*/ 146929 h 238125"/>
                <a:gd name="connsiteX2" fmla="*/ 29051 w 142875"/>
                <a:gd name="connsiteY2" fmla="*/ 227892 h 238125"/>
                <a:gd name="connsiteX3" fmla="*/ 7144 w 142875"/>
                <a:gd name="connsiteY3" fmla="*/ 192649 h 238125"/>
                <a:gd name="connsiteX4" fmla="*/ 7144 w 142875"/>
                <a:gd name="connsiteY4" fmla="*/ 92637 h 238125"/>
                <a:gd name="connsiteX5" fmla="*/ 121444 w 142875"/>
                <a:gd name="connsiteY5" fmla="*/ 15484 h 238125"/>
                <a:gd name="connsiteX6" fmla="*/ 140494 w 142875"/>
                <a:gd name="connsiteY6" fmla="*/ 46917 h 238125"/>
                <a:gd name="connsiteX7" fmla="*/ 140494 w 142875"/>
                <a:gd name="connsiteY7" fmla="*/ 12311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238125">
                  <a:moveTo>
                    <a:pt x="140494" y="123117"/>
                  </a:moveTo>
                  <a:cubicBezTo>
                    <a:pt x="140494" y="130737"/>
                    <a:pt x="140494" y="138357"/>
                    <a:pt x="140494" y="146929"/>
                  </a:cubicBezTo>
                  <a:cubicBezTo>
                    <a:pt x="140494" y="225987"/>
                    <a:pt x="107156" y="248847"/>
                    <a:pt x="29051" y="227892"/>
                  </a:cubicBezTo>
                  <a:cubicBezTo>
                    <a:pt x="8096" y="222177"/>
                    <a:pt x="7144" y="208842"/>
                    <a:pt x="7144" y="192649"/>
                  </a:cubicBezTo>
                  <a:cubicBezTo>
                    <a:pt x="7144" y="159312"/>
                    <a:pt x="7144" y="125974"/>
                    <a:pt x="7144" y="92637"/>
                  </a:cubicBezTo>
                  <a:cubicBezTo>
                    <a:pt x="7144" y="19294"/>
                    <a:pt x="49054" y="-8328"/>
                    <a:pt x="121444" y="15484"/>
                  </a:cubicBezTo>
                  <a:cubicBezTo>
                    <a:pt x="138589" y="21199"/>
                    <a:pt x="140494" y="32629"/>
                    <a:pt x="140494" y="46917"/>
                  </a:cubicBezTo>
                  <a:cubicBezTo>
                    <a:pt x="140494" y="71682"/>
                    <a:pt x="140494" y="97399"/>
                    <a:pt x="140494" y="123117"/>
                  </a:cubicBezTo>
                  <a:close/>
                </a:path>
              </a:pathLst>
            </a:custGeom>
            <a:grpFill/>
            <a:ln w="9525" cap="flat">
              <a:noFill/>
              <a:prstDash val="solid"/>
              <a:miter/>
            </a:ln>
          </p:spPr>
          <p:txBody>
            <a:bodyPr rtlCol="0" anchor="ctr"/>
            <a:lstStyle/>
            <a:p>
              <a:endParaRPr lang="en-US"/>
            </a:p>
          </p:txBody>
        </p:sp>
        <p:sp>
          <p:nvSpPr>
            <p:cNvPr id="751" name="Freeform: Shape 904">
              <a:extLst>
                <a:ext uri="{FF2B5EF4-FFF2-40B4-BE49-F238E27FC236}">
                  <a16:creationId xmlns:a16="http://schemas.microsoft.com/office/drawing/2014/main" id="{A85CDB71-3F52-3945-AEFD-8DEA5FC720F0}"/>
                </a:ext>
              </a:extLst>
            </p:cNvPr>
            <p:cNvSpPr/>
            <p:nvPr/>
          </p:nvSpPr>
          <p:spPr>
            <a:xfrm>
              <a:off x="5799277" y="3499522"/>
              <a:ext cx="152400" cy="123825"/>
            </a:xfrm>
            <a:custGeom>
              <a:avLst/>
              <a:gdLst>
                <a:gd name="connsiteX0" fmla="*/ 81458 w 152400"/>
                <a:gd name="connsiteY0" fmla="*/ 117120 h 123825"/>
                <a:gd name="connsiteX1" fmla="*/ 7163 w 152400"/>
                <a:gd name="connsiteY1" fmla="*/ 64733 h 123825"/>
                <a:gd name="connsiteX2" fmla="*/ 80505 w 152400"/>
                <a:gd name="connsiteY2" fmla="*/ 7583 h 123825"/>
                <a:gd name="connsiteX3" fmla="*/ 148133 w 152400"/>
                <a:gd name="connsiteY3" fmla="*/ 63780 h 123825"/>
                <a:gd name="connsiteX4" fmla="*/ 81458 w 152400"/>
                <a:gd name="connsiteY4" fmla="*/ 117120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23825">
                  <a:moveTo>
                    <a:pt x="81458" y="117120"/>
                  </a:moveTo>
                  <a:cubicBezTo>
                    <a:pt x="39548" y="119978"/>
                    <a:pt x="7163" y="125693"/>
                    <a:pt x="7163" y="64733"/>
                  </a:cubicBezTo>
                  <a:cubicBezTo>
                    <a:pt x="6210" y="915"/>
                    <a:pt x="41453" y="9488"/>
                    <a:pt x="80505" y="7583"/>
                  </a:cubicBezTo>
                  <a:cubicBezTo>
                    <a:pt x="122415" y="5678"/>
                    <a:pt x="149085" y="7583"/>
                    <a:pt x="148133" y="63780"/>
                  </a:cubicBezTo>
                  <a:cubicBezTo>
                    <a:pt x="148133" y="123788"/>
                    <a:pt x="116700" y="121883"/>
                    <a:pt x="81458" y="117120"/>
                  </a:cubicBezTo>
                  <a:close/>
                </a:path>
              </a:pathLst>
            </a:custGeom>
            <a:grpFill/>
            <a:ln w="9525" cap="flat">
              <a:noFill/>
              <a:prstDash val="solid"/>
              <a:miter/>
            </a:ln>
          </p:spPr>
          <p:txBody>
            <a:bodyPr rtlCol="0" anchor="ctr"/>
            <a:lstStyle/>
            <a:p>
              <a:endParaRPr lang="en-US"/>
            </a:p>
          </p:txBody>
        </p:sp>
      </p:grpSp>
      <p:pic>
        <p:nvPicPr>
          <p:cNvPr id="752" name="Graphic 751">
            <a:extLst>
              <a:ext uri="{FF2B5EF4-FFF2-40B4-BE49-F238E27FC236}">
                <a16:creationId xmlns:a16="http://schemas.microsoft.com/office/drawing/2014/main" id="{28880936-98B8-094C-A454-E9310AACA8BE}"/>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0944423" y="2730908"/>
            <a:ext cx="123825" cy="238125"/>
          </a:xfrm>
          <a:prstGeom prst="rect">
            <a:avLst/>
          </a:prstGeom>
        </p:spPr>
      </p:pic>
      <p:pic>
        <p:nvPicPr>
          <p:cNvPr id="753" name="Graphic 752">
            <a:extLst>
              <a:ext uri="{FF2B5EF4-FFF2-40B4-BE49-F238E27FC236}">
                <a16:creationId xmlns:a16="http://schemas.microsoft.com/office/drawing/2014/main" id="{A8D70292-F57F-214D-BF48-A476BA6EEB79}"/>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1272174" y="2712654"/>
            <a:ext cx="257590" cy="275355"/>
          </a:xfrm>
          <a:prstGeom prst="rect">
            <a:avLst/>
          </a:prstGeom>
        </p:spPr>
      </p:pic>
      <p:pic>
        <p:nvPicPr>
          <p:cNvPr id="754" name="Graphic 753">
            <a:extLst>
              <a:ext uri="{FF2B5EF4-FFF2-40B4-BE49-F238E27FC236}">
                <a16:creationId xmlns:a16="http://schemas.microsoft.com/office/drawing/2014/main" id="{CB6C05F7-CABE-5F43-AE03-3CB155E9A3FD}"/>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0578562" y="2737332"/>
            <a:ext cx="238125" cy="238125"/>
          </a:xfrm>
          <a:prstGeom prst="rect">
            <a:avLst/>
          </a:prstGeom>
        </p:spPr>
      </p:pic>
      <p:pic>
        <p:nvPicPr>
          <p:cNvPr id="755" name="Graphic 754">
            <a:extLst>
              <a:ext uri="{FF2B5EF4-FFF2-40B4-BE49-F238E27FC236}">
                <a16:creationId xmlns:a16="http://schemas.microsoft.com/office/drawing/2014/main" id="{059DE965-A425-6543-AC0F-1514E997CB47}"/>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10116063" y="2756382"/>
            <a:ext cx="247650" cy="219075"/>
          </a:xfrm>
          <a:prstGeom prst="rect">
            <a:avLst/>
          </a:prstGeom>
        </p:spPr>
      </p:pic>
      <p:sp>
        <p:nvSpPr>
          <p:cNvPr id="756" name="Freeform: Shape 909">
            <a:extLst>
              <a:ext uri="{FF2B5EF4-FFF2-40B4-BE49-F238E27FC236}">
                <a16:creationId xmlns:a16="http://schemas.microsoft.com/office/drawing/2014/main" id="{3121F93E-38AD-8543-9EED-735D65F8027D}"/>
              </a:ext>
            </a:extLst>
          </p:cNvPr>
          <p:cNvSpPr/>
          <p:nvPr/>
        </p:nvSpPr>
        <p:spPr>
          <a:xfrm>
            <a:off x="4294673" y="3232662"/>
            <a:ext cx="228029" cy="206406"/>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solidFill>
            <a:srgbClr val="10847C"/>
          </a:solidFill>
          <a:ln w="9525" cap="flat">
            <a:noFill/>
            <a:prstDash val="solid"/>
            <a:miter/>
          </a:ln>
        </p:spPr>
        <p:txBody>
          <a:bodyPr rtlCol="0" anchor="ctr"/>
          <a:lstStyle/>
          <a:p>
            <a:endParaRPr lang="en-US"/>
          </a:p>
        </p:txBody>
      </p:sp>
      <p:grpSp>
        <p:nvGrpSpPr>
          <p:cNvPr id="757" name="Group 756">
            <a:extLst>
              <a:ext uri="{FF2B5EF4-FFF2-40B4-BE49-F238E27FC236}">
                <a16:creationId xmlns:a16="http://schemas.microsoft.com/office/drawing/2014/main" id="{FB93BAC0-1405-794E-BBC3-159345BE7F67}"/>
              </a:ext>
            </a:extLst>
          </p:cNvPr>
          <p:cNvGrpSpPr/>
          <p:nvPr/>
        </p:nvGrpSpPr>
        <p:grpSpPr>
          <a:xfrm>
            <a:off x="4814540" y="3207618"/>
            <a:ext cx="311699" cy="341799"/>
            <a:chOff x="5713299" y="3033825"/>
            <a:chExt cx="738337" cy="809636"/>
          </a:xfrm>
          <a:solidFill>
            <a:srgbClr val="10847C"/>
          </a:solidFill>
        </p:grpSpPr>
        <p:sp>
          <p:nvSpPr>
            <p:cNvPr id="758" name="Freeform: Shape 911">
              <a:extLst>
                <a:ext uri="{FF2B5EF4-FFF2-40B4-BE49-F238E27FC236}">
                  <a16:creationId xmlns:a16="http://schemas.microsoft.com/office/drawing/2014/main" id="{811443AD-C6D3-3E4B-968C-917A3F578A63}"/>
                </a:ext>
              </a:extLst>
            </p:cNvPr>
            <p:cNvSpPr/>
            <p:nvPr/>
          </p:nvSpPr>
          <p:spPr>
            <a:xfrm>
              <a:off x="5945029" y="3300536"/>
              <a:ext cx="276225" cy="542925"/>
            </a:xfrm>
            <a:custGeom>
              <a:avLst/>
              <a:gdLst>
                <a:gd name="connsiteX0" fmla="*/ 270986 w 276225"/>
                <a:gd name="connsiteY0" fmla="*/ 136748 h 542925"/>
                <a:gd name="connsiteX1" fmla="*/ 270986 w 276225"/>
                <a:gd name="connsiteY1" fmla="*/ 222473 h 542925"/>
                <a:gd name="connsiteX2" fmla="*/ 241459 w 276225"/>
                <a:gd name="connsiteY2" fmla="*/ 269145 h 542925"/>
                <a:gd name="connsiteX3" fmla="*/ 214789 w 276225"/>
                <a:gd name="connsiteY3" fmla="*/ 309150 h 542925"/>
                <a:gd name="connsiteX4" fmla="*/ 196691 w 276225"/>
                <a:gd name="connsiteY4" fmla="*/ 493935 h 542925"/>
                <a:gd name="connsiteX5" fmla="*/ 141446 w 276225"/>
                <a:gd name="connsiteY5" fmla="*/ 541560 h 542925"/>
                <a:gd name="connsiteX6" fmla="*/ 85249 w 276225"/>
                <a:gd name="connsiteY6" fmla="*/ 494888 h 542925"/>
                <a:gd name="connsiteX7" fmla="*/ 66199 w 276225"/>
                <a:gd name="connsiteY7" fmla="*/ 319628 h 542925"/>
                <a:gd name="connsiteX8" fmla="*/ 29051 w 276225"/>
                <a:gd name="connsiteY8" fmla="*/ 266288 h 542925"/>
                <a:gd name="connsiteX9" fmla="*/ 7144 w 276225"/>
                <a:gd name="connsiteY9" fmla="*/ 229140 h 542925"/>
                <a:gd name="connsiteX10" fmla="*/ 7144 w 276225"/>
                <a:gd name="connsiteY10" fmla="*/ 48165 h 542925"/>
                <a:gd name="connsiteX11" fmla="*/ 54769 w 276225"/>
                <a:gd name="connsiteY11" fmla="*/ 11018 h 542925"/>
                <a:gd name="connsiteX12" fmla="*/ 223361 w 276225"/>
                <a:gd name="connsiteY12" fmla="*/ 10065 h 542925"/>
                <a:gd name="connsiteX13" fmla="*/ 270034 w 276225"/>
                <a:gd name="connsiteY13" fmla="*/ 45308 h 542925"/>
                <a:gd name="connsiteX14" fmla="*/ 270986 w 276225"/>
                <a:gd name="connsiteY14" fmla="*/ 136748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225" h="542925">
                  <a:moveTo>
                    <a:pt x="270986" y="136748"/>
                  </a:moveTo>
                  <a:cubicBezTo>
                    <a:pt x="270986" y="165323"/>
                    <a:pt x="270986" y="193898"/>
                    <a:pt x="270986" y="222473"/>
                  </a:cubicBezTo>
                  <a:cubicBezTo>
                    <a:pt x="270986" y="244380"/>
                    <a:pt x="267176" y="263430"/>
                    <a:pt x="241459" y="269145"/>
                  </a:cubicBezTo>
                  <a:cubicBezTo>
                    <a:pt x="220504" y="273908"/>
                    <a:pt x="216694" y="290100"/>
                    <a:pt x="214789" y="309150"/>
                  </a:cubicBezTo>
                  <a:cubicBezTo>
                    <a:pt x="209074" y="371063"/>
                    <a:pt x="201454" y="432023"/>
                    <a:pt x="196691" y="493935"/>
                  </a:cubicBezTo>
                  <a:cubicBezTo>
                    <a:pt x="193834" y="530130"/>
                    <a:pt x="177641" y="541560"/>
                    <a:pt x="141446" y="541560"/>
                  </a:cubicBezTo>
                  <a:cubicBezTo>
                    <a:pt x="107156" y="541560"/>
                    <a:pt x="88106" y="532988"/>
                    <a:pt x="85249" y="494888"/>
                  </a:cubicBezTo>
                  <a:cubicBezTo>
                    <a:pt x="81439" y="436785"/>
                    <a:pt x="72866" y="378683"/>
                    <a:pt x="66199" y="319628"/>
                  </a:cubicBezTo>
                  <a:cubicBezTo>
                    <a:pt x="63341" y="294863"/>
                    <a:pt x="59531" y="272955"/>
                    <a:pt x="29051" y="266288"/>
                  </a:cubicBezTo>
                  <a:cubicBezTo>
                    <a:pt x="10001" y="262478"/>
                    <a:pt x="7144" y="246285"/>
                    <a:pt x="7144" y="229140"/>
                  </a:cubicBezTo>
                  <a:cubicBezTo>
                    <a:pt x="7144" y="169133"/>
                    <a:pt x="7144" y="108173"/>
                    <a:pt x="7144" y="48165"/>
                  </a:cubicBezTo>
                  <a:cubicBezTo>
                    <a:pt x="7144" y="13875"/>
                    <a:pt x="23336" y="540"/>
                    <a:pt x="54769" y="11018"/>
                  </a:cubicBezTo>
                  <a:cubicBezTo>
                    <a:pt x="110966" y="29115"/>
                    <a:pt x="167164" y="28163"/>
                    <a:pt x="223361" y="10065"/>
                  </a:cubicBezTo>
                  <a:cubicBezTo>
                    <a:pt x="254794" y="540"/>
                    <a:pt x="269082" y="14828"/>
                    <a:pt x="270034" y="45308"/>
                  </a:cubicBezTo>
                  <a:cubicBezTo>
                    <a:pt x="270986" y="76740"/>
                    <a:pt x="270986" y="106268"/>
                    <a:pt x="270986" y="136748"/>
                  </a:cubicBezTo>
                  <a:close/>
                </a:path>
              </a:pathLst>
            </a:custGeom>
            <a:grpFill/>
            <a:ln w="9525" cap="flat">
              <a:noFill/>
              <a:prstDash val="solid"/>
              <a:miter/>
            </a:ln>
          </p:spPr>
          <p:txBody>
            <a:bodyPr rtlCol="0" anchor="ctr"/>
            <a:lstStyle/>
            <a:p>
              <a:endParaRPr lang="en-US"/>
            </a:p>
          </p:txBody>
        </p:sp>
        <p:sp>
          <p:nvSpPr>
            <p:cNvPr id="759" name="Freeform: Shape 912">
              <a:extLst>
                <a:ext uri="{FF2B5EF4-FFF2-40B4-BE49-F238E27FC236}">
                  <a16:creationId xmlns:a16="http://schemas.microsoft.com/office/drawing/2014/main" id="{5458A269-7BF8-C844-B965-0CA31ED1ABB5}"/>
                </a:ext>
              </a:extLst>
            </p:cNvPr>
            <p:cNvSpPr/>
            <p:nvPr/>
          </p:nvSpPr>
          <p:spPr>
            <a:xfrm>
              <a:off x="6203986" y="3214483"/>
              <a:ext cx="247650" cy="485775"/>
            </a:xfrm>
            <a:custGeom>
              <a:avLst/>
              <a:gdLst>
                <a:gd name="connsiteX0" fmla="*/ 241582 w 247650"/>
                <a:gd name="connsiteY0" fmla="*/ 124694 h 485775"/>
                <a:gd name="connsiteX1" fmla="*/ 241582 w 247650"/>
                <a:gd name="connsiteY1" fmla="*/ 200894 h 485775"/>
                <a:gd name="connsiteX2" fmla="*/ 228247 w 247650"/>
                <a:gd name="connsiteY2" fmla="*/ 233278 h 485775"/>
                <a:gd name="connsiteX3" fmla="*/ 189194 w 247650"/>
                <a:gd name="connsiteY3" fmla="*/ 299953 h 485775"/>
                <a:gd name="connsiteX4" fmla="*/ 175859 w 247650"/>
                <a:gd name="connsiteY4" fmla="*/ 432351 h 485775"/>
                <a:gd name="connsiteX5" fmla="*/ 126329 w 247650"/>
                <a:gd name="connsiteY5" fmla="*/ 480928 h 485775"/>
                <a:gd name="connsiteX6" fmla="*/ 76799 w 247650"/>
                <a:gd name="connsiteY6" fmla="*/ 432351 h 485775"/>
                <a:gd name="connsiteX7" fmla="*/ 67274 w 247650"/>
                <a:gd name="connsiteY7" fmla="*/ 347578 h 485775"/>
                <a:gd name="connsiteX8" fmla="*/ 38699 w 247650"/>
                <a:gd name="connsiteY8" fmla="*/ 105644 h 485775"/>
                <a:gd name="connsiteX9" fmla="*/ 17744 w 247650"/>
                <a:gd name="connsiteY9" fmla="*/ 65639 h 485775"/>
                <a:gd name="connsiteX10" fmla="*/ 12982 w 247650"/>
                <a:gd name="connsiteY10" fmla="*/ 21824 h 485775"/>
                <a:gd name="connsiteX11" fmla="*/ 49177 w 247650"/>
                <a:gd name="connsiteY11" fmla="*/ 9441 h 485775"/>
                <a:gd name="connsiteX12" fmla="*/ 198719 w 247650"/>
                <a:gd name="connsiteY12" fmla="*/ 9441 h 485775"/>
                <a:gd name="connsiteX13" fmla="*/ 240629 w 247650"/>
                <a:gd name="connsiteY13" fmla="*/ 43731 h 485775"/>
                <a:gd name="connsiteX14" fmla="*/ 241582 w 247650"/>
                <a:gd name="connsiteY14" fmla="*/ 12469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650" h="485775">
                  <a:moveTo>
                    <a:pt x="241582" y="124694"/>
                  </a:moveTo>
                  <a:cubicBezTo>
                    <a:pt x="241582" y="150411"/>
                    <a:pt x="241582" y="175176"/>
                    <a:pt x="241582" y="200894"/>
                  </a:cubicBezTo>
                  <a:cubicBezTo>
                    <a:pt x="241582" y="214228"/>
                    <a:pt x="241582" y="230421"/>
                    <a:pt x="228247" y="233278"/>
                  </a:cubicBezTo>
                  <a:cubicBezTo>
                    <a:pt x="189194" y="241851"/>
                    <a:pt x="192052" y="272331"/>
                    <a:pt x="189194" y="299953"/>
                  </a:cubicBezTo>
                  <a:cubicBezTo>
                    <a:pt x="184432" y="343769"/>
                    <a:pt x="179669" y="388536"/>
                    <a:pt x="175859" y="432351"/>
                  </a:cubicBezTo>
                  <a:cubicBezTo>
                    <a:pt x="173954" y="464736"/>
                    <a:pt x="161572" y="480928"/>
                    <a:pt x="126329" y="480928"/>
                  </a:cubicBezTo>
                  <a:cubicBezTo>
                    <a:pt x="90134" y="480928"/>
                    <a:pt x="79657" y="462831"/>
                    <a:pt x="76799" y="432351"/>
                  </a:cubicBezTo>
                  <a:cubicBezTo>
                    <a:pt x="74894" y="403776"/>
                    <a:pt x="69179" y="376153"/>
                    <a:pt x="67274" y="347578"/>
                  </a:cubicBezTo>
                  <a:cubicBezTo>
                    <a:pt x="62512" y="266616"/>
                    <a:pt x="26316" y="189464"/>
                    <a:pt x="38699" y="105644"/>
                  </a:cubicBezTo>
                  <a:cubicBezTo>
                    <a:pt x="41557" y="89451"/>
                    <a:pt x="32032" y="76116"/>
                    <a:pt x="17744" y="65639"/>
                  </a:cubicBezTo>
                  <a:cubicBezTo>
                    <a:pt x="2504" y="54208"/>
                    <a:pt x="6314" y="37064"/>
                    <a:pt x="12982" y="21824"/>
                  </a:cubicBezTo>
                  <a:cubicBezTo>
                    <a:pt x="19649" y="4678"/>
                    <a:pt x="35841" y="5631"/>
                    <a:pt x="49177" y="9441"/>
                  </a:cubicBezTo>
                  <a:cubicBezTo>
                    <a:pt x="98707" y="23728"/>
                    <a:pt x="148237" y="23728"/>
                    <a:pt x="198719" y="9441"/>
                  </a:cubicBezTo>
                  <a:cubicBezTo>
                    <a:pt x="226341" y="1821"/>
                    <a:pt x="241582" y="14203"/>
                    <a:pt x="240629" y="43731"/>
                  </a:cubicBezTo>
                  <a:cubicBezTo>
                    <a:pt x="241582" y="70401"/>
                    <a:pt x="241582" y="98024"/>
                    <a:pt x="241582" y="124694"/>
                  </a:cubicBezTo>
                  <a:close/>
                </a:path>
              </a:pathLst>
            </a:custGeom>
            <a:grpFill/>
            <a:ln w="9525" cap="flat">
              <a:noFill/>
              <a:prstDash val="solid"/>
              <a:miter/>
            </a:ln>
          </p:spPr>
          <p:txBody>
            <a:bodyPr rtlCol="0" anchor="ctr"/>
            <a:lstStyle/>
            <a:p>
              <a:endParaRPr lang="en-US"/>
            </a:p>
          </p:txBody>
        </p:sp>
        <p:sp>
          <p:nvSpPr>
            <p:cNvPr id="760" name="Freeform: Shape 913">
              <a:extLst>
                <a:ext uri="{FF2B5EF4-FFF2-40B4-BE49-F238E27FC236}">
                  <a16:creationId xmlns:a16="http://schemas.microsoft.com/office/drawing/2014/main" id="{07FA6D56-4C68-5C47-A8E2-CE741D34A1D3}"/>
                </a:ext>
              </a:extLst>
            </p:cNvPr>
            <p:cNvSpPr/>
            <p:nvPr/>
          </p:nvSpPr>
          <p:spPr>
            <a:xfrm>
              <a:off x="5713299" y="3213260"/>
              <a:ext cx="238125" cy="485775"/>
            </a:xfrm>
            <a:custGeom>
              <a:avLst/>
              <a:gdLst>
                <a:gd name="connsiteX0" fmla="*/ 123621 w 238125"/>
                <a:gd name="connsiteY0" fmla="*/ 480247 h 485775"/>
                <a:gd name="connsiteX1" fmla="*/ 73138 w 238125"/>
                <a:gd name="connsiteY1" fmla="*/ 438337 h 485775"/>
                <a:gd name="connsiteX2" fmla="*/ 57898 w 238125"/>
                <a:gd name="connsiteY2" fmla="*/ 282127 h 485775"/>
                <a:gd name="connsiteX3" fmla="*/ 42658 w 238125"/>
                <a:gd name="connsiteY3" fmla="*/ 244979 h 485775"/>
                <a:gd name="connsiteX4" fmla="*/ 7416 w 238125"/>
                <a:gd name="connsiteY4" fmla="*/ 173542 h 485775"/>
                <a:gd name="connsiteX5" fmla="*/ 7416 w 238125"/>
                <a:gd name="connsiteY5" fmla="*/ 49717 h 485775"/>
                <a:gd name="connsiteX6" fmla="*/ 53136 w 238125"/>
                <a:gd name="connsiteY6" fmla="*/ 10664 h 485775"/>
                <a:gd name="connsiteX7" fmla="*/ 193153 w 238125"/>
                <a:gd name="connsiteY7" fmla="*/ 10664 h 485775"/>
                <a:gd name="connsiteX8" fmla="*/ 234111 w 238125"/>
                <a:gd name="connsiteY8" fmla="*/ 22094 h 485775"/>
                <a:gd name="connsiteX9" fmla="*/ 225538 w 238125"/>
                <a:gd name="connsiteY9" fmla="*/ 68767 h 485775"/>
                <a:gd name="connsiteX10" fmla="*/ 209346 w 238125"/>
                <a:gd name="connsiteY10" fmla="*/ 105914 h 485775"/>
                <a:gd name="connsiteX11" fmla="*/ 170293 w 238125"/>
                <a:gd name="connsiteY11" fmla="*/ 436432 h 485775"/>
                <a:gd name="connsiteX12" fmla="*/ 123621 w 238125"/>
                <a:gd name="connsiteY12" fmla="*/ 480247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125" h="485775">
                  <a:moveTo>
                    <a:pt x="123621" y="480247"/>
                  </a:moveTo>
                  <a:cubicBezTo>
                    <a:pt x="88378" y="485009"/>
                    <a:pt x="75996" y="468817"/>
                    <a:pt x="73138" y="438337"/>
                  </a:cubicBezTo>
                  <a:cubicBezTo>
                    <a:pt x="69328" y="385949"/>
                    <a:pt x="62661" y="334514"/>
                    <a:pt x="57898" y="282127"/>
                  </a:cubicBezTo>
                  <a:cubicBezTo>
                    <a:pt x="56946" y="267839"/>
                    <a:pt x="57898" y="249742"/>
                    <a:pt x="42658" y="244979"/>
                  </a:cubicBezTo>
                  <a:cubicBezTo>
                    <a:pt x="1701" y="234502"/>
                    <a:pt x="7416" y="203069"/>
                    <a:pt x="7416" y="173542"/>
                  </a:cubicBezTo>
                  <a:cubicBezTo>
                    <a:pt x="7416" y="132584"/>
                    <a:pt x="8368" y="91627"/>
                    <a:pt x="7416" y="49717"/>
                  </a:cubicBezTo>
                  <a:cubicBezTo>
                    <a:pt x="6463" y="16379"/>
                    <a:pt x="19798" y="1139"/>
                    <a:pt x="53136" y="10664"/>
                  </a:cubicBezTo>
                  <a:cubicBezTo>
                    <a:pt x="99808" y="24952"/>
                    <a:pt x="146481" y="23999"/>
                    <a:pt x="193153" y="10664"/>
                  </a:cubicBezTo>
                  <a:cubicBezTo>
                    <a:pt x="208393" y="5902"/>
                    <a:pt x="226491" y="3044"/>
                    <a:pt x="234111" y="22094"/>
                  </a:cubicBezTo>
                  <a:cubicBezTo>
                    <a:pt x="241731" y="38287"/>
                    <a:pt x="243636" y="56384"/>
                    <a:pt x="225538" y="68767"/>
                  </a:cubicBezTo>
                  <a:cubicBezTo>
                    <a:pt x="211251" y="78292"/>
                    <a:pt x="207441" y="90674"/>
                    <a:pt x="209346" y="105914"/>
                  </a:cubicBezTo>
                  <a:cubicBezTo>
                    <a:pt x="219823" y="219262"/>
                    <a:pt x="170293" y="324989"/>
                    <a:pt x="170293" y="436432"/>
                  </a:cubicBezTo>
                  <a:cubicBezTo>
                    <a:pt x="169341" y="466912"/>
                    <a:pt x="156006" y="486914"/>
                    <a:pt x="123621" y="480247"/>
                  </a:cubicBezTo>
                  <a:close/>
                </a:path>
              </a:pathLst>
            </a:custGeom>
            <a:grpFill/>
            <a:ln w="9525" cap="flat">
              <a:noFill/>
              <a:prstDash val="solid"/>
              <a:miter/>
            </a:ln>
          </p:spPr>
          <p:txBody>
            <a:bodyPr rtlCol="0" anchor="ctr"/>
            <a:lstStyle/>
            <a:p>
              <a:endParaRPr lang="en-US"/>
            </a:p>
          </p:txBody>
        </p:sp>
        <p:sp>
          <p:nvSpPr>
            <p:cNvPr id="761" name="Freeform: Shape 914">
              <a:extLst>
                <a:ext uri="{FF2B5EF4-FFF2-40B4-BE49-F238E27FC236}">
                  <a16:creationId xmlns:a16="http://schemas.microsoft.com/office/drawing/2014/main" id="{077C4197-57AA-FB46-91A2-536507ED9117}"/>
                </a:ext>
              </a:extLst>
            </p:cNvPr>
            <p:cNvSpPr/>
            <p:nvPr/>
          </p:nvSpPr>
          <p:spPr>
            <a:xfrm>
              <a:off x="5983062" y="3094798"/>
              <a:ext cx="200025" cy="209550"/>
            </a:xfrm>
            <a:custGeom>
              <a:avLst/>
              <a:gdLst>
                <a:gd name="connsiteX0" fmla="*/ 7211 w 200025"/>
                <a:gd name="connsiteY0" fmla="*/ 100551 h 209550"/>
                <a:gd name="connsiteX1" fmla="*/ 107223 w 200025"/>
                <a:gd name="connsiteY1" fmla="*/ 7206 h 209550"/>
                <a:gd name="connsiteX2" fmla="*/ 199616 w 200025"/>
                <a:gd name="connsiteY2" fmla="*/ 107219 h 209550"/>
                <a:gd name="connsiteX3" fmla="*/ 96745 w 200025"/>
                <a:gd name="connsiteY3" fmla="*/ 202469 h 209550"/>
                <a:gd name="connsiteX4" fmla="*/ 7211 w 200025"/>
                <a:gd name="connsiteY4" fmla="*/ 100551 h 20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9550">
                  <a:moveTo>
                    <a:pt x="7211" y="100551"/>
                  </a:moveTo>
                  <a:cubicBezTo>
                    <a:pt x="9116" y="47211"/>
                    <a:pt x="54836" y="5301"/>
                    <a:pt x="107223" y="7206"/>
                  </a:cubicBezTo>
                  <a:cubicBezTo>
                    <a:pt x="160563" y="9111"/>
                    <a:pt x="200568" y="52926"/>
                    <a:pt x="199616" y="107219"/>
                  </a:cubicBezTo>
                  <a:cubicBezTo>
                    <a:pt x="198663" y="163416"/>
                    <a:pt x="153895" y="205326"/>
                    <a:pt x="96745" y="202469"/>
                  </a:cubicBezTo>
                  <a:cubicBezTo>
                    <a:pt x="44358" y="199611"/>
                    <a:pt x="5306" y="155796"/>
                    <a:pt x="7211" y="100551"/>
                  </a:cubicBezTo>
                  <a:close/>
                </a:path>
              </a:pathLst>
            </a:custGeom>
            <a:grpFill/>
            <a:ln w="9525" cap="flat">
              <a:noFill/>
              <a:prstDash val="solid"/>
              <a:miter/>
            </a:ln>
          </p:spPr>
          <p:txBody>
            <a:bodyPr rtlCol="0" anchor="ctr"/>
            <a:lstStyle/>
            <a:p>
              <a:endParaRPr lang="en-US"/>
            </a:p>
          </p:txBody>
        </p:sp>
        <p:sp>
          <p:nvSpPr>
            <p:cNvPr id="762" name="Freeform: Shape 915">
              <a:extLst>
                <a:ext uri="{FF2B5EF4-FFF2-40B4-BE49-F238E27FC236}">
                  <a16:creationId xmlns:a16="http://schemas.microsoft.com/office/drawing/2014/main" id="{9585A828-E8BC-DF4E-B811-DDB7B6A7A2E4}"/>
                </a:ext>
              </a:extLst>
            </p:cNvPr>
            <p:cNvSpPr/>
            <p:nvPr/>
          </p:nvSpPr>
          <p:spPr>
            <a:xfrm>
              <a:off x="6241184" y="3033825"/>
              <a:ext cx="180975" cy="180975"/>
            </a:xfrm>
            <a:custGeom>
              <a:avLst/>
              <a:gdLst>
                <a:gd name="connsiteX0" fmla="*/ 93893 w 180975"/>
                <a:gd name="connsiteY0" fmla="*/ 7219 h 180975"/>
                <a:gd name="connsiteX1" fmla="*/ 177713 w 180975"/>
                <a:gd name="connsiteY1" fmla="*/ 97707 h 180975"/>
                <a:gd name="connsiteX2" fmla="*/ 90083 w 180975"/>
                <a:gd name="connsiteY2" fmla="*/ 178669 h 180975"/>
                <a:gd name="connsiteX3" fmla="*/ 7216 w 180975"/>
                <a:gd name="connsiteY3" fmla="*/ 88182 h 180975"/>
                <a:gd name="connsiteX4" fmla="*/ 93893 w 180975"/>
                <a:gd name="connsiteY4" fmla="*/ 7219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3893" y="7219"/>
                  </a:moveTo>
                  <a:cubicBezTo>
                    <a:pt x="142471" y="8172"/>
                    <a:pt x="179618" y="49129"/>
                    <a:pt x="177713" y="97707"/>
                  </a:cubicBezTo>
                  <a:cubicBezTo>
                    <a:pt x="175808" y="143427"/>
                    <a:pt x="135803" y="180574"/>
                    <a:pt x="90083" y="178669"/>
                  </a:cubicBezTo>
                  <a:cubicBezTo>
                    <a:pt x="41505" y="177717"/>
                    <a:pt x="5310" y="138664"/>
                    <a:pt x="7216" y="88182"/>
                  </a:cubicBezTo>
                  <a:cubicBezTo>
                    <a:pt x="8168" y="39604"/>
                    <a:pt x="45316" y="5314"/>
                    <a:pt x="93893" y="7219"/>
                  </a:cubicBezTo>
                  <a:close/>
                </a:path>
              </a:pathLst>
            </a:custGeom>
            <a:grpFill/>
            <a:ln w="9525" cap="flat">
              <a:noFill/>
              <a:prstDash val="solid"/>
              <a:miter/>
            </a:ln>
          </p:spPr>
          <p:txBody>
            <a:bodyPr rtlCol="0" anchor="ctr"/>
            <a:lstStyle/>
            <a:p>
              <a:endParaRPr lang="en-US"/>
            </a:p>
          </p:txBody>
        </p:sp>
        <p:sp>
          <p:nvSpPr>
            <p:cNvPr id="763" name="Freeform: Shape 916">
              <a:extLst>
                <a:ext uri="{FF2B5EF4-FFF2-40B4-BE49-F238E27FC236}">
                  <a16:creationId xmlns:a16="http://schemas.microsoft.com/office/drawing/2014/main" id="{1802A27A-F786-FB4B-B01F-E500BDC34E5A}"/>
                </a:ext>
              </a:extLst>
            </p:cNvPr>
            <p:cNvSpPr/>
            <p:nvPr/>
          </p:nvSpPr>
          <p:spPr>
            <a:xfrm>
              <a:off x="5740224" y="3033883"/>
              <a:ext cx="180975" cy="180975"/>
            </a:xfrm>
            <a:custGeom>
              <a:avLst/>
              <a:gdLst>
                <a:gd name="connsiteX0" fmla="*/ 92886 w 180975"/>
                <a:gd name="connsiteY0" fmla="*/ 178611 h 180975"/>
                <a:gd name="connsiteX1" fmla="*/ 7161 w 180975"/>
                <a:gd name="connsiteY1" fmla="*/ 93839 h 180975"/>
                <a:gd name="connsiteX2" fmla="*/ 93839 w 180975"/>
                <a:gd name="connsiteY2" fmla="*/ 7161 h 180975"/>
                <a:gd name="connsiteX3" fmla="*/ 175754 w 180975"/>
                <a:gd name="connsiteY3" fmla="*/ 93839 h 180975"/>
                <a:gd name="connsiteX4" fmla="*/ 92886 w 180975"/>
                <a:gd name="connsiteY4" fmla="*/ 178611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2886" y="178611"/>
                  </a:moveTo>
                  <a:cubicBezTo>
                    <a:pt x="46214" y="178611"/>
                    <a:pt x="8114" y="141464"/>
                    <a:pt x="7161" y="93839"/>
                  </a:cubicBezTo>
                  <a:cubicBezTo>
                    <a:pt x="6209" y="44309"/>
                    <a:pt x="44309" y="6209"/>
                    <a:pt x="93839" y="7161"/>
                  </a:cubicBezTo>
                  <a:cubicBezTo>
                    <a:pt x="141464" y="8114"/>
                    <a:pt x="176706" y="44309"/>
                    <a:pt x="175754" y="93839"/>
                  </a:cubicBezTo>
                  <a:cubicBezTo>
                    <a:pt x="176706" y="141464"/>
                    <a:pt x="140511" y="178611"/>
                    <a:pt x="92886" y="178611"/>
                  </a:cubicBezTo>
                  <a:close/>
                </a:path>
              </a:pathLst>
            </a:custGeom>
            <a:grpFill/>
            <a:ln w="9525" cap="flat">
              <a:noFill/>
              <a:prstDash val="solid"/>
              <a:miter/>
            </a:ln>
          </p:spPr>
          <p:txBody>
            <a:bodyPr rtlCol="0" anchor="ctr"/>
            <a:lstStyle/>
            <a:p>
              <a:endParaRPr lang="en-US"/>
            </a:p>
          </p:txBody>
        </p:sp>
      </p:grpSp>
      <p:sp>
        <p:nvSpPr>
          <p:cNvPr id="764" name="Graphic 26">
            <a:extLst>
              <a:ext uri="{FF2B5EF4-FFF2-40B4-BE49-F238E27FC236}">
                <a16:creationId xmlns:a16="http://schemas.microsoft.com/office/drawing/2014/main" id="{76D69C01-1694-0C44-9DA3-5DC679C657AF}"/>
              </a:ext>
            </a:extLst>
          </p:cNvPr>
          <p:cNvSpPr/>
          <p:nvPr/>
        </p:nvSpPr>
        <p:spPr>
          <a:xfrm>
            <a:off x="5370921" y="3201532"/>
            <a:ext cx="337774" cy="313647"/>
          </a:xfrm>
          <a:custGeom>
            <a:avLst/>
            <a:gdLst>
              <a:gd name="connsiteX0" fmla="*/ 801317 w 800100"/>
              <a:gd name="connsiteY0" fmla="*/ 225829 h 742950"/>
              <a:gd name="connsiteX1" fmla="*/ 712734 w 800100"/>
              <a:gd name="connsiteY1" fmla="*/ 471574 h 742950"/>
              <a:gd name="connsiteX2" fmla="*/ 427937 w 800100"/>
              <a:gd name="connsiteY2" fmla="*/ 728749 h 742950"/>
              <a:gd name="connsiteX3" fmla="*/ 385074 w 800100"/>
              <a:gd name="connsiteY3" fmla="*/ 731607 h 742950"/>
              <a:gd name="connsiteX4" fmla="*/ 64082 w 800100"/>
              <a:gd name="connsiteY4" fmla="*/ 424902 h 742950"/>
              <a:gd name="connsiteX5" fmla="*/ 15504 w 800100"/>
              <a:gd name="connsiteY5" fmla="*/ 175347 h 742950"/>
              <a:gd name="connsiteX6" fmla="*/ 373644 w 800100"/>
              <a:gd name="connsiteY6" fmla="*/ 71524 h 742950"/>
              <a:gd name="connsiteX7" fmla="*/ 427937 w 800100"/>
              <a:gd name="connsiteY7" fmla="*/ 79144 h 742950"/>
              <a:gd name="connsiteX8" fmla="*/ 675587 w 800100"/>
              <a:gd name="connsiteY8" fmla="*/ 27709 h 742950"/>
              <a:gd name="connsiteX9" fmla="*/ 801317 w 800100"/>
              <a:gd name="connsiteY9" fmla="*/ 225829 h 742950"/>
              <a:gd name="connsiteX10" fmla="*/ 404124 w 800100"/>
              <a:gd name="connsiteY10" fmla="*/ 551584 h 742950"/>
              <a:gd name="connsiteX11" fmla="*/ 458417 w 800100"/>
              <a:gd name="connsiteY11" fmla="*/ 499197 h 742950"/>
              <a:gd name="connsiteX12" fmla="*/ 527949 w 800100"/>
              <a:gd name="connsiteY12" fmla="*/ 428712 h 742950"/>
              <a:gd name="connsiteX13" fmla="*/ 577479 w 800100"/>
              <a:gd name="connsiteY13" fmla="*/ 422044 h 742950"/>
              <a:gd name="connsiteX14" fmla="*/ 581289 w 800100"/>
              <a:gd name="connsiteY14" fmla="*/ 338224 h 742950"/>
              <a:gd name="connsiteX15" fmla="*/ 537475 w 800100"/>
              <a:gd name="connsiteY15" fmla="*/ 323937 h 742950"/>
              <a:gd name="connsiteX16" fmla="*/ 458417 w 800100"/>
              <a:gd name="connsiteY16" fmla="*/ 242974 h 742950"/>
              <a:gd name="connsiteX17" fmla="*/ 458417 w 800100"/>
              <a:gd name="connsiteY17" fmla="*/ 228687 h 742950"/>
              <a:gd name="connsiteX18" fmla="*/ 446987 w 800100"/>
              <a:gd name="connsiteY18" fmla="*/ 201064 h 742950"/>
              <a:gd name="connsiteX19" fmla="*/ 362214 w 800100"/>
              <a:gd name="connsiteY19" fmla="*/ 202969 h 742950"/>
              <a:gd name="connsiteX20" fmla="*/ 352689 w 800100"/>
              <a:gd name="connsiteY20" fmla="*/ 260119 h 742950"/>
              <a:gd name="connsiteX21" fmla="*/ 288872 w 800100"/>
              <a:gd name="connsiteY21" fmla="*/ 323937 h 742950"/>
              <a:gd name="connsiteX22" fmla="*/ 230769 w 800100"/>
              <a:gd name="connsiteY22" fmla="*/ 332509 h 742950"/>
              <a:gd name="connsiteX23" fmla="*/ 228864 w 800100"/>
              <a:gd name="connsiteY23" fmla="*/ 416329 h 742950"/>
              <a:gd name="connsiteX24" fmla="*/ 274584 w 800100"/>
              <a:gd name="connsiteY24" fmla="*/ 427759 h 742950"/>
              <a:gd name="connsiteX25" fmla="*/ 350784 w 800100"/>
              <a:gd name="connsiteY25" fmla="*/ 501102 h 742950"/>
              <a:gd name="connsiteX26" fmla="*/ 404124 w 800100"/>
              <a:gd name="connsiteY26" fmla="*/ 551584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2950">
                <a:moveTo>
                  <a:pt x="801317" y="225829"/>
                </a:moveTo>
                <a:cubicBezTo>
                  <a:pt x="801317" y="332509"/>
                  <a:pt x="763217" y="404899"/>
                  <a:pt x="712734" y="471574"/>
                </a:cubicBezTo>
                <a:cubicBezTo>
                  <a:pt x="633677" y="575397"/>
                  <a:pt x="532712" y="654454"/>
                  <a:pt x="427937" y="728749"/>
                </a:cubicBezTo>
                <a:cubicBezTo>
                  <a:pt x="413649" y="739227"/>
                  <a:pt x="401267" y="743037"/>
                  <a:pt x="385074" y="731607"/>
                </a:cubicBezTo>
                <a:cubicBezTo>
                  <a:pt x="263154" y="643977"/>
                  <a:pt x="145044" y="553489"/>
                  <a:pt x="64082" y="424902"/>
                </a:cubicBezTo>
                <a:cubicBezTo>
                  <a:pt x="16457" y="348702"/>
                  <a:pt x="-6403" y="265834"/>
                  <a:pt x="15504" y="175347"/>
                </a:cubicBezTo>
                <a:cubicBezTo>
                  <a:pt x="58367" y="6754"/>
                  <a:pt x="246962" y="-48491"/>
                  <a:pt x="373644" y="71524"/>
                </a:cubicBezTo>
                <a:cubicBezTo>
                  <a:pt x="390789" y="87717"/>
                  <a:pt x="400314" y="108672"/>
                  <a:pt x="427937" y="79144"/>
                </a:cubicBezTo>
                <a:cubicBezTo>
                  <a:pt x="499374" y="6754"/>
                  <a:pt x="593672" y="-11343"/>
                  <a:pt x="675587" y="27709"/>
                </a:cubicBezTo>
                <a:cubicBezTo>
                  <a:pt x="767979" y="70572"/>
                  <a:pt x="799412" y="149629"/>
                  <a:pt x="801317" y="225829"/>
                </a:cubicBezTo>
                <a:close/>
                <a:moveTo>
                  <a:pt x="404124" y="551584"/>
                </a:moveTo>
                <a:cubicBezTo>
                  <a:pt x="449844" y="563967"/>
                  <a:pt x="460322" y="542059"/>
                  <a:pt x="458417" y="499197"/>
                </a:cubicBezTo>
                <a:cubicBezTo>
                  <a:pt x="455559" y="429664"/>
                  <a:pt x="457464" y="429664"/>
                  <a:pt x="527949" y="428712"/>
                </a:cubicBezTo>
                <a:cubicBezTo>
                  <a:pt x="545094" y="428712"/>
                  <a:pt x="568907" y="437284"/>
                  <a:pt x="577479" y="422044"/>
                </a:cubicBezTo>
                <a:cubicBezTo>
                  <a:pt x="590814" y="397279"/>
                  <a:pt x="586052" y="365847"/>
                  <a:pt x="581289" y="338224"/>
                </a:cubicBezTo>
                <a:cubicBezTo>
                  <a:pt x="577479" y="313459"/>
                  <a:pt x="552714" y="324889"/>
                  <a:pt x="537475" y="323937"/>
                </a:cubicBezTo>
                <a:cubicBezTo>
                  <a:pt x="459369" y="322032"/>
                  <a:pt x="459369" y="322984"/>
                  <a:pt x="458417" y="242974"/>
                </a:cubicBezTo>
                <a:cubicBezTo>
                  <a:pt x="458417" y="238212"/>
                  <a:pt x="458417" y="233449"/>
                  <a:pt x="458417" y="228687"/>
                </a:cubicBezTo>
                <a:cubicBezTo>
                  <a:pt x="457464" y="218209"/>
                  <a:pt x="461274" y="202969"/>
                  <a:pt x="446987" y="201064"/>
                </a:cubicBezTo>
                <a:cubicBezTo>
                  <a:pt x="418412" y="199159"/>
                  <a:pt x="387932" y="194397"/>
                  <a:pt x="362214" y="202969"/>
                </a:cubicBezTo>
                <a:cubicBezTo>
                  <a:pt x="342212" y="210589"/>
                  <a:pt x="353642" y="240117"/>
                  <a:pt x="352689" y="260119"/>
                </a:cubicBezTo>
                <a:cubicBezTo>
                  <a:pt x="350784" y="331557"/>
                  <a:pt x="362214" y="322032"/>
                  <a:pt x="288872" y="323937"/>
                </a:cubicBezTo>
                <a:cubicBezTo>
                  <a:pt x="268869" y="324889"/>
                  <a:pt x="240294" y="313459"/>
                  <a:pt x="230769" y="332509"/>
                </a:cubicBezTo>
                <a:cubicBezTo>
                  <a:pt x="218387" y="357274"/>
                  <a:pt x="221244" y="389659"/>
                  <a:pt x="228864" y="416329"/>
                </a:cubicBezTo>
                <a:cubicBezTo>
                  <a:pt x="234579" y="438237"/>
                  <a:pt x="259344" y="427759"/>
                  <a:pt x="274584" y="427759"/>
                </a:cubicBezTo>
                <a:cubicBezTo>
                  <a:pt x="351737" y="429664"/>
                  <a:pt x="353642" y="428712"/>
                  <a:pt x="350784" y="501102"/>
                </a:cubicBezTo>
                <a:cubicBezTo>
                  <a:pt x="348879" y="544917"/>
                  <a:pt x="361262" y="562062"/>
                  <a:pt x="404124" y="551584"/>
                </a:cubicBezTo>
                <a:close/>
              </a:path>
            </a:pathLst>
          </a:custGeom>
          <a:solidFill>
            <a:srgbClr val="10847C"/>
          </a:solidFill>
          <a:ln w="9525" cap="flat">
            <a:noFill/>
            <a:prstDash val="solid"/>
            <a:miter/>
          </a:ln>
        </p:spPr>
        <p:txBody>
          <a:bodyPr rtlCol="0" anchor="ctr"/>
          <a:lstStyle/>
          <a:p>
            <a:endParaRPr lang="en-US"/>
          </a:p>
        </p:txBody>
      </p:sp>
      <p:sp>
        <p:nvSpPr>
          <p:cNvPr id="765" name="Graphic 29">
            <a:extLst>
              <a:ext uri="{FF2B5EF4-FFF2-40B4-BE49-F238E27FC236}">
                <a16:creationId xmlns:a16="http://schemas.microsoft.com/office/drawing/2014/main" id="{2B87EEFD-10FD-2B40-89A0-368ADE49C0CF}"/>
              </a:ext>
            </a:extLst>
          </p:cNvPr>
          <p:cNvSpPr/>
          <p:nvPr/>
        </p:nvSpPr>
        <p:spPr>
          <a:xfrm>
            <a:off x="5998512" y="3223616"/>
            <a:ext cx="176929" cy="245288"/>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solidFill>
            <a:srgbClr val="10847C"/>
          </a:solidFill>
          <a:ln w="9525" cap="flat">
            <a:noFill/>
            <a:prstDash val="solid"/>
            <a:miter/>
          </a:ln>
        </p:spPr>
        <p:txBody>
          <a:bodyPr rtlCol="0" anchor="ctr"/>
          <a:lstStyle/>
          <a:p>
            <a:endParaRPr lang="en-US"/>
          </a:p>
        </p:txBody>
      </p:sp>
      <p:grpSp>
        <p:nvGrpSpPr>
          <p:cNvPr id="766" name="Group 765">
            <a:extLst>
              <a:ext uri="{FF2B5EF4-FFF2-40B4-BE49-F238E27FC236}">
                <a16:creationId xmlns:a16="http://schemas.microsoft.com/office/drawing/2014/main" id="{0DF790F1-7452-E44F-AA1F-E0CE9C119F74}"/>
              </a:ext>
            </a:extLst>
          </p:cNvPr>
          <p:cNvGrpSpPr/>
          <p:nvPr/>
        </p:nvGrpSpPr>
        <p:grpSpPr>
          <a:xfrm>
            <a:off x="6352665" y="3238619"/>
            <a:ext cx="225186" cy="222420"/>
            <a:chOff x="5834400" y="3138001"/>
            <a:chExt cx="533408" cy="526857"/>
          </a:xfrm>
          <a:solidFill>
            <a:srgbClr val="10847C"/>
          </a:solidFill>
        </p:grpSpPr>
        <p:sp>
          <p:nvSpPr>
            <p:cNvPr id="767" name="Freeform: Shape 920">
              <a:extLst>
                <a:ext uri="{FF2B5EF4-FFF2-40B4-BE49-F238E27FC236}">
                  <a16:creationId xmlns:a16="http://schemas.microsoft.com/office/drawing/2014/main" id="{B8CADC89-E17F-8046-8280-E542D29809BC}"/>
                </a:ext>
              </a:extLst>
            </p:cNvPr>
            <p:cNvSpPr/>
            <p:nvPr/>
          </p:nvSpPr>
          <p:spPr>
            <a:xfrm>
              <a:off x="6120158" y="3143981"/>
              <a:ext cx="247650" cy="342900"/>
            </a:xfrm>
            <a:custGeom>
              <a:avLst/>
              <a:gdLst>
                <a:gd name="connsiteX0" fmla="*/ 241590 w 247650"/>
                <a:gd name="connsiteY0" fmla="*/ 257396 h 342900"/>
                <a:gd name="connsiteX1" fmla="*/ 53947 w 247650"/>
                <a:gd name="connsiteY1" fmla="*/ 10699 h 342900"/>
                <a:gd name="connsiteX2" fmla="*/ 7275 w 247650"/>
                <a:gd name="connsiteY2" fmla="*/ 44036 h 342900"/>
                <a:gd name="connsiteX3" fmla="*/ 7275 w 247650"/>
                <a:gd name="connsiteY3" fmla="*/ 205961 h 342900"/>
                <a:gd name="connsiteX4" fmla="*/ 42517 w 247650"/>
                <a:gd name="connsiteY4" fmla="*/ 260254 h 342900"/>
                <a:gd name="connsiteX5" fmla="*/ 170152 w 247650"/>
                <a:gd name="connsiteY5" fmla="*/ 324071 h 342900"/>
                <a:gd name="connsiteX6" fmla="*/ 241590 w 247650"/>
                <a:gd name="connsiteY6" fmla="*/ 281209 h 342900"/>
                <a:gd name="connsiteX7" fmla="*/ 24159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590" y="257396"/>
                  </a:moveTo>
                  <a:cubicBezTo>
                    <a:pt x="241590" y="143096"/>
                    <a:pt x="161580" y="38321"/>
                    <a:pt x="53947" y="10699"/>
                  </a:cubicBezTo>
                  <a:cubicBezTo>
                    <a:pt x="24420" y="3078"/>
                    <a:pt x="5370" y="4984"/>
                    <a:pt x="7275" y="44036"/>
                  </a:cubicBezTo>
                  <a:cubicBezTo>
                    <a:pt x="10132" y="97376"/>
                    <a:pt x="9180" y="151669"/>
                    <a:pt x="7275" y="205961"/>
                  </a:cubicBezTo>
                  <a:cubicBezTo>
                    <a:pt x="6322" y="234536"/>
                    <a:pt x="18705" y="248824"/>
                    <a:pt x="42517" y="260254"/>
                  </a:cubicBezTo>
                  <a:cubicBezTo>
                    <a:pt x="85380" y="280256"/>
                    <a:pt x="127290" y="303116"/>
                    <a:pt x="170152" y="324071"/>
                  </a:cubicBezTo>
                  <a:cubicBezTo>
                    <a:pt x="230160" y="354551"/>
                    <a:pt x="238732" y="348836"/>
                    <a:pt x="241590" y="281209"/>
                  </a:cubicBezTo>
                  <a:cubicBezTo>
                    <a:pt x="241590" y="273589"/>
                    <a:pt x="241590" y="265969"/>
                    <a:pt x="241590" y="257396"/>
                  </a:cubicBezTo>
                  <a:close/>
                </a:path>
              </a:pathLst>
            </a:custGeom>
            <a:grpFill/>
            <a:ln w="9525" cap="flat">
              <a:noFill/>
              <a:prstDash val="solid"/>
              <a:miter/>
            </a:ln>
          </p:spPr>
          <p:txBody>
            <a:bodyPr rtlCol="0" anchor="ctr"/>
            <a:lstStyle/>
            <a:p>
              <a:endParaRPr lang="en-US"/>
            </a:p>
          </p:txBody>
        </p:sp>
        <p:sp>
          <p:nvSpPr>
            <p:cNvPr id="768" name="Freeform: Shape 921">
              <a:extLst>
                <a:ext uri="{FF2B5EF4-FFF2-40B4-BE49-F238E27FC236}">
                  <a16:creationId xmlns:a16="http://schemas.microsoft.com/office/drawing/2014/main" id="{6615313D-C413-1343-981A-469EEC0399F0}"/>
                </a:ext>
              </a:extLst>
            </p:cNvPr>
            <p:cNvSpPr/>
            <p:nvPr/>
          </p:nvSpPr>
          <p:spPr>
            <a:xfrm>
              <a:off x="5911563" y="3435544"/>
              <a:ext cx="400050" cy="228600"/>
            </a:xfrm>
            <a:custGeom>
              <a:avLst/>
              <a:gdLst>
                <a:gd name="connsiteX0" fmla="*/ 194914 w 400050"/>
                <a:gd name="connsiteY0" fmla="*/ 230629 h 228600"/>
                <a:gd name="connsiteX1" fmla="*/ 387319 w 400050"/>
                <a:gd name="connsiteY1" fmla="*/ 145856 h 228600"/>
                <a:gd name="connsiteX2" fmla="*/ 381604 w 400050"/>
                <a:gd name="connsiteY2" fmla="*/ 99184 h 228600"/>
                <a:gd name="connsiteX3" fmla="*/ 217774 w 400050"/>
                <a:gd name="connsiteY3" fmla="*/ 13459 h 228600"/>
                <a:gd name="connsiteX4" fmla="*/ 178722 w 400050"/>
                <a:gd name="connsiteY4" fmla="*/ 14411 h 228600"/>
                <a:gd name="connsiteX5" fmla="*/ 22512 w 400050"/>
                <a:gd name="connsiteY5" fmla="*/ 122044 h 228600"/>
                <a:gd name="connsiteX6" fmla="*/ 23464 w 400050"/>
                <a:gd name="connsiteY6" fmla="*/ 165859 h 228600"/>
                <a:gd name="connsiteX7" fmla="*/ 194914 w 400050"/>
                <a:gd name="connsiteY7" fmla="*/ 230629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30629"/>
                  </a:moveTo>
                  <a:cubicBezTo>
                    <a:pt x="269209" y="228724"/>
                    <a:pt x="333979" y="202054"/>
                    <a:pt x="387319" y="145856"/>
                  </a:cubicBezTo>
                  <a:cubicBezTo>
                    <a:pt x="405417" y="126806"/>
                    <a:pt x="409227" y="113471"/>
                    <a:pt x="381604" y="99184"/>
                  </a:cubicBezTo>
                  <a:cubicBezTo>
                    <a:pt x="326360" y="71561"/>
                    <a:pt x="272067" y="42986"/>
                    <a:pt x="217774" y="13459"/>
                  </a:cubicBezTo>
                  <a:cubicBezTo>
                    <a:pt x="204439" y="5839"/>
                    <a:pt x="193009" y="3934"/>
                    <a:pt x="178722" y="14411"/>
                  </a:cubicBezTo>
                  <a:cubicBezTo>
                    <a:pt x="127287" y="50606"/>
                    <a:pt x="74899" y="86801"/>
                    <a:pt x="22512" y="122044"/>
                  </a:cubicBezTo>
                  <a:cubicBezTo>
                    <a:pt x="-1301" y="138236"/>
                    <a:pt x="5367" y="150619"/>
                    <a:pt x="23464" y="165859"/>
                  </a:cubicBezTo>
                  <a:cubicBezTo>
                    <a:pt x="72994" y="207769"/>
                    <a:pt x="129192" y="229676"/>
                    <a:pt x="194914" y="230629"/>
                  </a:cubicBezTo>
                  <a:close/>
                </a:path>
              </a:pathLst>
            </a:custGeom>
            <a:grpFill/>
            <a:ln w="9525" cap="flat">
              <a:noFill/>
              <a:prstDash val="solid"/>
              <a:miter/>
            </a:ln>
          </p:spPr>
          <p:txBody>
            <a:bodyPr rtlCol="0" anchor="ctr"/>
            <a:lstStyle/>
            <a:p>
              <a:endParaRPr lang="en-US"/>
            </a:p>
          </p:txBody>
        </p:sp>
        <p:sp>
          <p:nvSpPr>
            <p:cNvPr id="769" name="Freeform: Shape 922">
              <a:extLst>
                <a:ext uri="{FF2B5EF4-FFF2-40B4-BE49-F238E27FC236}">
                  <a16:creationId xmlns:a16="http://schemas.microsoft.com/office/drawing/2014/main" id="{2468D54D-8899-C740-A49A-A4FF3118126F}"/>
                </a:ext>
              </a:extLst>
            </p:cNvPr>
            <p:cNvSpPr/>
            <p:nvPr/>
          </p:nvSpPr>
          <p:spPr>
            <a:xfrm>
              <a:off x="5868829" y="3224314"/>
              <a:ext cx="209550" cy="85725"/>
            </a:xfrm>
            <a:custGeom>
              <a:avLst/>
              <a:gdLst>
                <a:gd name="connsiteX0" fmla="*/ 99536 w 209550"/>
                <a:gd name="connsiteY0" fmla="*/ 79908 h 85725"/>
                <a:gd name="connsiteX1" fmla="*/ 99536 w 209550"/>
                <a:gd name="connsiteY1" fmla="*/ 79908 h 85725"/>
                <a:gd name="connsiteX2" fmla="*/ 184309 w 209550"/>
                <a:gd name="connsiteY2" fmla="*/ 79908 h 85725"/>
                <a:gd name="connsiteX3" fmla="*/ 207169 w 209550"/>
                <a:gd name="connsiteY3" fmla="*/ 48476 h 85725"/>
                <a:gd name="connsiteX4" fmla="*/ 188119 w 209550"/>
                <a:gd name="connsiteY4" fmla="*/ 8470 h 85725"/>
                <a:gd name="connsiteX5" fmla="*/ 50959 w 209550"/>
                <a:gd name="connsiteY5" fmla="*/ 9423 h 85725"/>
                <a:gd name="connsiteX6" fmla="*/ 7144 w 209550"/>
                <a:gd name="connsiteY6" fmla="*/ 69431 h 85725"/>
                <a:gd name="connsiteX7" fmla="*/ 50959 w 209550"/>
                <a:gd name="connsiteY7" fmla="*/ 79908 h 85725"/>
                <a:gd name="connsiteX8" fmla="*/ 99536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9536" y="79908"/>
                  </a:moveTo>
                  <a:cubicBezTo>
                    <a:pt x="99536" y="79908"/>
                    <a:pt x="99536" y="79908"/>
                    <a:pt x="99536" y="79908"/>
                  </a:cubicBezTo>
                  <a:cubicBezTo>
                    <a:pt x="128111" y="79908"/>
                    <a:pt x="156686" y="78956"/>
                    <a:pt x="184309" y="79908"/>
                  </a:cubicBezTo>
                  <a:cubicBezTo>
                    <a:pt x="208121" y="80861"/>
                    <a:pt x="209074" y="64668"/>
                    <a:pt x="207169" y="48476"/>
                  </a:cubicBezTo>
                  <a:cubicBezTo>
                    <a:pt x="205264" y="33236"/>
                    <a:pt x="216694" y="9423"/>
                    <a:pt x="188119" y="8470"/>
                  </a:cubicBezTo>
                  <a:cubicBezTo>
                    <a:pt x="142399" y="7518"/>
                    <a:pt x="96679" y="5613"/>
                    <a:pt x="50959" y="9423"/>
                  </a:cubicBezTo>
                  <a:cubicBezTo>
                    <a:pt x="18574" y="12281"/>
                    <a:pt x="7144" y="45618"/>
                    <a:pt x="7144" y="69431"/>
                  </a:cubicBezTo>
                  <a:cubicBezTo>
                    <a:pt x="7144" y="89433"/>
                    <a:pt x="35719" y="77051"/>
                    <a:pt x="50959" y="79908"/>
                  </a:cubicBezTo>
                  <a:cubicBezTo>
                    <a:pt x="68104" y="80861"/>
                    <a:pt x="84296" y="79908"/>
                    <a:pt x="99536" y="79908"/>
                  </a:cubicBezTo>
                  <a:close/>
                </a:path>
              </a:pathLst>
            </a:custGeom>
            <a:grpFill/>
            <a:ln w="9525" cap="flat">
              <a:noFill/>
              <a:prstDash val="solid"/>
              <a:miter/>
            </a:ln>
          </p:spPr>
          <p:txBody>
            <a:bodyPr rtlCol="0" anchor="ctr"/>
            <a:lstStyle/>
            <a:p>
              <a:endParaRPr lang="en-US"/>
            </a:p>
          </p:txBody>
        </p:sp>
        <p:sp>
          <p:nvSpPr>
            <p:cNvPr id="770" name="Freeform: Shape 923">
              <a:extLst>
                <a:ext uri="{FF2B5EF4-FFF2-40B4-BE49-F238E27FC236}">
                  <a16:creationId xmlns:a16="http://schemas.microsoft.com/office/drawing/2014/main" id="{2931A093-AE55-AC4B-B6AB-CDBF3B6DD495}"/>
                </a:ext>
              </a:extLst>
            </p:cNvPr>
            <p:cNvSpPr/>
            <p:nvPr/>
          </p:nvSpPr>
          <p:spPr>
            <a:xfrm>
              <a:off x="5835359" y="3336131"/>
              <a:ext cx="238125" cy="66675"/>
            </a:xfrm>
            <a:custGeom>
              <a:avLst/>
              <a:gdLst>
                <a:gd name="connsiteX0" fmla="*/ 121576 w 238125"/>
                <a:gd name="connsiteY0" fmla="*/ 65246 h 66675"/>
                <a:gd name="connsiteX1" fmla="*/ 212064 w 238125"/>
                <a:gd name="connsiteY1" fmla="*/ 65246 h 66675"/>
                <a:gd name="connsiteX2" fmla="*/ 239686 w 238125"/>
                <a:gd name="connsiteY2" fmla="*/ 36671 h 66675"/>
                <a:gd name="connsiteX3" fmla="*/ 213016 w 238125"/>
                <a:gd name="connsiteY3" fmla="*/ 7144 h 66675"/>
                <a:gd name="connsiteX4" fmla="*/ 37756 w 238125"/>
                <a:gd name="connsiteY4" fmla="*/ 7144 h 66675"/>
                <a:gd name="connsiteX5" fmla="*/ 7276 w 238125"/>
                <a:gd name="connsiteY5" fmla="*/ 46196 h 66675"/>
                <a:gd name="connsiteX6" fmla="*/ 36804 w 238125"/>
                <a:gd name="connsiteY6" fmla="*/ 64294 h 66675"/>
                <a:gd name="connsiteX7" fmla="*/ 121576 w 238125"/>
                <a:gd name="connsiteY7" fmla="*/ 65246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1576" y="65246"/>
                  </a:moveTo>
                  <a:cubicBezTo>
                    <a:pt x="152056" y="65246"/>
                    <a:pt x="181584" y="64294"/>
                    <a:pt x="212064" y="65246"/>
                  </a:cubicBezTo>
                  <a:cubicBezTo>
                    <a:pt x="233019" y="66199"/>
                    <a:pt x="239686" y="56674"/>
                    <a:pt x="239686" y="36671"/>
                  </a:cubicBezTo>
                  <a:cubicBezTo>
                    <a:pt x="239686" y="17621"/>
                    <a:pt x="234924" y="7144"/>
                    <a:pt x="213016" y="7144"/>
                  </a:cubicBezTo>
                  <a:cubicBezTo>
                    <a:pt x="154914" y="8096"/>
                    <a:pt x="95859" y="8096"/>
                    <a:pt x="37756" y="7144"/>
                  </a:cubicBezTo>
                  <a:cubicBezTo>
                    <a:pt x="10134" y="7144"/>
                    <a:pt x="9181" y="27146"/>
                    <a:pt x="7276" y="46196"/>
                  </a:cubicBezTo>
                  <a:cubicBezTo>
                    <a:pt x="5372" y="70009"/>
                    <a:pt x="24422" y="64294"/>
                    <a:pt x="36804" y="64294"/>
                  </a:cubicBezTo>
                  <a:cubicBezTo>
                    <a:pt x="64426" y="65246"/>
                    <a:pt x="93001" y="65246"/>
                    <a:pt x="121576" y="65246"/>
                  </a:cubicBezTo>
                  <a:close/>
                </a:path>
              </a:pathLst>
            </a:custGeom>
            <a:grpFill/>
            <a:ln w="9525" cap="flat">
              <a:noFill/>
              <a:prstDash val="solid"/>
              <a:miter/>
            </a:ln>
          </p:spPr>
          <p:txBody>
            <a:bodyPr rtlCol="0" anchor="ctr"/>
            <a:lstStyle/>
            <a:p>
              <a:endParaRPr lang="en-US"/>
            </a:p>
          </p:txBody>
        </p:sp>
        <p:sp>
          <p:nvSpPr>
            <p:cNvPr id="771" name="Freeform: Shape 924">
              <a:extLst>
                <a:ext uri="{FF2B5EF4-FFF2-40B4-BE49-F238E27FC236}">
                  <a16:creationId xmlns:a16="http://schemas.microsoft.com/office/drawing/2014/main" id="{A92AB474-10FA-854D-BC5A-0D4B00473CE6}"/>
                </a:ext>
              </a:extLst>
            </p:cNvPr>
            <p:cNvSpPr/>
            <p:nvPr/>
          </p:nvSpPr>
          <p:spPr>
            <a:xfrm>
              <a:off x="5835446" y="3422792"/>
              <a:ext cx="161925" cy="95250"/>
            </a:xfrm>
            <a:custGeom>
              <a:avLst/>
              <a:gdLst>
                <a:gd name="connsiteX0" fmla="*/ 158637 w 161925"/>
                <a:gd name="connsiteY0" fmla="*/ 16686 h 95250"/>
                <a:gd name="connsiteX1" fmla="*/ 155779 w 161925"/>
                <a:gd name="connsiteY1" fmla="*/ 7161 h 95250"/>
                <a:gd name="connsiteX2" fmla="*/ 29097 w 161925"/>
                <a:gd name="connsiteY2" fmla="*/ 7161 h 95250"/>
                <a:gd name="connsiteX3" fmla="*/ 7189 w 161925"/>
                <a:gd name="connsiteY3" fmla="*/ 18591 h 95250"/>
                <a:gd name="connsiteX4" fmla="*/ 31002 w 161925"/>
                <a:gd name="connsiteY4" fmla="*/ 84313 h 95250"/>
                <a:gd name="connsiteX5" fmla="*/ 75769 w 161925"/>
                <a:gd name="connsiteY5" fmla="*/ 70978 h 95250"/>
                <a:gd name="connsiteX6" fmla="*/ 158637 w 161925"/>
                <a:gd name="connsiteY6" fmla="*/ 1668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8637" y="16686"/>
                  </a:moveTo>
                  <a:cubicBezTo>
                    <a:pt x="157684" y="13828"/>
                    <a:pt x="156732" y="10018"/>
                    <a:pt x="155779" y="7161"/>
                  </a:cubicBezTo>
                  <a:cubicBezTo>
                    <a:pt x="113869" y="7161"/>
                    <a:pt x="71007" y="7161"/>
                    <a:pt x="29097" y="7161"/>
                  </a:cubicBezTo>
                  <a:cubicBezTo>
                    <a:pt x="20524" y="7161"/>
                    <a:pt x="6237" y="6208"/>
                    <a:pt x="7189" y="18591"/>
                  </a:cubicBezTo>
                  <a:cubicBezTo>
                    <a:pt x="8142" y="42403"/>
                    <a:pt x="13857" y="67168"/>
                    <a:pt x="31002" y="84313"/>
                  </a:cubicBezTo>
                  <a:cubicBezTo>
                    <a:pt x="48147" y="101458"/>
                    <a:pt x="62434" y="78598"/>
                    <a:pt x="75769" y="70978"/>
                  </a:cubicBezTo>
                  <a:cubicBezTo>
                    <a:pt x="104344" y="53833"/>
                    <a:pt x="131014" y="34783"/>
                    <a:pt x="158637" y="16686"/>
                  </a:cubicBezTo>
                  <a:close/>
                </a:path>
              </a:pathLst>
            </a:custGeom>
            <a:grpFill/>
            <a:ln w="9525" cap="flat">
              <a:noFill/>
              <a:prstDash val="solid"/>
              <a:miter/>
            </a:ln>
          </p:spPr>
          <p:txBody>
            <a:bodyPr rtlCol="0" anchor="ctr"/>
            <a:lstStyle/>
            <a:p>
              <a:endParaRPr lang="en-US"/>
            </a:p>
          </p:txBody>
        </p:sp>
        <p:sp>
          <p:nvSpPr>
            <p:cNvPr id="772" name="Freeform: Shape 925">
              <a:extLst>
                <a:ext uri="{FF2B5EF4-FFF2-40B4-BE49-F238E27FC236}">
                  <a16:creationId xmlns:a16="http://schemas.microsoft.com/office/drawing/2014/main" id="{755A73CA-109E-0A4E-9A3E-D07C3E65C806}"/>
                </a:ext>
              </a:extLst>
            </p:cNvPr>
            <p:cNvSpPr/>
            <p:nvPr/>
          </p:nvSpPr>
          <p:spPr>
            <a:xfrm>
              <a:off x="5938361" y="3138715"/>
              <a:ext cx="133350" cy="66675"/>
            </a:xfrm>
            <a:custGeom>
              <a:avLst/>
              <a:gdLst>
                <a:gd name="connsiteX0" fmla="*/ 7144 w 133350"/>
                <a:gd name="connsiteY0" fmla="*/ 66447 h 66675"/>
                <a:gd name="connsiteX1" fmla="*/ 101441 w 133350"/>
                <a:gd name="connsiteY1" fmla="*/ 66447 h 66675"/>
                <a:gd name="connsiteX2" fmla="*/ 129064 w 133350"/>
                <a:gd name="connsiteY2" fmla="*/ 25490 h 66675"/>
                <a:gd name="connsiteX3" fmla="*/ 94774 w 133350"/>
                <a:gd name="connsiteY3" fmla="*/ 13107 h 66675"/>
                <a:gd name="connsiteX4" fmla="*/ 7144 w 133350"/>
                <a:gd name="connsiteY4" fmla="*/ 66447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6447"/>
                  </a:moveTo>
                  <a:cubicBezTo>
                    <a:pt x="46196" y="66447"/>
                    <a:pt x="73819" y="65495"/>
                    <a:pt x="101441" y="66447"/>
                  </a:cubicBezTo>
                  <a:cubicBezTo>
                    <a:pt x="135731" y="68352"/>
                    <a:pt x="130016" y="44540"/>
                    <a:pt x="129064" y="25490"/>
                  </a:cubicBezTo>
                  <a:cubicBezTo>
                    <a:pt x="128111" y="-4038"/>
                    <a:pt x="108109" y="10250"/>
                    <a:pt x="94774" y="13107"/>
                  </a:cubicBezTo>
                  <a:cubicBezTo>
                    <a:pt x="66199" y="21680"/>
                    <a:pt x="38576" y="32157"/>
                    <a:pt x="7144" y="66447"/>
                  </a:cubicBezTo>
                  <a:close/>
                </a:path>
              </a:pathLst>
            </a:custGeom>
            <a:grpFill/>
            <a:ln w="9525" cap="flat">
              <a:noFill/>
              <a:prstDash val="solid"/>
              <a:miter/>
            </a:ln>
          </p:spPr>
          <p:txBody>
            <a:bodyPr rtlCol="0" anchor="ctr"/>
            <a:lstStyle/>
            <a:p>
              <a:endParaRPr lang="en-US"/>
            </a:p>
          </p:txBody>
        </p:sp>
        <p:sp>
          <p:nvSpPr>
            <p:cNvPr id="773" name="Freeform: Shape 926">
              <a:extLst>
                <a:ext uri="{FF2B5EF4-FFF2-40B4-BE49-F238E27FC236}">
                  <a16:creationId xmlns:a16="http://schemas.microsoft.com/office/drawing/2014/main" id="{A83F7E87-FF29-604B-9DF9-DB5DBDF095E6}"/>
                </a:ext>
              </a:extLst>
            </p:cNvPr>
            <p:cNvSpPr/>
            <p:nvPr/>
          </p:nvSpPr>
          <p:spPr>
            <a:xfrm>
              <a:off x="6120098" y="3143981"/>
              <a:ext cx="247650" cy="342900"/>
            </a:xfrm>
            <a:custGeom>
              <a:avLst/>
              <a:gdLst>
                <a:gd name="connsiteX0" fmla="*/ 241650 w 247650"/>
                <a:gd name="connsiteY0" fmla="*/ 257396 h 342900"/>
                <a:gd name="connsiteX1" fmla="*/ 241650 w 247650"/>
                <a:gd name="connsiteY1" fmla="*/ 281209 h 342900"/>
                <a:gd name="connsiteX2" fmla="*/ 170213 w 247650"/>
                <a:gd name="connsiteY2" fmla="*/ 324071 h 342900"/>
                <a:gd name="connsiteX3" fmla="*/ 42577 w 247650"/>
                <a:gd name="connsiteY3" fmla="*/ 260254 h 342900"/>
                <a:gd name="connsiteX4" fmla="*/ 7335 w 247650"/>
                <a:gd name="connsiteY4" fmla="*/ 205961 h 342900"/>
                <a:gd name="connsiteX5" fmla="*/ 7335 w 247650"/>
                <a:gd name="connsiteY5" fmla="*/ 44036 h 342900"/>
                <a:gd name="connsiteX6" fmla="*/ 54008 w 247650"/>
                <a:gd name="connsiteY6" fmla="*/ 10699 h 342900"/>
                <a:gd name="connsiteX7" fmla="*/ 24165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650" y="257396"/>
                  </a:moveTo>
                  <a:cubicBezTo>
                    <a:pt x="241650" y="265016"/>
                    <a:pt x="241650" y="273589"/>
                    <a:pt x="241650" y="281209"/>
                  </a:cubicBezTo>
                  <a:cubicBezTo>
                    <a:pt x="238792" y="348836"/>
                    <a:pt x="230220" y="354551"/>
                    <a:pt x="170213" y="324071"/>
                  </a:cubicBezTo>
                  <a:cubicBezTo>
                    <a:pt x="128302" y="302164"/>
                    <a:pt x="86392" y="279304"/>
                    <a:pt x="42577" y="260254"/>
                  </a:cubicBezTo>
                  <a:cubicBezTo>
                    <a:pt x="17812" y="248824"/>
                    <a:pt x="5430" y="234536"/>
                    <a:pt x="7335" y="205961"/>
                  </a:cubicBezTo>
                  <a:cubicBezTo>
                    <a:pt x="9240" y="151669"/>
                    <a:pt x="10192" y="98329"/>
                    <a:pt x="7335" y="44036"/>
                  </a:cubicBezTo>
                  <a:cubicBezTo>
                    <a:pt x="5430" y="4984"/>
                    <a:pt x="23527" y="3078"/>
                    <a:pt x="54008" y="10699"/>
                  </a:cubicBezTo>
                  <a:cubicBezTo>
                    <a:pt x="161640" y="39274"/>
                    <a:pt x="241650" y="143096"/>
                    <a:pt x="241650" y="257396"/>
                  </a:cubicBezTo>
                  <a:close/>
                </a:path>
              </a:pathLst>
            </a:custGeom>
            <a:grpFill/>
            <a:ln w="9525" cap="flat">
              <a:noFill/>
              <a:prstDash val="solid"/>
              <a:miter/>
            </a:ln>
          </p:spPr>
          <p:txBody>
            <a:bodyPr rtlCol="0" anchor="ctr"/>
            <a:lstStyle/>
            <a:p>
              <a:endParaRPr lang="en-US"/>
            </a:p>
          </p:txBody>
        </p:sp>
        <p:sp>
          <p:nvSpPr>
            <p:cNvPr id="774" name="Freeform: Shape 927">
              <a:extLst>
                <a:ext uri="{FF2B5EF4-FFF2-40B4-BE49-F238E27FC236}">
                  <a16:creationId xmlns:a16="http://schemas.microsoft.com/office/drawing/2014/main" id="{226DF1E6-7951-4447-BBA0-575C3725E872}"/>
                </a:ext>
              </a:extLst>
            </p:cNvPr>
            <p:cNvSpPr/>
            <p:nvPr/>
          </p:nvSpPr>
          <p:spPr>
            <a:xfrm>
              <a:off x="5911563" y="3436258"/>
              <a:ext cx="400050" cy="228600"/>
            </a:xfrm>
            <a:custGeom>
              <a:avLst/>
              <a:gdLst>
                <a:gd name="connsiteX0" fmla="*/ 194914 w 400050"/>
                <a:gd name="connsiteY0" fmla="*/ 229915 h 228600"/>
                <a:gd name="connsiteX1" fmla="*/ 23464 w 400050"/>
                <a:gd name="connsiteY1" fmla="*/ 165145 h 228600"/>
                <a:gd name="connsiteX2" fmla="*/ 22512 w 400050"/>
                <a:gd name="connsiteY2" fmla="*/ 121330 h 228600"/>
                <a:gd name="connsiteX3" fmla="*/ 178722 w 400050"/>
                <a:gd name="connsiteY3" fmla="*/ 13697 h 228600"/>
                <a:gd name="connsiteX4" fmla="*/ 217774 w 400050"/>
                <a:gd name="connsiteY4" fmla="*/ 12745 h 228600"/>
                <a:gd name="connsiteX5" fmla="*/ 381604 w 400050"/>
                <a:gd name="connsiteY5" fmla="*/ 98470 h 228600"/>
                <a:gd name="connsiteX6" fmla="*/ 387319 w 400050"/>
                <a:gd name="connsiteY6" fmla="*/ 145142 h 228600"/>
                <a:gd name="connsiteX7" fmla="*/ 194914 w 400050"/>
                <a:gd name="connsiteY7" fmla="*/ 22991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29915"/>
                  </a:moveTo>
                  <a:cubicBezTo>
                    <a:pt x="129192" y="228010"/>
                    <a:pt x="72994" y="207055"/>
                    <a:pt x="23464" y="165145"/>
                  </a:cubicBezTo>
                  <a:cubicBezTo>
                    <a:pt x="5367" y="149905"/>
                    <a:pt x="-1301" y="137522"/>
                    <a:pt x="22512" y="121330"/>
                  </a:cubicBezTo>
                  <a:cubicBezTo>
                    <a:pt x="74899" y="86087"/>
                    <a:pt x="127287" y="49892"/>
                    <a:pt x="178722" y="13697"/>
                  </a:cubicBezTo>
                  <a:cubicBezTo>
                    <a:pt x="193009" y="4172"/>
                    <a:pt x="203487" y="6077"/>
                    <a:pt x="217774" y="12745"/>
                  </a:cubicBezTo>
                  <a:cubicBezTo>
                    <a:pt x="272067" y="41320"/>
                    <a:pt x="326360" y="70847"/>
                    <a:pt x="381604" y="98470"/>
                  </a:cubicBezTo>
                  <a:cubicBezTo>
                    <a:pt x="409227" y="112758"/>
                    <a:pt x="405417" y="126092"/>
                    <a:pt x="387319" y="145142"/>
                  </a:cubicBezTo>
                  <a:cubicBezTo>
                    <a:pt x="333979" y="201340"/>
                    <a:pt x="269209" y="228010"/>
                    <a:pt x="194914" y="229915"/>
                  </a:cubicBezTo>
                  <a:close/>
                </a:path>
              </a:pathLst>
            </a:custGeom>
            <a:grpFill/>
            <a:ln w="9525" cap="flat">
              <a:noFill/>
              <a:prstDash val="solid"/>
              <a:miter/>
            </a:ln>
          </p:spPr>
          <p:txBody>
            <a:bodyPr rtlCol="0" anchor="ctr"/>
            <a:lstStyle/>
            <a:p>
              <a:endParaRPr lang="en-US"/>
            </a:p>
          </p:txBody>
        </p:sp>
        <p:sp>
          <p:nvSpPr>
            <p:cNvPr id="775" name="Freeform: Shape 928">
              <a:extLst>
                <a:ext uri="{FF2B5EF4-FFF2-40B4-BE49-F238E27FC236}">
                  <a16:creationId xmlns:a16="http://schemas.microsoft.com/office/drawing/2014/main" id="{CD778646-73DA-FB40-AC49-4D37601FBB45}"/>
                </a:ext>
              </a:extLst>
            </p:cNvPr>
            <p:cNvSpPr/>
            <p:nvPr/>
          </p:nvSpPr>
          <p:spPr>
            <a:xfrm>
              <a:off x="5869781" y="3224314"/>
              <a:ext cx="209550" cy="85725"/>
            </a:xfrm>
            <a:custGeom>
              <a:avLst/>
              <a:gdLst>
                <a:gd name="connsiteX0" fmla="*/ 98584 w 209550"/>
                <a:gd name="connsiteY0" fmla="*/ 79908 h 85725"/>
                <a:gd name="connsiteX1" fmla="*/ 50959 w 209550"/>
                <a:gd name="connsiteY1" fmla="*/ 79908 h 85725"/>
                <a:gd name="connsiteX2" fmla="*/ 7144 w 209550"/>
                <a:gd name="connsiteY2" fmla="*/ 69431 h 85725"/>
                <a:gd name="connsiteX3" fmla="*/ 50959 w 209550"/>
                <a:gd name="connsiteY3" fmla="*/ 9423 h 85725"/>
                <a:gd name="connsiteX4" fmla="*/ 188119 w 209550"/>
                <a:gd name="connsiteY4" fmla="*/ 8470 h 85725"/>
                <a:gd name="connsiteX5" fmla="*/ 207169 w 209550"/>
                <a:gd name="connsiteY5" fmla="*/ 48476 h 85725"/>
                <a:gd name="connsiteX6" fmla="*/ 184309 w 209550"/>
                <a:gd name="connsiteY6" fmla="*/ 79908 h 85725"/>
                <a:gd name="connsiteX7" fmla="*/ 98584 w 209550"/>
                <a:gd name="connsiteY7" fmla="*/ 79908 h 85725"/>
                <a:gd name="connsiteX8" fmla="*/ 98584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8584" y="79908"/>
                  </a:moveTo>
                  <a:cubicBezTo>
                    <a:pt x="82391" y="79908"/>
                    <a:pt x="67151" y="81813"/>
                    <a:pt x="50959" y="79908"/>
                  </a:cubicBezTo>
                  <a:cubicBezTo>
                    <a:pt x="35719" y="78003"/>
                    <a:pt x="7144" y="89433"/>
                    <a:pt x="7144" y="69431"/>
                  </a:cubicBezTo>
                  <a:cubicBezTo>
                    <a:pt x="7144" y="45618"/>
                    <a:pt x="18574" y="12281"/>
                    <a:pt x="50959" y="9423"/>
                  </a:cubicBezTo>
                  <a:cubicBezTo>
                    <a:pt x="96679" y="5613"/>
                    <a:pt x="142399" y="7518"/>
                    <a:pt x="188119" y="8470"/>
                  </a:cubicBezTo>
                  <a:cubicBezTo>
                    <a:pt x="216694" y="9423"/>
                    <a:pt x="205264" y="33236"/>
                    <a:pt x="207169" y="48476"/>
                  </a:cubicBezTo>
                  <a:cubicBezTo>
                    <a:pt x="209074" y="64668"/>
                    <a:pt x="208121" y="80861"/>
                    <a:pt x="184309" y="79908"/>
                  </a:cubicBezTo>
                  <a:cubicBezTo>
                    <a:pt x="155734" y="78956"/>
                    <a:pt x="127159" y="78956"/>
                    <a:pt x="98584" y="79908"/>
                  </a:cubicBezTo>
                  <a:cubicBezTo>
                    <a:pt x="98584" y="79908"/>
                    <a:pt x="98584" y="79908"/>
                    <a:pt x="98584" y="79908"/>
                  </a:cubicBezTo>
                  <a:close/>
                </a:path>
              </a:pathLst>
            </a:custGeom>
            <a:grpFill/>
            <a:ln w="9525" cap="flat">
              <a:noFill/>
              <a:prstDash val="solid"/>
              <a:miter/>
            </a:ln>
          </p:spPr>
          <p:txBody>
            <a:bodyPr rtlCol="0" anchor="ctr"/>
            <a:lstStyle/>
            <a:p>
              <a:endParaRPr lang="en-US"/>
            </a:p>
          </p:txBody>
        </p:sp>
        <p:sp>
          <p:nvSpPr>
            <p:cNvPr id="776" name="Freeform: Shape 929">
              <a:extLst>
                <a:ext uri="{FF2B5EF4-FFF2-40B4-BE49-F238E27FC236}">
                  <a16:creationId xmlns:a16="http://schemas.microsoft.com/office/drawing/2014/main" id="{AA01AA51-446C-D443-B9AB-67484A32FAFB}"/>
                </a:ext>
              </a:extLst>
            </p:cNvPr>
            <p:cNvSpPr/>
            <p:nvPr/>
          </p:nvSpPr>
          <p:spPr>
            <a:xfrm>
              <a:off x="5834400" y="3337084"/>
              <a:ext cx="238125" cy="66675"/>
            </a:xfrm>
            <a:custGeom>
              <a:avLst/>
              <a:gdLst>
                <a:gd name="connsiteX0" fmla="*/ 122535 w 238125"/>
                <a:gd name="connsiteY0" fmla="*/ 64294 h 66675"/>
                <a:gd name="connsiteX1" fmla="*/ 36810 w 238125"/>
                <a:gd name="connsiteY1" fmla="*/ 64294 h 66675"/>
                <a:gd name="connsiteX2" fmla="*/ 7283 w 238125"/>
                <a:gd name="connsiteY2" fmla="*/ 46196 h 66675"/>
                <a:gd name="connsiteX3" fmla="*/ 37763 w 238125"/>
                <a:gd name="connsiteY3" fmla="*/ 7144 h 66675"/>
                <a:gd name="connsiteX4" fmla="*/ 213023 w 238125"/>
                <a:gd name="connsiteY4" fmla="*/ 7144 h 66675"/>
                <a:gd name="connsiteX5" fmla="*/ 239693 w 238125"/>
                <a:gd name="connsiteY5" fmla="*/ 36671 h 66675"/>
                <a:gd name="connsiteX6" fmla="*/ 212070 w 238125"/>
                <a:gd name="connsiteY6" fmla="*/ 65246 h 66675"/>
                <a:gd name="connsiteX7" fmla="*/ 122535 w 238125"/>
                <a:gd name="connsiteY7" fmla="*/ 6429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2535" y="64294"/>
                  </a:moveTo>
                  <a:cubicBezTo>
                    <a:pt x="93960" y="64294"/>
                    <a:pt x="65385" y="65246"/>
                    <a:pt x="36810" y="64294"/>
                  </a:cubicBezTo>
                  <a:cubicBezTo>
                    <a:pt x="23475" y="64294"/>
                    <a:pt x="5378" y="69056"/>
                    <a:pt x="7283" y="46196"/>
                  </a:cubicBezTo>
                  <a:cubicBezTo>
                    <a:pt x="9188" y="27146"/>
                    <a:pt x="10140" y="7144"/>
                    <a:pt x="37763" y="7144"/>
                  </a:cubicBezTo>
                  <a:cubicBezTo>
                    <a:pt x="95865" y="7144"/>
                    <a:pt x="154920" y="8096"/>
                    <a:pt x="213023" y="7144"/>
                  </a:cubicBezTo>
                  <a:cubicBezTo>
                    <a:pt x="234930" y="7144"/>
                    <a:pt x="239693" y="17621"/>
                    <a:pt x="239693" y="36671"/>
                  </a:cubicBezTo>
                  <a:cubicBezTo>
                    <a:pt x="239693" y="56674"/>
                    <a:pt x="233025" y="66199"/>
                    <a:pt x="212070" y="65246"/>
                  </a:cubicBezTo>
                  <a:cubicBezTo>
                    <a:pt x="182543" y="63341"/>
                    <a:pt x="153015" y="64294"/>
                    <a:pt x="122535" y="64294"/>
                  </a:cubicBezTo>
                  <a:close/>
                </a:path>
              </a:pathLst>
            </a:custGeom>
            <a:grpFill/>
            <a:ln w="9525" cap="flat">
              <a:noFill/>
              <a:prstDash val="solid"/>
              <a:miter/>
            </a:ln>
          </p:spPr>
          <p:txBody>
            <a:bodyPr rtlCol="0" anchor="ctr"/>
            <a:lstStyle/>
            <a:p>
              <a:endParaRPr lang="en-US"/>
            </a:p>
          </p:txBody>
        </p:sp>
        <p:sp>
          <p:nvSpPr>
            <p:cNvPr id="777" name="Freeform: Shape 930">
              <a:extLst>
                <a:ext uri="{FF2B5EF4-FFF2-40B4-BE49-F238E27FC236}">
                  <a16:creationId xmlns:a16="http://schemas.microsoft.com/office/drawing/2014/main" id="{0AFD5EC7-6679-5D4E-BDB5-D0286354DB4D}"/>
                </a:ext>
              </a:extLst>
            </p:cNvPr>
            <p:cNvSpPr/>
            <p:nvPr/>
          </p:nvSpPr>
          <p:spPr>
            <a:xfrm>
              <a:off x="5834490" y="3421762"/>
              <a:ext cx="161925" cy="95250"/>
            </a:xfrm>
            <a:custGeom>
              <a:avLst/>
              <a:gdLst>
                <a:gd name="connsiteX0" fmla="*/ 159592 w 161925"/>
                <a:gd name="connsiteY0" fmla="*/ 17715 h 95250"/>
                <a:gd name="connsiteX1" fmla="*/ 75772 w 161925"/>
                <a:gd name="connsiteY1" fmla="*/ 71055 h 95250"/>
                <a:gd name="connsiteX2" fmla="*/ 31005 w 161925"/>
                <a:gd name="connsiteY2" fmla="*/ 84390 h 95250"/>
                <a:gd name="connsiteX3" fmla="*/ 7192 w 161925"/>
                <a:gd name="connsiteY3" fmla="*/ 18668 h 95250"/>
                <a:gd name="connsiteX4" fmla="*/ 29100 w 161925"/>
                <a:gd name="connsiteY4" fmla="*/ 7238 h 95250"/>
                <a:gd name="connsiteX5" fmla="*/ 155782 w 161925"/>
                <a:gd name="connsiteY5" fmla="*/ 7238 h 95250"/>
                <a:gd name="connsiteX6" fmla="*/ 159592 w 161925"/>
                <a:gd name="connsiteY6" fmla="*/ 1771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9592" y="17715"/>
                  </a:moveTo>
                  <a:cubicBezTo>
                    <a:pt x="131970" y="35813"/>
                    <a:pt x="104347" y="54863"/>
                    <a:pt x="75772" y="71055"/>
                  </a:cubicBezTo>
                  <a:cubicBezTo>
                    <a:pt x="62437" y="78675"/>
                    <a:pt x="49102" y="101535"/>
                    <a:pt x="31005" y="84390"/>
                  </a:cubicBezTo>
                  <a:cubicBezTo>
                    <a:pt x="13860" y="68198"/>
                    <a:pt x="9097" y="42480"/>
                    <a:pt x="7192" y="18668"/>
                  </a:cubicBezTo>
                  <a:cubicBezTo>
                    <a:pt x="6240" y="5333"/>
                    <a:pt x="19575" y="7238"/>
                    <a:pt x="29100" y="7238"/>
                  </a:cubicBezTo>
                  <a:cubicBezTo>
                    <a:pt x="71010" y="7238"/>
                    <a:pt x="113872" y="7238"/>
                    <a:pt x="155782" y="7238"/>
                  </a:cubicBezTo>
                  <a:cubicBezTo>
                    <a:pt x="157687" y="11048"/>
                    <a:pt x="158640" y="13905"/>
                    <a:pt x="159592" y="17715"/>
                  </a:cubicBezTo>
                  <a:close/>
                </a:path>
              </a:pathLst>
            </a:custGeom>
            <a:grpFill/>
            <a:ln w="9525" cap="flat">
              <a:noFill/>
              <a:prstDash val="solid"/>
              <a:miter/>
            </a:ln>
          </p:spPr>
          <p:txBody>
            <a:bodyPr rtlCol="0" anchor="ctr"/>
            <a:lstStyle/>
            <a:p>
              <a:endParaRPr lang="en-US"/>
            </a:p>
          </p:txBody>
        </p:sp>
        <p:sp>
          <p:nvSpPr>
            <p:cNvPr id="778" name="Freeform: Shape 931">
              <a:extLst>
                <a:ext uri="{FF2B5EF4-FFF2-40B4-BE49-F238E27FC236}">
                  <a16:creationId xmlns:a16="http://schemas.microsoft.com/office/drawing/2014/main" id="{2BA0B1C1-9988-1F48-BF76-E4295F9AD52E}"/>
                </a:ext>
              </a:extLst>
            </p:cNvPr>
            <p:cNvSpPr/>
            <p:nvPr/>
          </p:nvSpPr>
          <p:spPr>
            <a:xfrm>
              <a:off x="5938361" y="3138001"/>
              <a:ext cx="133350" cy="66675"/>
            </a:xfrm>
            <a:custGeom>
              <a:avLst/>
              <a:gdLst>
                <a:gd name="connsiteX0" fmla="*/ 7144 w 133350"/>
                <a:gd name="connsiteY0" fmla="*/ 67161 h 66675"/>
                <a:gd name="connsiteX1" fmla="*/ 94774 w 133350"/>
                <a:gd name="connsiteY1" fmla="*/ 13821 h 66675"/>
                <a:gd name="connsiteX2" fmla="*/ 129064 w 133350"/>
                <a:gd name="connsiteY2" fmla="*/ 26204 h 66675"/>
                <a:gd name="connsiteX3" fmla="*/ 101441 w 133350"/>
                <a:gd name="connsiteY3" fmla="*/ 67161 h 66675"/>
                <a:gd name="connsiteX4" fmla="*/ 7144 w 133350"/>
                <a:gd name="connsiteY4" fmla="*/ 67161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7161"/>
                  </a:moveTo>
                  <a:cubicBezTo>
                    <a:pt x="38576" y="32871"/>
                    <a:pt x="66199" y="22394"/>
                    <a:pt x="94774" y="13821"/>
                  </a:cubicBezTo>
                  <a:cubicBezTo>
                    <a:pt x="107156" y="10011"/>
                    <a:pt x="127159" y="-4276"/>
                    <a:pt x="129064" y="26204"/>
                  </a:cubicBezTo>
                  <a:cubicBezTo>
                    <a:pt x="130016" y="46206"/>
                    <a:pt x="135731" y="69066"/>
                    <a:pt x="101441" y="67161"/>
                  </a:cubicBezTo>
                  <a:cubicBezTo>
                    <a:pt x="73819" y="66208"/>
                    <a:pt x="46196" y="67161"/>
                    <a:pt x="7144" y="67161"/>
                  </a:cubicBezTo>
                  <a:close/>
                </a:path>
              </a:pathLst>
            </a:custGeom>
            <a:grpFill/>
            <a:ln w="9525" cap="flat">
              <a:noFill/>
              <a:prstDash val="solid"/>
              <a:miter/>
            </a:ln>
          </p:spPr>
          <p:txBody>
            <a:bodyPr rtlCol="0" anchor="ctr"/>
            <a:lstStyle/>
            <a:p>
              <a:endParaRPr lang="en-US"/>
            </a:p>
          </p:txBody>
        </p:sp>
      </p:grpSp>
      <p:sp>
        <p:nvSpPr>
          <p:cNvPr id="779" name="Graphic 48">
            <a:extLst>
              <a:ext uri="{FF2B5EF4-FFF2-40B4-BE49-F238E27FC236}">
                <a16:creationId xmlns:a16="http://schemas.microsoft.com/office/drawing/2014/main" id="{2613A274-5386-7248-87B1-0BDDA4169152}"/>
              </a:ext>
            </a:extLst>
          </p:cNvPr>
          <p:cNvSpPr/>
          <p:nvPr/>
        </p:nvSpPr>
        <p:spPr>
          <a:xfrm>
            <a:off x="6867621" y="3227904"/>
            <a:ext cx="241267" cy="237246"/>
          </a:xfrm>
          <a:custGeom>
            <a:avLst/>
            <a:gdLst>
              <a:gd name="connsiteX0" fmla="*/ 288167 w 571500"/>
              <a:gd name="connsiteY0" fmla="*/ 8141 h 561975"/>
              <a:gd name="connsiteX1" fmla="*/ 507242 w 571500"/>
              <a:gd name="connsiteY1" fmla="*/ 8141 h 561975"/>
              <a:gd name="connsiteX2" fmla="*/ 568202 w 571500"/>
              <a:gd name="connsiteY2" fmla="*/ 68148 h 561975"/>
              <a:gd name="connsiteX3" fmla="*/ 568202 w 571500"/>
              <a:gd name="connsiteY3" fmla="*/ 382473 h 561975"/>
              <a:gd name="connsiteX4" fmla="*/ 512957 w 571500"/>
              <a:gd name="connsiteY4" fmla="*/ 437718 h 561975"/>
              <a:gd name="connsiteX5" fmla="*/ 393895 w 571500"/>
              <a:gd name="connsiteY5" fmla="*/ 437718 h 561975"/>
              <a:gd name="connsiteX6" fmla="*/ 364367 w 571500"/>
              <a:gd name="connsiteY6" fmla="*/ 457721 h 561975"/>
              <a:gd name="connsiteX7" fmla="*/ 392942 w 571500"/>
              <a:gd name="connsiteY7" fmla="*/ 485343 h 561975"/>
              <a:gd name="connsiteX8" fmla="*/ 411992 w 571500"/>
              <a:gd name="connsiteY8" fmla="*/ 485343 h 561975"/>
              <a:gd name="connsiteX9" fmla="*/ 447234 w 571500"/>
              <a:gd name="connsiteY9" fmla="*/ 532016 h 561975"/>
              <a:gd name="connsiteX10" fmla="*/ 410087 w 571500"/>
              <a:gd name="connsiteY10" fmla="*/ 556781 h 561975"/>
              <a:gd name="connsiteX11" fmla="*/ 157674 w 571500"/>
              <a:gd name="connsiteY11" fmla="*/ 556781 h 561975"/>
              <a:gd name="connsiteX12" fmla="*/ 117670 w 571500"/>
              <a:gd name="connsiteY12" fmla="*/ 531063 h 561975"/>
              <a:gd name="connsiteX13" fmla="*/ 153864 w 571500"/>
              <a:gd name="connsiteY13" fmla="*/ 485343 h 561975"/>
              <a:gd name="connsiteX14" fmla="*/ 163389 w 571500"/>
              <a:gd name="connsiteY14" fmla="*/ 485343 h 561975"/>
              <a:gd name="connsiteX15" fmla="*/ 199584 w 571500"/>
              <a:gd name="connsiteY15" fmla="*/ 455816 h 561975"/>
              <a:gd name="connsiteX16" fmla="*/ 159580 w 571500"/>
              <a:gd name="connsiteY16" fmla="*/ 436766 h 561975"/>
              <a:gd name="connsiteX17" fmla="*/ 59567 w 571500"/>
              <a:gd name="connsiteY17" fmla="*/ 435813 h 561975"/>
              <a:gd name="connsiteX18" fmla="*/ 7180 w 571500"/>
              <a:gd name="connsiteY18" fmla="*/ 383426 h 561975"/>
              <a:gd name="connsiteX19" fmla="*/ 7180 w 571500"/>
              <a:gd name="connsiteY19" fmla="*/ 59576 h 561975"/>
              <a:gd name="connsiteX20" fmla="*/ 64330 w 571500"/>
              <a:gd name="connsiteY20" fmla="*/ 7188 h 561975"/>
              <a:gd name="connsiteX21" fmla="*/ 288167 w 571500"/>
              <a:gd name="connsiteY21" fmla="*/ 8141 h 561975"/>
              <a:gd name="connsiteX22" fmla="*/ 324362 w 571500"/>
              <a:gd name="connsiteY22" fmla="*/ 184353 h 561975"/>
              <a:gd name="connsiteX23" fmla="*/ 294834 w 571500"/>
              <a:gd name="connsiteY23" fmla="*/ 326276 h 561975"/>
              <a:gd name="connsiteX24" fmla="*/ 284357 w 571500"/>
              <a:gd name="connsiteY24" fmla="*/ 345326 h 561975"/>
              <a:gd name="connsiteX25" fmla="*/ 266259 w 571500"/>
              <a:gd name="connsiteY25" fmla="*/ 328181 h 561975"/>
              <a:gd name="connsiteX26" fmla="*/ 231970 w 571500"/>
              <a:gd name="connsiteY26" fmla="*/ 211023 h 561975"/>
              <a:gd name="connsiteX27" fmla="*/ 151007 w 571500"/>
              <a:gd name="connsiteY27" fmla="*/ 235788 h 561975"/>
              <a:gd name="connsiteX28" fmla="*/ 47184 w 571500"/>
              <a:gd name="connsiteY28" fmla="*/ 340563 h 561975"/>
              <a:gd name="connsiteX29" fmla="*/ 91952 w 571500"/>
              <a:gd name="connsiteY29" fmla="*/ 386283 h 561975"/>
              <a:gd name="connsiteX30" fmla="*/ 486287 w 571500"/>
              <a:gd name="connsiteY30" fmla="*/ 386283 h 561975"/>
              <a:gd name="connsiteX31" fmla="*/ 529150 w 571500"/>
              <a:gd name="connsiteY31" fmla="*/ 344373 h 561975"/>
              <a:gd name="connsiteX32" fmla="*/ 418659 w 571500"/>
              <a:gd name="connsiteY32" fmla="*/ 235788 h 561975"/>
              <a:gd name="connsiteX33" fmla="*/ 324362 w 571500"/>
              <a:gd name="connsiteY33" fmla="*/ 184353 h 561975"/>
              <a:gd name="connsiteX34" fmla="*/ 274832 w 571500"/>
              <a:gd name="connsiteY34" fmla="*/ 266268 h 561975"/>
              <a:gd name="connsiteX35" fmla="*/ 281499 w 571500"/>
              <a:gd name="connsiteY35" fmla="*/ 265316 h 561975"/>
              <a:gd name="connsiteX36" fmla="*/ 293882 w 571500"/>
              <a:gd name="connsiteY36" fmla="*/ 200546 h 561975"/>
              <a:gd name="connsiteX37" fmla="*/ 308170 w 571500"/>
              <a:gd name="connsiteY37" fmla="*/ 135776 h 561975"/>
              <a:gd name="connsiteX38" fmla="*/ 326267 w 571500"/>
              <a:gd name="connsiteY38" fmla="*/ 102438 h 561975"/>
              <a:gd name="connsiteX39" fmla="*/ 344364 w 571500"/>
              <a:gd name="connsiteY39" fmla="*/ 131966 h 561975"/>
              <a:gd name="connsiteX40" fmla="*/ 451045 w 571500"/>
              <a:gd name="connsiteY40" fmla="*/ 209118 h 561975"/>
              <a:gd name="connsiteX41" fmla="*/ 493907 w 571500"/>
              <a:gd name="connsiteY41" fmla="*/ 209118 h 561975"/>
              <a:gd name="connsiteX42" fmla="*/ 526292 w 571500"/>
              <a:gd name="connsiteY42" fmla="*/ 167208 h 561975"/>
              <a:gd name="connsiteX43" fmla="*/ 495812 w 571500"/>
              <a:gd name="connsiteY43" fmla="*/ 53861 h 561975"/>
              <a:gd name="connsiteX44" fmla="*/ 77664 w 571500"/>
              <a:gd name="connsiteY44" fmla="*/ 51003 h 561975"/>
              <a:gd name="connsiteX45" fmla="*/ 48137 w 571500"/>
              <a:gd name="connsiteY45" fmla="*/ 73863 h 561975"/>
              <a:gd name="connsiteX46" fmla="*/ 48137 w 571500"/>
              <a:gd name="connsiteY46" fmla="*/ 188163 h 561975"/>
              <a:gd name="connsiteX47" fmla="*/ 58614 w 571500"/>
              <a:gd name="connsiteY47" fmla="*/ 206261 h 561975"/>
              <a:gd name="connsiteX48" fmla="*/ 181487 w 571500"/>
              <a:gd name="connsiteY48" fmla="*/ 208166 h 561975"/>
              <a:gd name="connsiteX49" fmla="*/ 213872 w 571500"/>
              <a:gd name="connsiteY49" fmla="*/ 171971 h 561975"/>
              <a:gd name="connsiteX50" fmla="*/ 230064 w 571500"/>
              <a:gd name="connsiteY50" fmla="*/ 156731 h 561975"/>
              <a:gd name="connsiteX51" fmla="*/ 246257 w 571500"/>
              <a:gd name="connsiteY51" fmla="*/ 176733 h 561975"/>
              <a:gd name="connsiteX52" fmla="*/ 274832 w 571500"/>
              <a:gd name="connsiteY52" fmla="*/ 26626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1500" h="561975">
                <a:moveTo>
                  <a:pt x="288167" y="8141"/>
                </a:moveTo>
                <a:cubicBezTo>
                  <a:pt x="361509" y="8141"/>
                  <a:pt x="433900" y="9093"/>
                  <a:pt x="507242" y="8141"/>
                </a:cubicBezTo>
                <a:cubicBezTo>
                  <a:pt x="549152" y="7188"/>
                  <a:pt x="568202" y="26238"/>
                  <a:pt x="568202" y="68148"/>
                </a:cubicBezTo>
                <a:cubicBezTo>
                  <a:pt x="567250" y="172923"/>
                  <a:pt x="568202" y="277698"/>
                  <a:pt x="568202" y="382473"/>
                </a:cubicBezTo>
                <a:cubicBezTo>
                  <a:pt x="568202" y="419621"/>
                  <a:pt x="551057" y="437718"/>
                  <a:pt x="512957" y="437718"/>
                </a:cubicBezTo>
                <a:cubicBezTo>
                  <a:pt x="472952" y="436766"/>
                  <a:pt x="433900" y="437718"/>
                  <a:pt x="393895" y="437718"/>
                </a:cubicBezTo>
                <a:cubicBezTo>
                  <a:pt x="379607" y="437718"/>
                  <a:pt x="364367" y="435813"/>
                  <a:pt x="364367" y="457721"/>
                </a:cubicBezTo>
                <a:cubicBezTo>
                  <a:pt x="364367" y="477723"/>
                  <a:pt x="372939" y="486296"/>
                  <a:pt x="392942" y="485343"/>
                </a:cubicBezTo>
                <a:cubicBezTo>
                  <a:pt x="399609" y="485343"/>
                  <a:pt x="405324" y="485343"/>
                  <a:pt x="411992" y="485343"/>
                </a:cubicBezTo>
                <a:cubicBezTo>
                  <a:pt x="441520" y="487248"/>
                  <a:pt x="447234" y="508203"/>
                  <a:pt x="447234" y="532016"/>
                </a:cubicBezTo>
                <a:cubicBezTo>
                  <a:pt x="447234" y="557733"/>
                  <a:pt x="428184" y="556781"/>
                  <a:pt x="410087" y="556781"/>
                </a:cubicBezTo>
                <a:cubicBezTo>
                  <a:pt x="326267" y="556781"/>
                  <a:pt x="241495" y="556781"/>
                  <a:pt x="157674" y="556781"/>
                </a:cubicBezTo>
                <a:cubicBezTo>
                  <a:pt x="139577" y="556781"/>
                  <a:pt x="116717" y="561543"/>
                  <a:pt x="117670" y="531063"/>
                </a:cubicBezTo>
                <a:cubicBezTo>
                  <a:pt x="118622" y="506298"/>
                  <a:pt x="125289" y="487248"/>
                  <a:pt x="153864" y="485343"/>
                </a:cubicBezTo>
                <a:cubicBezTo>
                  <a:pt x="156722" y="485343"/>
                  <a:pt x="160532" y="485343"/>
                  <a:pt x="163389" y="485343"/>
                </a:cubicBezTo>
                <a:cubicBezTo>
                  <a:pt x="184345" y="486296"/>
                  <a:pt x="202442" y="483438"/>
                  <a:pt x="199584" y="455816"/>
                </a:cubicBezTo>
                <a:cubicBezTo>
                  <a:pt x="196727" y="426288"/>
                  <a:pt x="173867" y="437718"/>
                  <a:pt x="159580" y="436766"/>
                </a:cubicBezTo>
                <a:cubicBezTo>
                  <a:pt x="126242" y="434861"/>
                  <a:pt x="92905" y="435813"/>
                  <a:pt x="59567" y="435813"/>
                </a:cubicBezTo>
                <a:cubicBezTo>
                  <a:pt x="24324" y="435813"/>
                  <a:pt x="6227" y="418668"/>
                  <a:pt x="7180" y="383426"/>
                </a:cubicBezTo>
                <a:cubicBezTo>
                  <a:pt x="7180" y="275793"/>
                  <a:pt x="7180" y="167208"/>
                  <a:pt x="7180" y="59576"/>
                </a:cubicBezTo>
                <a:cubicBezTo>
                  <a:pt x="7180" y="20523"/>
                  <a:pt x="28134" y="6236"/>
                  <a:pt x="64330" y="7188"/>
                </a:cubicBezTo>
                <a:cubicBezTo>
                  <a:pt x="138624" y="8141"/>
                  <a:pt x="213872" y="8141"/>
                  <a:pt x="288167" y="8141"/>
                </a:cubicBezTo>
                <a:close/>
                <a:moveTo>
                  <a:pt x="324362" y="184353"/>
                </a:moveTo>
                <a:cubicBezTo>
                  <a:pt x="314837" y="231978"/>
                  <a:pt x="304359" y="278651"/>
                  <a:pt x="294834" y="326276"/>
                </a:cubicBezTo>
                <a:cubicBezTo>
                  <a:pt x="292930" y="333896"/>
                  <a:pt x="292930" y="343421"/>
                  <a:pt x="284357" y="345326"/>
                </a:cubicBezTo>
                <a:cubicBezTo>
                  <a:pt x="271974" y="348183"/>
                  <a:pt x="269117" y="335801"/>
                  <a:pt x="266259" y="328181"/>
                </a:cubicBezTo>
                <a:cubicBezTo>
                  <a:pt x="253877" y="290081"/>
                  <a:pt x="243399" y="251028"/>
                  <a:pt x="231970" y="211023"/>
                </a:cubicBezTo>
                <a:cubicBezTo>
                  <a:pt x="194822" y="235788"/>
                  <a:pt x="194822" y="235788"/>
                  <a:pt x="151007" y="235788"/>
                </a:cubicBezTo>
                <a:cubicBezTo>
                  <a:pt x="46232" y="235788"/>
                  <a:pt x="48137" y="235788"/>
                  <a:pt x="47184" y="340563"/>
                </a:cubicBezTo>
                <a:cubicBezTo>
                  <a:pt x="47184" y="374853"/>
                  <a:pt x="54805" y="387236"/>
                  <a:pt x="91952" y="386283"/>
                </a:cubicBezTo>
                <a:cubicBezTo>
                  <a:pt x="223397" y="384378"/>
                  <a:pt x="354842" y="384378"/>
                  <a:pt x="486287" y="386283"/>
                </a:cubicBezTo>
                <a:cubicBezTo>
                  <a:pt x="518672" y="386283"/>
                  <a:pt x="529150" y="377711"/>
                  <a:pt x="529150" y="344373"/>
                </a:cubicBezTo>
                <a:cubicBezTo>
                  <a:pt x="529150" y="235788"/>
                  <a:pt x="530102" y="235788"/>
                  <a:pt x="418659" y="235788"/>
                </a:cubicBezTo>
                <a:cubicBezTo>
                  <a:pt x="378655" y="235788"/>
                  <a:pt x="331030" y="248171"/>
                  <a:pt x="324362" y="184353"/>
                </a:cubicBezTo>
                <a:close/>
                <a:moveTo>
                  <a:pt x="274832" y="266268"/>
                </a:moveTo>
                <a:cubicBezTo>
                  <a:pt x="276737" y="266268"/>
                  <a:pt x="279595" y="265316"/>
                  <a:pt x="281499" y="265316"/>
                </a:cubicBezTo>
                <a:cubicBezTo>
                  <a:pt x="285309" y="243408"/>
                  <a:pt x="290072" y="221501"/>
                  <a:pt x="293882" y="200546"/>
                </a:cubicBezTo>
                <a:cubicBezTo>
                  <a:pt x="298645" y="178638"/>
                  <a:pt x="302455" y="156731"/>
                  <a:pt x="308170" y="135776"/>
                </a:cubicBezTo>
                <a:cubicBezTo>
                  <a:pt x="311980" y="123393"/>
                  <a:pt x="305312" y="102438"/>
                  <a:pt x="326267" y="102438"/>
                </a:cubicBezTo>
                <a:cubicBezTo>
                  <a:pt x="342459" y="102438"/>
                  <a:pt x="340555" y="121488"/>
                  <a:pt x="344364" y="131966"/>
                </a:cubicBezTo>
                <a:cubicBezTo>
                  <a:pt x="369130" y="209118"/>
                  <a:pt x="369130" y="209118"/>
                  <a:pt x="451045" y="209118"/>
                </a:cubicBezTo>
                <a:cubicBezTo>
                  <a:pt x="465332" y="209118"/>
                  <a:pt x="479620" y="208166"/>
                  <a:pt x="493907" y="209118"/>
                </a:cubicBezTo>
                <a:cubicBezTo>
                  <a:pt x="527245" y="212928"/>
                  <a:pt x="532959" y="191021"/>
                  <a:pt x="526292" y="167208"/>
                </a:cubicBezTo>
                <a:cubicBezTo>
                  <a:pt x="515814" y="128156"/>
                  <a:pt x="560582" y="58623"/>
                  <a:pt x="495812" y="53861"/>
                </a:cubicBezTo>
                <a:cubicBezTo>
                  <a:pt x="356747" y="43383"/>
                  <a:pt x="216730" y="51003"/>
                  <a:pt x="77664" y="51003"/>
                </a:cubicBezTo>
                <a:cubicBezTo>
                  <a:pt x="62424" y="51003"/>
                  <a:pt x="48137" y="53861"/>
                  <a:pt x="48137" y="73863"/>
                </a:cubicBezTo>
                <a:cubicBezTo>
                  <a:pt x="48137" y="111963"/>
                  <a:pt x="48137" y="150063"/>
                  <a:pt x="48137" y="188163"/>
                </a:cubicBezTo>
                <a:cubicBezTo>
                  <a:pt x="48137" y="196736"/>
                  <a:pt x="50042" y="206261"/>
                  <a:pt x="58614" y="206261"/>
                </a:cubicBezTo>
                <a:cubicBezTo>
                  <a:pt x="99572" y="208166"/>
                  <a:pt x="140530" y="208166"/>
                  <a:pt x="181487" y="208166"/>
                </a:cubicBezTo>
                <a:cubicBezTo>
                  <a:pt x="204347" y="208166"/>
                  <a:pt x="204347" y="185306"/>
                  <a:pt x="213872" y="171971"/>
                </a:cubicBezTo>
                <a:cubicBezTo>
                  <a:pt x="217682" y="166256"/>
                  <a:pt x="224349" y="157683"/>
                  <a:pt x="230064" y="156731"/>
                </a:cubicBezTo>
                <a:cubicBezTo>
                  <a:pt x="241495" y="155778"/>
                  <a:pt x="243399" y="168161"/>
                  <a:pt x="246257" y="176733"/>
                </a:cubicBezTo>
                <a:cubicBezTo>
                  <a:pt x="255782" y="206261"/>
                  <a:pt x="265307" y="235788"/>
                  <a:pt x="274832" y="266268"/>
                </a:cubicBezTo>
                <a:close/>
              </a:path>
            </a:pathLst>
          </a:custGeom>
          <a:solidFill>
            <a:srgbClr val="10847C"/>
          </a:solidFill>
          <a:ln w="9525" cap="flat">
            <a:noFill/>
            <a:prstDash val="solid"/>
            <a:miter/>
          </a:ln>
        </p:spPr>
        <p:txBody>
          <a:bodyPr rtlCol="0" anchor="ctr"/>
          <a:lstStyle/>
          <a:p>
            <a:endParaRPr lang="en-US"/>
          </a:p>
        </p:txBody>
      </p:sp>
      <p:sp>
        <p:nvSpPr>
          <p:cNvPr id="780" name="Freeform: Shape 933">
            <a:extLst>
              <a:ext uri="{FF2B5EF4-FFF2-40B4-BE49-F238E27FC236}">
                <a16:creationId xmlns:a16="http://schemas.microsoft.com/office/drawing/2014/main" id="{1BF036F4-6A56-844E-A1C2-47D915BDE4C4}"/>
              </a:ext>
            </a:extLst>
          </p:cNvPr>
          <p:cNvSpPr/>
          <p:nvPr/>
        </p:nvSpPr>
        <p:spPr>
          <a:xfrm>
            <a:off x="7463972" y="3225359"/>
            <a:ext cx="237246" cy="237246"/>
          </a:xfrm>
          <a:custGeom>
            <a:avLst/>
            <a:gdLst>
              <a:gd name="connsiteX0" fmla="*/ 542860 w 561975"/>
              <a:gd name="connsiteY0" fmla="*/ 110966 h 561975"/>
              <a:gd name="connsiteX1" fmla="*/ 396176 w 561975"/>
              <a:gd name="connsiteY1" fmla="*/ 7144 h 561975"/>
              <a:gd name="connsiteX2" fmla="*/ 283780 w 561975"/>
              <a:gd name="connsiteY2" fmla="*/ 51911 h 561975"/>
              <a:gd name="connsiteX3" fmla="*/ 52323 w 561975"/>
              <a:gd name="connsiteY3" fmla="*/ 284321 h 561975"/>
              <a:gd name="connsiteX4" fmla="*/ 57085 w 561975"/>
              <a:gd name="connsiteY4" fmla="*/ 506254 h 561975"/>
              <a:gd name="connsiteX5" fmla="*/ 282828 w 561975"/>
              <a:gd name="connsiteY5" fmla="*/ 513874 h 561975"/>
              <a:gd name="connsiteX6" fmla="*/ 514285 w 561975"/>
              <a:gd name="connsiteY6" fmla="*/ 282416 h 561975"/>
              <a:gd name="connsiteX7" fmla="*/ 542860 w 561975"/>
              <a:gd name="connsiteY7" fmla="*/ 110966 h 561975"/>
              <a:gd name="connsiteX8" fmla="*/ 265683 w 561975"/>
              <a:gd name="connsiteY8" fmla="*/ 264319 h 561975"/>
              <a:gd name="connsiteX9" fmla="*/ 342835 w 561975"/>
              <a:gd name="connsiteY9" fmla="*/ 341471 h 561975"/>
              <a:gd name="connsiteX10" fmla="*/ 343788 w 561975"/>
              <a:gd name="connsiteY10" fmla="*/ 391954 h 561975"/>
              <a:gd name="connsiteX11" fmla="*/ 240918 w 561975"/>
              <a:gd name="connsiteY11" fmla="*/ 491014 h 561975"/>
              <a:gd name="connsiteX12" fmla="*/ 93280 w 561975"/>
              <a:gd name="connsiteY12" fmla="*/ 481489 h 561975"/>
              <a:gd name="connsiteX13" fmla="*/ 69468 w 561975"/>
              <a:gd name="connsiteY13" fmla="*/ 331946 h 561975"/>
              <a:gd name="connsiteX14" fmla="*/ 320928 w 561975"/>
              <a:gd name="connsiteY14" fmla="*/ 75724 h 561975"/>
              <a:gd name="connsiteX15" fmla="*/ 362838 w 561975"/>
              <a:gd name="connsiteY15" fmla="*/ 71914 h 561975"/>
              <a:gd name="connsiteX16" fmla="*/ 263778 w 561975"/>
              <a:gd name="connsiteY16" fmla="*/ 163354 h 561975"/>
              <a:gd name="connsiteX17" fmla="*/ 265683 w 561975"/>
              <a:gd name="connsiteY17" fmla="*/ 264319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975" h="561975">
                <a:moveTo>
                  <a:pt x="542860" y="110966"/>
                </a:moveTo>
                <a:cubicBezTo>
                  <a:pt x="513333" y="46196"/>
                  <a:pt x="459993" y="13811"/>
                  <a:pt x="396176" y="7144"/>
                </a:cubicBezTo>
                <a:cubicBezTo>
                  <a:pt x="348550" y="9049"/>
                  <a:pt x="312355" y="23336"/>
                  <a:pt x="283780" y="51911"/>
                </a:cubicBezTo>
                <a:cubicBezTo>
                  <a:pt x="206628" y="129064"/>
                  <a:pt x="127570" y="205264"/>
                  <a:pt x="52323" y="284321"/>
                </a:cubicBezTo>
                <a:cubicBezTo>
                  <a:pt x="-10542" y="350044"/>
                  <a:pt x="-6732" y="442436"/>
                  <a:pt x="57085" y="506254"/>
                </a:cubicBezTo>
                <a:cubicBezTo>
                  <a:pt x="123760" y="572929"/>
                  <a:pt x="216153" y="577691"/>
                  <a:pt x="282828" y="513874"/>
                </a:cubicBezTo>
                <a:cubicBezTo>
                  <a:pt x="361885" y="438626"/>
                  <a:pt x="439038" y="360521"/>
                  <a:pt x="514285" y="282416"/>
                </a:cubicBezTo>
                <a:cubicBezTo>
                  <a:pt x="561910" y="232886"/>
                  <a:pt x="571435" y="173831"/>
                  <a:pt x="542860" y="110966"/>
                </a:cubicBezTo>
                <a:close/>
                <a:moveTo>
                  <a:pt x="265683" y="264319"/>
                </a:moveTo>
                <a:cubicBezTo>
                  <a:pt x="291400" y="290036"/>
                  <a:pt x="316165" y="316706"/>
                  <a:pt x="342835" y="341471"/>
                </a:cubicBezTo>
                <a:cubicBezTo>
                  <a:pt x="361885" y="359569"/>
                  <a:pt x="363790" y="372904"/>
                  <a:pt x="343788" y="391954"/>
                </a:cubicBezTo>
                <a:cubicBezTo>
                  <a:pt x="308545" y="424339"/>
                  <a:pt x="278065" y="460534"/>
                  <a:pt x="240918" y="491014"/>
                </a:cubicBezTo>
                <a:cubicBezTo>
                  <a:pt x="197103" y="527209"/>
                  <a:pt x="137095" y="521494"/>
                  <a:pt x="93280" y="481489"/>
                </a:cubicBezTo>
                <a:cubicBezTo>
                  <a:pt x="48513" y="439579"/>
                  <a:pt x="32320" y="372904"/>
                  <a:pt x="69468" y="331946"/>
                </a:cubicBezTo>
                <a:cubicBezTo>
                  <a:pt x="150430" y="243364"/>
                  <a:pt x="225678" y="149066"/>
                  <a:pt x="320928" y="75724"/>
                </a:cubicBezTo>
                <a:cubicBezTo>
                  <a:pt x="331405" y="67151"/>
                  <a:pt x="339978" y="59531"/>
                  <a:pt x="362838" y="71914"/>
                </a:cubicBezTo>
                <a:cubicBezTo>
                  <a:pt x="328548" y="103346"/>
                  <a:pt x="295210" y="132874"/>
                  <a:pt x="263778" y="163354"/>
                </a:cubicBezTo>
                <a:cubicBezTo>
                  <a:pt x="214248" y="211931"/>
                  <a:pt x="214248" y="212884"/>
                  <a:pt x="265683" y="264319"/>
                </a:cubicBezTo>
                <a:close/>
              </a:path>
            </a:pathLst>
          </a:custGeom>
          <a:solidFill>
            <a:srgbClr val="10847C"/>
          </a:solidFill>
          <a:ln w="9525" cap="flat">
            <a:noFill/>
            <a:prstDash val="solid"/>
            <a:miter/>
          </a:ln>
        </p:spPr>
        <p:txBody>
          <a:bodyPr rtlCol="0" anchor="ctr"/>
          <a:lstStyle/>
          <a:p>
            <a:endParaRPr lang="en-US"/>
          </a:p>
        </p:txBody>
      </p:sp>
      <p:grpSp>
        <p:nvGrpSpPr>
          <p:cNvPr id="781" name="Group 780">
            <a:extLst>
              <a:ext uri="{FF2B5EF4-FFF2-40B4-BE49-F238E27FC236}">
                <a16:creationId xmlns:a16="http://schemas.microsoft.com/office/drawing/2014/main" id="{F4EBC708-4481-DA40-8EF7-E7DCABF3F09A}"/>
              </a:ext>
            </a:extLst>
          </p:cNvPr>
          <p:cNvGrpSpPr/>
          <p:nvPr/>
        </p:nvGrpSpPr>
        <p:grpSpPr>
          <a:xfrm>
            <a:off x="8056302" y="3218603"/>
            <a:ext cx="246679" cy="241707"/>
            <a:chOff x="5832511" y="3152429"/>
            <a:chExt cx="584320" cy="572543"/>
          </a:xfrm>
          <a:solidFill>
            <a:srgbClr val="10847C"/>
          </a:solidFill>
        </p:grpSpPr>
        <p:sp>
          <p:nvSpPr>
            <p:cNvPr id="782" name="Freeform: Shape 935">
              <a:extLst>
                <a:ext uri="{FF2B5EF4-FFF2-40B4-BE49-F238E27FC236}">
                  <a16:creationId xmlns:a16="http://schemas.microsoft.com/office/drawing/2014/main" id="{1A3AB049-36C1-3443-8D3D-1A52EAC18DB8}"/>
                </a:ext>
              </a:extLst>
            </p:cNvPr>
            <p:cNvSpPr/>
            <p:nvPr/>
          </p:nvSpPr>
          <p:spPr>
            <a:xfrm>
              <a:off x="5833527" y="3153571"/>
              <a:ext cx="400050" cy="285750"/>
            </a:xfrm>
            <a:custGeom>
              <a:avLst/>
              <a:gdLst>
                <a:gd name="connsiteX0" fmla="*/ 205323 w 400050"/>
                <a:gd name="connsiteY0" fmla="*/ 37304 h 285750"/>
                <a:gd name="connsiteX1" fmla="*/ 146268 w 400050"/>
                <a:gd name="connsiteY1" fmla="*/ 44924 h 285750"/>
                <a:gd name="connsiteX2" fmla="*/ 8156 w 400050"/>
                <a:gd name="connsiteY2" fmla="*/ 257332 h 285750"/>
                <a:gd name="connsiteX3" fmla="*/ 32921 w 400050"/>
                <a:gd name="connsiteY3" fmla="*/ 284001 h 285750"/>
                <a:gd name="connsiteX4" fmla="*/ 123408 w 400050"/>
                <a:gd name="connsiteY4" fmla="*/ 244949 h 285750"/>
                <a:gd name="connsiteX5" fmla="*/ 219611 w 400050"/>
                <a:gd name="connsiteY5" fmla="*/ 191609 h 285750"/>
                <a:gd name="connsiteX6" fmla="*/ 243423 w 400050"/>
                <a:gd name="connsiteY6" fmla="*/ 75404 h 285750"/>
                <a:gd name="connsiteX7" fmla="*/ 378679 w 400050"/>
                <a:gd name="connsiteY7" fmla="*/ 64926 h 285750"/>
                <a:gd name="connsiteX8" fmla="*/ 397729 w 400050"/>
                <a:gd name="connsiteY8" fmla="*/ 48734 h 285750"/>
                <a:gd name="connsiteX9" fmla="*/ 381536 w 400050"/>
                <a:gd name="connsiteY9" fmla="*/ 33494 h 285750"/>
                <a:gd name="connsiteX10" fmla="*/ 219611 w 400050"/>
                <a:gd name="connsiteY10" fmla="*/ 9682 h 285750"/>
                <a:gd name="connsiteX11" fmla="*/ 205323 w 400050"/>
                <a:gd name="connsiteY11" fmla="*/ 3730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0050" h="285750">
                  <a:moveTo>
                    <a:pt x="205323" y="37304"/>
                  </a:moveTo>
                  <a:cubicBezTo>
                    <a:pt x="186273" y="43019"/>
                    <a:pt x="168176" y="29684"/>
                    <a:pt x="146268" y="44924"/>
                  </a:cubicBezTo>
                  <a:cubicBezTo>
                    <a:pt x="69116" y="96359"/>
                    <a:pt x="25301" y="166844"/>
                    <a:pt x="8156" y="257332"/>
                  </a:cubicBezTo>
                  <a:cubicBezTo>
                    <a:pt x="4346" y="278287"/>
                    <a:pt x="11013" y="283049"/>
                    <a:pt x="32921" y="284001"/>
                  </a:cubicBezTo>
                  <a:cubicBezTo>
                    <a:pt x="71973" y="284954"/>
                    <a:pt x="94833" y="243997"/>
                    <a:pt x="123408" y="244949"/>
                  </a:cubicBezTo>
                  <a:cubicBezTo>
                    <a:pt x="171033" y="245901"/>
                    <a:pt x="190083" y="215422"/>
                    <a:pt x="219611" y="191609"/>
                  </a:cubicBezTo>
                  <a:cubicBezTo>
                    <a:pt x="263426" y="157319"/>
                    <a:pt x="270093" y="121124"/>
                    <a:pt x="243423" y="75404"/>
                  </a:cubicBezTo>
                  <a:cubicBezTo>
                    <a:pt x="288191" y="64926"/>
                    <a:pt x="335816" y="99217"/>
                    <a:pt x="378679" y="64926"/>
                  </a:cubicBezTo>
                  <a:cubicBezTo>
                    <a:pt x="385346" y="59212"/>
                    <a:pt x="399634" y="61117"/>
                    <a:pt x="397729" y="48734"/>
                  </a:cubicBezTo>
                  <a:cubicBezTo>
                    <a:pt x="396776" y="43019"/>
                    <a:pt x="388204" y="37304"/>
                    <a:pt x="381536" y="33494"/>
                  </a:cubicBezTo>
                  <a:cubicBezTo>
                    <a:pt x="331054" y="3967"/>
                    <a:pt x="275808" y="4919"/>
                    <a:pt x="219611" y="9682"/>
                  </a:cubicBezTo>
                  <a:cubicBezTo>
                    <a:pt x="198656" y="10634"/>
                    <a:pt x="209133" y="27779"/>
                    <a:pt x="205323" y="37304"/>
                  </a:cubicBezTo>
                  <a:close/>
                </a:path>
              </a:pathLst>
            </a:custGeom>
            <a:grpFill/>
            <a:ln w="9525" cap="flat">
              <a:noFill/>
              <a:prstDash val="solid"/>
              <a:miter/>
            </a:ln>
          </p:spPr>
          <p:txBody>
            <a:bodyPr rtlCol="0" anchor="ctr"/>
            <a:lstStyle/>
            <a:p>
              <a:endParaRPr lang="en-US"/>
            </a:p>
          </p:txBody>
        </p:sp>
        <p:sp>
          <p:nvSpPr>
            <p:cNvPr id="783" name="Freeform: Shape 936">
              <a:extLst>
                <a:ext uri="{FF2B5EF4-FFF2-40B4-BE49-F238E27FC236}">
                  <a16:creationId xmlns:a16="http://schemas.microsoft.com/office/drawing/2014/main" id="{96CAAC2E-943E-FC44-B5A7-F89A3418DA22}"/>
                </a:ext>
              </a:extLst>
            </p:cNvPr>
            <p:cNvSpPr/>
            <p:nvPr/>
          </p:nvSpPr>
          <p:spPr>
            <a:xfrm>
              <a:off x="5927621" y="3458272"/>
              <a:ext cx="304800" cy="266700"/>
            </a:xfrm>
            <a:custGeom>
              <a:avLst/>
              <a:gdLst>
                <a:gd name="connsiteX0" fmla="*/ 304587 w 304800"/>
                <a:gd name="connsiteY0" fmla="*/ 161228 h 266700"/>
                <a:gd name="connsiteX1" fmla="*/ 299824 w 304800"/>
                <a:gd name="connsiteY1" fmla="*/ 122175 h 266700"/>
                <a:gd name="connsiteX2" fmla="*/ 132184 w 304800"/>
                <a:gd name="connsiteY2" fmla="*/ 7875 h 266700"/>
                <a:gd name="connsiteX3" fmla="*/ 44554 w 304800"/>
                <a:gd name="connsiteY3" fmla="*/ 48833 h 266700"/>
                <a:gd name="connsiteX4" fmla="*/ 113134 w 304800"/>
                <a:gd name="connsiteY4" fmla="*/ 251715 h 266700"/>
                <a:gd name="connsiteX5" fmla="*/ 220767 w 304800"/>
                <a:gd name="connsiteY5" fmla="*/ 264098 h 266700"/>
                <a:gd name="connsiteX6" fmla="*/ 304587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4587" y="161228"/>
                  </a:moveTo>
                  <a:cubicBezTo>
                    <a:pt x="303634" y="156465"/>
                    <a:pt x="307444" y="135510"/>
                    <a:pt x="299824" y="122175"/>
                  </a:cubicBezTo>
                  <a:cubicBezTo>
                    <a:pt x="261724" y="60263"/>
                    <a:pt x="209337" y="16448"/>
                    <a:pt x="132184" y="7875"/>
                  </a:cubicBezTo>
                  <a:cubicBezTo>
                    <a:pt x="92179" y="3113"/>
                    <a:pt x="63604" y="22163"/>
                    <a:pt x="44554" y="48833"/>
                  </a:cubicBezTo>
                  <a:cubicBezTo>
                    <a:pt x="-23073" y="145035"/>
                    <a:pt x="1692" y="215520"/>
                    <a:pt x="113134" y="251715"/>
                  </a:cubicBezTo>
                  <a:cubicBezTo>
                    <a:pt x="148377" y="263145"/>
                    <a:pt x="184572" y="267908"/>
                    <a:pt x="220767" y="264098"/>
                  </a:cubicBezTo>
                  <a:cubicBezTo>
                    <a:pt x="295062" y="257430"/>
                    <a:pt x="303634" y="247905"/>
                    <a:pt x="304587" y="161228"/>
                  </a:cubicBezTo>
                  <a:close/>
                </a:path>
              </a:pathLst>
            </a:custGeom>
            <a:grpFill/>
            <a:ln w="9525" cap="flat">
              <a:noFill/>
              <a:prstDash val="solid"/>
              <a:miter/>
            </a:ln>
          </p:spPr>
          <p:txBody>
            <a:bodyPr rtlCol="0" anchor="ctr"/>
            <a:lstStyle/>
            <a:p>
              <a:endParaRPr lang="en-US"/>
            </a:p>
          </p:txBody>
        </p:sp>
        <p:sp>
          <p:nvSpPr>
            <p:cNvPr id="784" name="Freeform: Shape 937">
              <a:extLst>
                <a:ext uri="{FF2B5EF4-FFF2-40B4-BE49-F238E27FC236}">
                  <a16:creationId xmlns:a16="http://schemas.microsoft.com/office/drawing/2014/main" id="{CA54EF62-ECFE-3C49-8B9E-51F447B15F10}"/>
                </a:ext>
              </a:extLst>
            </p:cNvPr>
            <p:cNvSpPr/>
            <p:nvPr/>
          </p:nvSpPr>
          <p:spPr>
            <a:xfrm>
              <a:off x="6178706" y="3224954"/>
              <a:ext cx="238125" cy="361950"/>
            </a:xfrm>
            <a:custGeom>
              <a:avLst/>
              <a:gdLst>
                <a:gd name="connsiteX0" fmla="*/ 231619 w 238125"/>
                <a:gd name="connsiteY0" fmla="*/ 214524 h 361950"/>
                <a:gd name="connsiteX1" fmla="*/ 162086 w 238125"/>
                <a:gd name="connsiteY1" fmla="*/ 27834 h 361950"/>
                <a:gd name="connsiteX2" fmla="*/ 13496 w 238125"/>
                <a:gd name="connsiteY2" fmla="*/ 60219 h 361950"/>
                <a:gd name="connsiteX3" fmla="*/ 30641 w 238125"/>
                <a:gd name="connsiteY3" fmla="*/ 142134 h 361950"/>
                <a:gd name="connsiteX4" fmla="*/ 77314 w 238125"/>
                <a:gd name="connsiteY4" fmla="*/ 231669 h 361950"/>
                <a:gd name="connsiteX5" fmla="*/ 125891 w 238125"/>
                <a:gd name="connsiteY5" fmla="*/ 307869 h 361950"/>
                <a:gd name="connsiteX6" fmla="*/ 177326 w 238125"/>
                <a:gd name="connsiteY6" fmla="*/ 363114 h 361950"/>
                <a:gd name="connsiteX7" fmla="*/ 207806 w 238125"/>
                <a:gd name="connsiteY7" fmla="*/ 326919 h 361950"/>
                <a:gd name="connsiteX8" fmla="*/ 231619 w 238125"/>
                <a:gd name="connsiteY8" fmla="*/ 21452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4524"/>
                  </a:moveTo>
                  <a:cubicBezTo>
                    <a:pt x="236381" y="141181"/>
                    <a:pt x="209711" y="80221"/>
                    <a:pt x="162086" y="27834"/>
                  </a:cubicBezTo>
                  <a:cubicBezTo>
                    <a:pt x="125891" y="-12171"/>
                    <a:pt x="36356" y="9736"/>
                    <a:pt x="13496" y="60219"/>
                  </a:cubicBezTo>
                  <a:cubicBezTo>
                    <a:pt x="-2696" y="95461"/>
                    <a:pt x="15401" y="117369"/>
                    <a:pt x="30641" y="142134"/>
                  </a:cubicBezTo>
                  <a:cubicBezTo>
                    <a:pt x="48739" y="171661"/>
                    <a:pt x="47786" y="214524"/>
                    <a:pt x="77314" y="231669"/>
                  </a:cubicBezTo>
                  <a:cubicBezTo>
                    <a:pt x="109699" y="250719"/>
                    <a:pt x="127796" y="267864"/>
                    <a:pt x="125891" y="307869"/>
                  </a:cubicBezTo>
                  <a:cubicBezTo>
                    <a:pt x="123986" y="336444"/>
                    <a:pt x="154466" y="354541"/>
                    <a:pt x="177326" y="363114"/>
                  </a:cubicBezTo>
                  <a:cubicBezTo>
                    <a:pt x="194471" y="369781"/>
                    <a:pt x="200186" y="341206"/>
                    <a:pt x="207806" y="326919"/>
                  </a:cubicBezTo>
                  <a:cubicBezTo>
                    <a:pt x="225904" y="292629"/>
                    <a:pt x="235429" y="254529"/>
                    <a:pt x="231619" y="214524"/>
                  </a:cubicBezTo>
                  <a:close/>
                </a:path>
              </a:pathLst>
            </a:custGeom>
            <a:grpFill/>
            <a:ln w="9525" cap="flat">
              <a:noFill/>
              <a:prstDash val="solid"/>
              <a:miter/>
            </a:ln>
          </p:spPr>
          <p:txBody>
            <a:bodyPr rtlCol="0" anchor="ctr"/>
            <a:lstStyle/>
            <a:p>
              <a:endParaRPr lang="en-US"/>
            </a:p>
          </p:txBody>
        </p:sp>
        <p:sp>
          <p:nvSpPr>
            <p:cNvPr id="785" name="Freeform: Shape 938">
              <a:extLst>
                <a:ext uri="{FF2B5EF4-FFF2-40B4-BE49-F238E27FC236}">
                  <a16:creationId xmlns:a16="http://schemas.microsoft.com/office/drawing/2014/main" id="{8ABC1693-E1ED-2A4F-942F-FD8E528AB2A0}"/>
                </a:ext>
              </a:extLst>
            </p:cNvPr>
            <p:cNvSpPr/>
            <p:nvPr/>
          </p:nvSpPr>
          <p:spPr>
            <a:xfrm>
              <a:off x="6013257" y="3328474"/>
              <a:ext cx="190500" cy="161925"/>
            </a:xfrm>
            <a:custGeom>
              <a:avLst/>
              <a:gdLst>
                <a:gd name="connsiteX0" fmla="*/ 185613 w 190500"/>
                <a:gd name="connsiteY0" fmla="*/ 151961 h 161925"/>
                <a:gd name="connsiteX1" fmla="*/ 132274 w 190500"/>
                <a:gd name="connsiteY1" fmla="*/ 20516 h 161925"/>
                <a:gd name="connsiteX2" fmla="*/ 93221 w 190500"/>
                <a:gd name="connsiteY2" fmla="*/ 7181 h 161925"/>
                <a:gd name="connsiteX3" fmla="*/ 7496 w 190500"/>
                <a:gd name="connsiteY3" fmla="*/ 91953 h 161925"/>
                <a:gd name="connsiteX4" fmla="*/ 27499 w 190500"/>
                <a:gd name="connsiteY4" fmla="*/ 113861 h 161925"/>
                <a:gd name="connsiteX5" fmla="*/ 159896 w 190500"/>
                <a:gd name="connsiteY5" fmla="*/ 157676 h 161925"/>
                <a:gd name="connsiteX6" fmla="*/ 185613 w 190500"/>
                <a:gd name="connsiteY6" fmla="*/ 151961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5613" y="151961"/>
                  </a:moveTo>
                  <a:cubicBezTo>
                    <a:pt x="184661" y="126243"/>
                    <a:pt x="141799" y="30993"/>
                    <a:pt x="132274" y="20516"/>
                  </a:cubicBezTo>
                  <a:cubicBezTo>
                    <a:pt x="120843" y="9086"/>
                    <a:pt x="106556" y="10038"/>
                    <a:pt x="93221" y="7181"/>
                  </a:cubicBezTo>
                  <a:cubicBezTo>
                    <a:pt x="79886" y="5276"/>
                    <a:pt x="10353" y="77666"/>
                    <a:pt x="7496" y="91953"/>
                  </a:cubicBezTo>
                  <a:cubicBezTo>
                    <a:pt x="4638" y="108146"/>
                    <a:pt x="19878" y="112908"/>
                    <a:pt x="27499" y="113861"/>
                  </a:cubicBezTo>
                  <a:cubicBezTo>
                    <a:pt x="73218" y="123386"/>
                    <a:pt x="117986" y="135768"/>
                    <a:pt x="159896" y="157676"/>
                  </a:cubicBezTo>
                  <a:cubicBezTo>
                    <a:pt x="177041" y="169106"/>
                    <a:pt x="185613" y="160533"/>
                    <a:pt x="185613" y="151961"/>
                  </a:cubicBezTo>
                  <a:close/>
                </a:path>
              </a:pathLst>
            </a:custGeom>
            <a:grpFill/>
            <a:ln w="9525" cap="flat">
              <a:noFill/>
              <a:prstDash val="solid"/>
              <a:miter/>
            </a:ln>
          </p:spPr>
          <p:txBody>
            <a:bodyPr rtlCol="0" anchor="ctr"/>
            <a:lstStyle/>
            <a:p>
              <a:endParaRPr lang="en-US"/>
            </a:p>
          </p:txBody>
        </p:sp>
        <p:sp>
          <p:nvSpPr>
            <p:cNvPr id="786" name="Freeform: Shape 939">
              <a:extLst>
                <a:ext uri="{FF2B5EF4-FFF2-40B4-BE49-F238E27FC236}">
                  <a16:creationId xmlns:a16="http://schemas.microsoft.com/office/drawing/2014/main" id="{3CFCFA90-606D-C14C-97EC-32707B6A44D6}"/>
                </a:ext>
              </a:extLst>
            </p:cNvPr>
            <p:cNvSpPr/>
            <p:nvPr/>
          </p:nvSpPr>
          <p:spPr>
            <a:xfrm>
              <a:off x="5832749" y="3439211"/>
              <a:ext cx="104775" cy="152400"/>
            </a:xfrm>
            <a:custGeom>
              <a:avLst/>
              <a:gdLst>
                <a:gd name="connsiteX0" fmla="*/ 57511 w 104775"/>
                <a:gd name="connsiteY0" fmla="*/ 151714 h 152400"/>
                <a:gd name="connsiteX1" fmla="*/ 98468 w 104775"/>
                <a:gd name="connsiteY1" fmla="*/ 55511 h 152400"/>
                <a:gd name="connsiteX2" fmla="*/ 84181 w 104775"/>
                <a:gd name="connsiteY2" fmla="*/ 14554 h 152400"/>
                <a:gd name="connsiteX3" fmla="*/ 20363 w 104775"/>
                <a:gd name="connsiteY3" fmla="*/ 14554 h 152400"/>
                <a:gd name="connsiteX4" fmla="*/ 11791 w 104775"/>
                <a:gd name="connsiteY4" fmla="*/ 50749 h 152400"/>
                <a:gd name="connsiteX5" fmla="*/ 57511 w 104775"/>
                <a:gd name="connsiteY5" fmla="*/ 15171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511" y="151714"/>
                  </a:moveTo>
                  <a:cubicBezTo>
                    <a:pt x="72751" y="116471"/>
                    <a:pt x="85133" y="85991"/>
                    <a:pt x="98468" y="55511"/>
                  </a:cubicBezTo>
                  <a:cubicBezTo>
                    <a:pt x="107041" y="36461"/>
                    <a:pt x="95611" y="23126"/>
                    <a:pt x="84181" y="14554"/>
                  </a:cubicBezTo>
                  <a:cubicBezTo>
                    <a:pt x="64178" y="1219"/>
                    <a:pt x="41318" y="8839"/>
                    <a:pt x="20363" y="14554"/>
                  </a:cubicBezTo>
                  <a:cubicBezTo>
                    <a:pt x="361" y="20269"/>
                    <a:pt x="7981" y="37414"/>
                    <a:pt x="11791" y="50749"/>
                  </a:cubicBezTo>
                  <a:cubicBezTo>
                    <a:pt x="18458" y="85039"/>
                    <a:pt x="28936" y="118376"/>
                    <a:pt x="57511" y="151714"/>
                  </a:cubicBezTo>
                  <a:close/>
                </a:path>
              </a:pathLst>
            </a:custGeom>
            <a:grpFill/>
            <a:ln w="9525" cap="flat">
              <a:noFill/>
              <a:prstDash val="solid"/>
              <a:miter/>
            </a:ln>
          </p:spPr>
          <p:txBody>
            <a:bodyPr rtlCol="0" anchor="ctr"/>
            <a:lstStyle/>
            <a:p>
              <a:endParaRPr lang="en-US"/>
            </a:p>
          </p:txBody>
        </p:sp>
        <p:sp>
          <p:nvSpPr>
            <p:cNvPr id="787" name="Freeform: Shape 940">
              <a:extLst>
                <a:ext uri="{FF2B5EF4-FFF2-40B4-BE49-F238E27FC236}">
                  <a16:creationId xmlns:a16="http://schemas.microsoft.com/office/drawing/2014/main" id="{CFD982BC-75FA-9841-8DD9-E73B02FF2D80}"/>
                </a:ext>
              </a:extLst>
            </p:cNvPr>
            <p:cNvSpPr/>
            <p:nvPr/>
          </p:nvSpPr>
          <p:spPr>
            <a:xfrm>
              <a:off x="6255039" y="3577114"/>
              <a:ext cx="66675" cy="114300"/>
            </a:xfrm>
            <a:custGeom>
              <a:avLst/>
              <a:gdLst>
                <a:gd name="connsiteX0" fmla="*/ 10506 w 66675"/>
                <a:gd name="connsiteY0" fmla="*/ 7144 h 114300"/>
                <a:gd name="connsiteX1" fmla="*/ 12411 w 66675"/>
                <a:gd name="connsiteY1" fmla="*/ 109061 h 114300"/>
                <a:gd name="connsiteX2" fmla="*/ 10506 w 66675"/>
                <a:gd name="connsiteY2" fmla="*/ 7144 h 114300"/>
              </a:gdLst>
              <a:ahLst/>
              <a:cxnLst>
                <a:cxn ang="0">
                  <a:pos x="connsiteX0" y="connsiteY0"/>
                </a:cxn>
                <a:cxn ang="0">
                  <a:pos x="connsiteX1" y="connsiteY1"/>
                </a:cxn>
                <a:cxn ang="0">
                  <a:pos x="connsiteX2" y="connsiteY2"/>
                </a:cxn>
              </a:cxnLst>
              <a:rect l="l" t="t" r="r" b="b"/>
              <a:pathLst>
                <a:path w="66675" h="114300">
                  <a:moveTo>
                    <a:pt x="10506" y="7144"/>
                  </a:moveTo>
                  <a:cubicBezTo>
                    <a:pt x="7649" y="42386"/>
                    <a:pt x="3839" y="74771"/>
                    <a:pt x="12411" y="109061"/>
                  </a:cubicBezTo>
                  <a:cubicBezTo>
                    <a:pt x="78134" y="66199"/>
                    <a:pt x="77181" y="51911"/>
                    <a:pt x="10506" y="7144"/>
                  </a:cubicBezTo>
                  <a:close/>
                </a:path>
              </a:pathLst>
            </a:custGeom>
            <a:grpFill/>
            <a:ln w="9525" cap="flat">
              <a:noFill/>
              <a:prstDash val="solid"/>
              <a:miter/>
            </a:ln>
          </p:spPr>
          <p:txBody>
            <a:bodyPr rtlCol="0" anchor="ctr"/>
            <a:lstStyle/>
            <a:p>
              <a:endParaRPr lang="en-US"/>
            </a:p>
          </p:txBody>
        </p:sp>
        <p:sp>
          <p:nvSpPr>
            <p:cNvPr id="788" name="Freeform: Shape 941">
              <a:extLst>
                <a:ext uri="{FF2B5EF4-FFF2-40B4-BE49-F238E27FC236}">
                  <a16:creationId xmlns:a16="http://schemas.microsoft.com/office/drawing/2014/main" id="{AEAAF1F3-B40E-9A4D-833B-EB066A044E90}"/>
                </a:ext>
              </a:extLst>
            </p:cNvPr>
            <p:cNvSpPr/>
            <p:nvPr/>
          </p:nvSpPr>
          <p:spPr>
            <a:xfrm>
              <a:off x="5928573" y="3458272"/>
              <a:ext cx="304800" cy="266700"/>
            </a:xfrm>
            <a:custGeom>
              <a:avLst/>
              <a:gdLst>
                <a:gd name="connsiteX0" fmla="*/ 303634 w 304800"/>
                <a:gd name="connsiteY0" fmla="*/ 161228 h 266700"/>
                <a:gd name="connsiteX1" fmla="*/ 220767 w 304800"/>
                <a:gd name="connsiteY1" fmla="*/ 264098 h 266700"/>
                <a:gd name="connsiteX2" fmla="*/ 113134 w 304800"/>
                <a:gd name="connsiteY2" fmla="*/ 251715 h 266700"/>
                <a:gd name="connsiteX3" fmla="*/ 44554 w 304800"/>
                <a:gd name="connsiteY3" fmla="*/ 48833 h 266700"/>
                <a:gd name="connsiteX4" fmla="*/ 132184 w 304800"/>
                <a:gd name="connsiteY4" fmla="*/ 7875 h 266700"/>
                <a:gd name="connsiteX5" fmla="*/ 299824 w 304800"/>
                <a:gd name="connsiteY5" fmla="*/ 122175 h 266700"/>
                <a:gd name="connsiteX6" fmla="*/ 303634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3634" y="161228"/>
                  </a:moveTo>
                  <a:cubicBezTo>
                    <a:pt x="302682" y="246953"/>
                    <a:pt x="294109" y="256478"/>
                    <a:pt x="220767" y="264098"/>
                  </a:cubicBezTo>
                  <a:cubicBezTo>
                    <a:pt x="183619" y="267908"/>
                    <a:pt x="148377" y="263145"/>
                    <a:pt x="113134" y="251715"/>
                  </a:cubicBezTo>
                  <a:cubicBezTo>
                    <a:pt x="1692" y="215520"/>
                    <a:pt x="-23073" y="145035"/>
                    <a:pt x="44554" y="48833"/>
                  </a:cubicBezTo>
                  <a:cubicBezTo>
                    <a:pt x="63604" y="22163"/>
                    <a:pt x="92179" y="3113"/>
                    <a:pt x="132184" y="7875"/>
                  </a:cubicBezTo>
                  <a:cubicBezTo>
                    <a:pt x="209337" y="16448"/>
                    <a:pt x="260772" y="60263"/>
                    <a:pt x="299824" y="122175"/>
                  </a:cubicBezTo>
                  <a:cubicBezTo>
                    <a:pt x="306491" y="135510"/>
                    <a:pt x="302682" y="156465"/>
                    <a:pt x="303634" y="161228"/>
                  </a:cubicBezTo>
                  <a:close/>
                </a:path>
              </a:pathLst>
            </a:custGeom>
            <a:grpFill/>
            <a:ln w="9525" cap="flat">
              <a:noFill/>
              <a:prstDash val="solid"/>
              <a:miter/>
            </a:ln>
          </p:spPr>
          <p:txBody>
            <a:bodyPr rtlCol="0" anchor="ctr"/>
            <a:lstStyle/>
            <a:p>
              <a:endParaRPr lang="en-US"/>
            </a:p>
          </p:txBody>
        </p:sp>
        <p:sp>
          <p:nvSpPr>
            <p:cNvPr id="789" name="Freeform: Shape 942">
              <a:extLst>
                <a:ext uri="{FF2B5EF4-FFF2-40B4-BE49-F238E27FC236}">
                  <a16:creationId xmlns:a16="http://schemas.microsoft.com/office/drawing/2014/main" id="{56F680DD-0807-AE43-9F07-E9CA19979D5F}"/>
                </a:ext>
              </a:extLst>
            </p:cNvPr>
            <p:cNvSpPr/>
            <p:nvPr/>
          </p:nvSpPr>
          <p:spPr>
            <a:xfrm>
              <a:off x="6178706" y="3225484"/>
              <a:ext cx="238125" cy="361950"/>
            </a:xfrm>
            <a:custGeom>
              <a:avLst/>
              <a:gdLst>
                <a:gd name="connsiteX0" fmla="*/ 231619 w 238125"/>
                <a:gd name="connsiteY0" fmla="*/ 213993 h 361950"/>
                <a:gd name="connsiteX1" fmla="*/ 207806 w 238125"/>
                <a:gd name="connsiteY1" fmla="*/ 327341 h 361950"/>
                <a:gd name="connsiteX2" fmla="*/ 177326 w 238125"/>
                <a:gd name="connsiteY2" fmla="*/ 363536 h 361950"/>
                <a:gd name="connsiteX3" fmla="*/ 125891 w 238125"/>
                <a:gd name="connsiteY3" fmla="*/ 308291 h 361950"/>
                <a:gd name="connsiteX4" fmla="*/ 77314 w 238125"/>
                <a:gd name="connsiteY4" fmla="*/ 232091 h 361950"/>
                <a:gd name="connsiteX5" fmla="*/ 30641 w 238125"/>
                <a:gd name="connsiteY5" fmla="*/ 142556 h 361950"/>
                <a:gd name="connsiteX6" fmla="*/ 13496 w 238125"/>
                <a:gd name="connsiteY6" fmla="*/ 60641 h 361950"/>
                <a:gd name="connsiteX7" fmla="*/ 162086 w 238125"/>
                <a:gd name="connsiteY7" fmla="*/ 28256 h 361950"/>
                <a:gd name="connsiteX8" fmla="*/ 231619 w 238125"/>
                <a:gd name="connsiteY8" fmla="*/ 213993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3993"/>
                  </a:moveTo>
                  <a:cubicBezTo>
                    <a:pt x="235429" y="253046"/>
                    <a:pt x="225904" y="291146"/>
                    <a:pt x="207806" y="327341"/>
                  </a:cubicBezTo>
                  <a:cubicBezTo>
                    <a:pt x="200186" y="341628"/>
                    <a:pt x="194471" y="369251"/>
                    <a:pt x="177326" y="363536"/>
                  </a:cubicBezTo>
                  <a:cubicBezTo>
                    <a:pt x="154466" y="354963"/>
                    <a:pt x="123986" y="337818"/>
                    <a:pt x="125891" y="308291"/>
                  </a:cubicBezTo>
                  <a:cubicBezTo>
                    <a:pt x="127796" y="267333"/>
                    <a:pt x="109699" y="251141"/>
                    <a:pt x="77314" y="232091"/>
                  </a:cubicBezTo>
                  <a:cubicBezTo>
                    <a:pt x="47786" y="214946"/>
                    <a:pt x="47786" y="171131"/>
                    <a:pt x="30641" y="142556"/>
                  </a:cubicBezTo>
                  <a:cubicBezTo>
                    <a:pt x="15401" y="117791"/>
                    <a:pt x="-2696" y="95883"/>
                    <a:pt x="13496" y="60641"/>
                  </a:cubicBezTo>
                  <a:cubicBezTo>
                    <a:pt x="36356" y="10158"/>
                    <a:pt x="125891" y="-12702"/>
                    <a:pt x="162086" y="28256"/>
                  </a:cubicBezTo>
                  <a:cubicBezTo>
                    <a:pt x="209711" y="79691"/>
                    <a:pt x="236381" y="140651"/>
                    <a:pt x="231619" y="213993"/>
                  </a:cubicBezTo>
                  <a:close/>
                </a:path>
              </a:pathLst>
            </a:custGeom>
            <a:grpFill/>
            <a:ln w="9525" cap="flat">
              <a:noFill/>
              <a:prstDash val="solid"/>
              <a:miter/>
            </a:ln>
          </p:spPr>
          <p:txBody>
            <a:bodyPr rtlCol="0" anchor="ctr"/>
            <a:lstStyle/>
            <a:p>
              <a:endParaRPr lang="en-US"/>
            </a:p>
          </p:txBody>
        </p:sp>
        <p:sp>
          <p:nvSpPr>
            <p:cNvPr id="790" name="Freeform: Shape 943">
              <a:extLst>
                <a:ext uri="{FF2B5EF4-FFF2-40B4-BE49-F238E27FC236}">
                  <a16:creationId xmlns:a16="http://schemas.microsoft.com/office/drawing/2014/main" id="{A1A39C60-195F-6641-B605-D45037EFED88}"/>
                </a:ext>
              </a:extLst>
            </p:cNvPr>
            <p:cNvSpPr/>
            <p:nvPr/>
          </p:nvSpPr>
          <p:spPr>
            <a:xfrm>
              <a:off x="5833527" y="3183731"/>
              <a:ext cx="257175" cy="257175"/>
            </a:xfrm>
            <a:custGeom>
              <a:avLst/>
              <a:gdLst>
                <a:gd name="connsiteX0" fmla="*/ 243423 w 257175"/>
                <a:gd name="connsiteY0" fmla="*/ 45244 h 257175"/>
                <a:gd name="connsiteX1" fmla="*/ 219611 w 257175"/>
                <a:gd name="connsiteY1" fmla="*/ 161449 h 257175"/>
                <a:gd name="connsiteX2" fmla="*/ 123408 w 257175"/>
                <a:gd name="connsiteY2" fmla="*/ 214789 h 257175"/>
                <a:gd name="connsiteX3" fmla="*/ 32921 w 257175"/>
                <a:gd name="connsiteY3" fmla="*/ 253841 h 257175"/>
                <a:gd name="connsiteX4" fmla="*/ 8156 w 257175"/>
                <a:gd name="connsiteY4" fmla="*/ 227171 h 257175"/>
                <a:gd name="connsiteX5" fmla="*/ 146268 w 257175"/>
                <a:gd name="connsiteY5" fmla="*/ 14764 h 257175"/>
                <a:gd name="connsiteX6" fmla="*/ 205323 w 257175"/>
                <a:gd name="connsiteY6" fmla="*/ 7144 h 257175"/>
                <a:gd name="connsiteX7" fmla="*/ 204371 w 257175"/>
                <a:gd name="connsiteY7" fmla="*/ 7144 h 257175"/>
                <a:gd name="connsiteX8" fmla="*/ 214848 w 257175"/>
                <a:gd name="connsiteY8" fmla="*/ 17621 h 257175"/>
                <a:gd name="connsiteX9" fmla="*/ 213896 w 257175"/>
                <a:gd name="connsiteY9" fmla="*/ 16669 h 257175"/>
                <a:gd name="connsiteX10" fmla="*/ 224373 w 257175"/>
                <a:gd name="connsiteY10" fmla="*/ 27146 h 257175"/>
                <a:gd name="connsiteX11" fmla="*/ 223421 w 257175"/>
                <a:gd name="connsiteY11" fmla="*/ 26194 h 257175"/>
                <a:gd name="connsiteX12" fmla="*/ 233898 w 257175"/>
                <a:gd name="connsiteY12" fmla="*/ 36671 h 257175"/>
                <a:gd name="connsiteX13" fmla="*/ 232946 w 257175"/>
                <a:gd name="connsiteY13" fmla="*/ 35719 h 257175"/>
                <a:gd name="connsiteX14" fmla="*/ 243423 w 257175"/>
                <a:gd name="connsiteY14" fmla="*/ 45244 h 257175"/>
                <a:gd name="connsiteX15" fmla="*/ 243423 w 257175"/>
                <a:gd name="connsiteY15" fmla="*/ 452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175" h="257175">
                  <a:moveTo>
                    <a:pt x="243423" y="45244"/>
                  </a:moveTo>
                  <a:cubicBezTo>
                    <a:pt x="270093" y="90964"/>
                    <a:pt x="263426" y="127159"/>
                    <a:pt x="219611" y="161449"/>
                  </a:cubicBezTo>
                  <a:cubicBezTo>
                    <a:pt x="190083" y="184309"/>
                    <a:pt x="171033" y="215741"/>
                    <a:pt x="123408" y="214789"/>
                  </a:cubicBezTo>
                  <a:cubicBezTo>
                    <a:pt x="94833" y="213836"/>
                    <a:pt x="71021" y="254794"/>
                    <a:pt x="32921" y="253841"/>
                  </a:cubicBezTo>
                  <a:cubicBezTo>
                    <a:pt x="11013" y="252889"/>
                    <a:pt x="4346" y="249079"/>
                    <a:pt x="8156" y="227171"/>
                  </a:cubicBezTo>
                  <a:cubicBezTo>
                    <a:pt x="25301" y="137636"/>
                    <a:pt x="69116" y="67151"/>
                    <a:pt x="146268" y="14764"/>
                  </a:cubicBezTo>
                  <a:cubicBezTo>
                    <a:pt x="167223" y="476"/>
                    <a:pt x="186273" y="12859"/>
                    <a:pt x="205323" y="7144"/>
                  </a:cubicBezTo>
                  <a:lnTo>
                    <a:pt x="204371" y="7144"/>
                  </a:lnTo>
                  <a:cubicBezTo>
                    <a:pt x="199608" y="18574"/>
                    <a:pt x="204371" y="20479"/>
                    <a:pt x="214848" y="17621"/>
                  </a:cubicBezTo>
                  <a:lnTo>
                    <a:pt x="213896" y="16669"/>
                  </a:lnTo>
                  <a:cubicBezTo>
                    <a:pt x="210086" y="27146"/>
                    <a:pt x="214848" y="29051"/>
                    <a:pt x="224373" y="27146"/>
                  </a:cubicBezTo>
                  <a:lnTo>
                    <a:pt x="223421" y="26194"/>
                  </a:lnTo>
                  <a:cubicBezTo>
                    <a:pt x="220564" y="35719"/>
                    <a:pt x="224373" y="38576"/>
                    <a:pt x="233898" y="36671"/>
                  </a:cubicBezTo>
                  <a:lnTo>
                    <a:pt x="232946" y="35719"/>
                  </a:lnTo>
                  <a:cubicBezTo>
                    <a:pt x="231041" y="44291"/>
                    <a:pt x="234851" y="48101"/>
                    <a:pt x="243423" y="45244"/>
                  </a:cubicBezTo>
                  <a:lnTo>
                    <a:pt x="243423" y="45244"/>
                  </a:lnTo>
                  <a:close/>
                </a:path>
              </a:pathLst>
            </a:custGeom>
            <a:grpFill/>
            <a:ln w="9525" cap="flat">
              <a:noFill/>
              <a:prstDash val="solid"/>
              <a:miter/>
            </a:ln>
          </p:spPr>
          <p:txBody>
            <a:bodyPr rtlCol="0" anchor="ctr"/>
            <a:lstStyle/>
            <a:p>
              <a:endParaRPr lang="en-US"/>
            </a:p>
          </p:txBody>
        </p:sp>
        <p:sp>
          <p:nvSpPr>
            <p:cNvPr id="791" name="Freeform: Shape 944">
              <a:extLst>
                <a:ext uri="{FF2B5EF4-FFF2-40B4-BE49-F238E27FC236}">
                  <a16:creationId xmlns:a16="http://schemas.microsoft.com/office/drawing/2014/main" id="{D28C4C27-F4CD-0443-9BF9-CE84B7C9772D}"/>
                </a:ext>
              </a:extLst>
            </p:cNvPr>
            <p:cNvSpPr/>
            <p:nvPr/>
          </p:nvSpPr>
          <p:spPr>
            <a:xfrm>
              <a:off x="6012493" y="3330335"/>
              <a:ext cx="190500" cy="161925"/>
            </a:xfrm>
            <a:custGeom>
              <a:avLst/>
              <a:gdLst>
                <a:gd name="connsiteX0" fmla="*/ 186377 w 190500"/>
                <a:gd name="connsiteY0" fmla="*/ 150100 h 161925"/>
                <a:gd name="connsiteX1" fmla="*/ 159707 w 190500"/>
                <a:gd name="connsiteY1" fmla="*/ 157720 h 161925"/>
                <a:gd name="connsiteX2" fmla="*/ 27310 w 190500"/>
                <a:gd name="connsiteY2" fmla="*/ 113905 h 161925"/>
                <a:gd name="connsiteX3" fmla="*/ 7307 w 190500"/>
                <a:gd name="connsiteY3" fmla="*/ 91998 h 161925"/>
                <a:gd name="connsiteX4" fmla="*/ 93032 w 190500"/>
                <a:gd name="connsiteY4" fmla="*/ 7225 h 161925"/>
                <a:gd name="connsiteX5" fmla="*/ 132085 w 190500"/>
                <a:gd name="connsiteY5" fmla="*/ 20560 h 161925"/>
                <a:gd name="connsiteX6" fmla="*/ 186377 w 190500"/>
                <a:gd name="connsiteY6" fmla="*/ 15010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6377" y="150100"/>
                  </a:moveTo>
                  <a:cubicBezTo>
                    <a:pt x="186377" y="158673"/>
                    <a:pt x="177805" y="167245"/>
                    <a:pt x="159707" y="157720"/>
                  </a:cubicBezTo>
                  <a:cubicBezTo>
                    <a:pt x="117797" y="135813"/>
                    <a:pt x="73030" y="122478"/>
                    <a:pt x="27310" y="113905"/>
                  </a:cubicBezTo>
                  <a:cubicBezTo>
                    <a:pt x="20642" y="112000"/>
                    <a:pt x="5402" y="107238"/>
                    <a:pt x="7307" y="91998"/>
                  </a:cubicBezTo>
                  <a:cubicBezTo>
                    <a:pt x="10165" y="77710"/>
                    <a:pt x="79697" y="4368"/>
                    <a:pt x="93032" y="7225"/>
                  </a:cubicBezTo>
                  <a:cubicBezTo>
                    <a:pt x="106367" y="9130"/>
                    <a:pt x="121607" y="9130"/>
                    <a:pt x="132085" y="20560"/>
                  </a:cubicBezTo>
                  <a:cubicBezTo>
                    <a:pt x="142562" y="29133"/>
                    <a:pt x="185425" y="124383"/>
                    <a:pt x="186377" y="150100"/>
                  </a:cubicBezTo>
                  <a:close/>
                </a:path>
              </a:pathLst>
            </a:custGeom>
            <a:grpFill/>
            <a:ln w="9525" cap="flat">
              <a:noFill/>
              <a:prstDash val="solid"/>
              <a:miter/>
            </a:ln>
          </p:spPr>
          <p:txBody>
            <a:bodyPr rtlCol="0" anchor="ctr"/>
            <a:lstStyle/>
            <a:p>
              <a:endParaRPr lang="en-US"/>
            </a:p>
          </p:txBody>
        </p:sp>
        <p:sp>
          <p:nvSpPr>
            <p:cNvPr id="792" name="Freeform: Shape 945">
              <a:extLst>
                <a:ext uri="{FF2B5EF4-FFF2-40B4-BE49-F238E27FC236}">
                  <a16:creationId xmlns:a16="http://schemas.microsoft.com/office/drawing/2014/main" id="{6B9D16E6-FB31-2D4B-975D-97990A876A4C}"/>
                </a:ext>
              </a:extLst>
            </p:cNvPr>
            <p:cNvSpPr/>
            <p:nvPr/>
          </p:nvSpPr>
          <p:spPr>
            <a:xfrm>
              <a:off x="6031706" y="3152429"/>
              <a:ext cx="200025" cy="85725"/>
            </a:xfrm>
            <a:custGeom>
              <a:avLst/>
              <a:gdLst>
                <a:gd name="connsiteX0" fmla="*/ 7144 w 200025"/>
                <a:gd name="connsiteY0" fmla="*/ 38446 h 85725"/>
                <a:gd name="connsiteX1" fmla="*/ 21431 w 200025"/>
                <a:gd name="connsiteY1" fmla="*/ 9871 h 85725"/>
                <a:gd name="connsiteX2" fmla="*/ 183356 w 200025"/>
                <a:gd name="connsiteY2" fmla="*/ 33683 h 85725"/>
                <a:gd name="connsiteX3" fmla="*/ 199549 w 200025"/>
                <a:gd name="connsiteY3" fmla="*/ 48923 h 85725"/>
                <a:gd name="connsiteX4" fmla="*/ 180499 w 200025"/>
                <a:gd name="connsiteY4" fmla="*/ 65116 h 85725"/>
                <a:gd name="connsiteX5" fmla="*/ 45244 w 200025"/>
                <a:gd name="connsiteY5" fmla="*/ 75593 h 85725"/>
                <a:gd name="connsiteX6" fmla="*/ 45244 w 200025"/>
                <a:gd name="connsiteY6" fmla="*/ 76546 h 85725"/>
                <a:gd name="connsiteX7" fmla="*/ 34766 w 200025"/>
                <a:gd name="connsiteY7" fmla="*/ 66068 h 85725"/>
                <a:gd name="connsiteX8" fmla="*/ 35719 w 200025"/>
                <a:gd name="connsiteY8" fmla="*/ 67021 h 85725"/>
                <a:gd name="connsiteX9" fmla="*/ 25241 w 200025"/>
                <a:gd name="connsiteY9" fmla="*/ 56543 h 85725"/>
                <a:gd name="connsiteX10" fmla="*/ 26194 w 200025"/>
                <a:gd name="connsiteY10" fmla="*/ 57496 h 85725"/>
                <a:gd name="connsiteX11" fmla="*/ 15716 w 200025"/>
                <a:gd name="connsiteY11" fmla="*/ 47018 h 85725"/>
                <a:gd name="connsiteX12" fmla="*/ 16669 w 200025"/>
                <a:gd name="connsiteY12" fmla="*/ 47971 h 85725"/>
                <a:gd name="connsiteX13" fmla="*/ 7144 w 200025"/>
                <a:gd name="connsiteY13" fmla="*/ 38446 h 85725"/>
                <a:gd name="connsiteX14" fmla="*/ 7144 w 200025"/>
                <a:gd name="connsiteY14" fmla="*/ 3844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85725">
                  <a:moveTo>
                    <a:pt x="7144" y="38446"/>
                  </a:moveTo>
                  <a:cubicBezTo>
                    <a:pt x="10001" y="27968"/>
                    <a:pt x="476" y="11776"/>
                    <a:pt x="21431" y="9871"/>
                  </a:cubicBezTo>
                  <a:cubicBezTo>
                    <a:pt x="77629" y="5108"/>
                    <a:pt x="132874" y="3203"/>
                    <a:pt x="183356" y="33683"/>
                  </a:cubicBezTo>
                  <a:cubicBezTo>
                    <a:pt x="190024" y="37493"/>
                    <a:pt x="198596" y="43208"/>
                    <a:pt x="199549" y="48923"/>
                  </a:cubicBezTo>
                  <a:cubicBezTo>
                    <a:pt x="201454" y="61306"/>
                    <a:pt x="187166" y="60353"/>
                    <a:pt x="180499" y="65116"/>
                  </a:cubicBezTo>
                  <a:cubicBezTo>
                    <a:pt x="137636" y="99406"/>
                    <a:pt x="90011" y="66068"/>
                    <a:pt x="45244" y="75593"/>
                  </a:cubicBezTo>
                  <a:cubicBezTo>
                    <a:pt x="45244" y="75593"/>
                    <a:pt x="45244" y="76546"/>
                    <a:pt x="45244" y="76546"/>
                  </a:cubicBezTo>
                  <a:cubicBezTo>
                    <a:pt x="47149" y="67973"/>
                    <a:pt x="44291" y="64163"/>
                    <a:pt x="34766" y="66068"/>
                  </a:cubicBezTo>
                  <a:cubicBezTo>
                    <a:pt x="34766" y="66068"/>
                    <a:pt x="35719" y="67021"/>
                    <a:pt x="35719" y="67021"/>
                  </a:cubicBezTo>
                  <a:cubicBezTo>
                    <a:pt x="37624" y="58448"/>
                    <a:pt x="34766" y="54638"/>
                    <a:pt x="25241" y="56543"/>
                  </a:cubicBezTo>
                  <a:cubicBezTo>
                    <a:pt x="25241" y="56543"/>
                    <a:pt x="26194" y="57496"/>
                    <a:pt x="26194" y="57496"/>
                  </a:cubicBezTo>
                  <a:cubicBezTo>
                    <a:pt x="28099" y="48923"/>
                    <a:pt x="25241" y="45113"/>
                    <a:pt x="15716" y="47018"/>
                  </a:cubicBezTo>
                  <a:cubicBezTo>
                    <a:pt x="15716" y="47018"/>
                    <a:pt x="16669" y="47971"/>
                    <a:pt x="16669" y="47971"/>
                  </a:cubicBezTo>
                  <a:cubicBezTo>
                    <a:pt x="18574" y="39398"/>
                    <a:pt x="15716" y="36541"/>
                    <a:pt x="7144" y="38446"/>
                  </a:cubicBezTo>
                  <a:lnTo>
                    <a:pt x="7144" y="38446"/>
                  </a:lnTo>
                  <a:close/>
                </a:path>
              </a:pathLst>
            </a:custGeom>
            <a:grpFill/>
            <a:ln w="9525" cap="flat">
              <a:noFill/>
              <a:prstDash val="solid"/>
              <a:miter/>
            </a:ln>
          </p:spPr>
          <p:txBody>
            <a:bodyPr rtlCol="0" anchor="ctr"/>
            <a:lstStyle/>
            <a:p>
              <a:endParaRPr lang="en-US"/>
            </a:p>
          </p:txBody>
        </p:sp>
        <p:sp>
          <p:nvSpPr>
            <p:cNvPr id="793" name="Freeform: Shape 946">
              <a:extLst>
                <a:ext uri="{FF2B5EF4-FFF2-40B4-BE49-F238E27FC236}">
                  <a16:creationId xmlns:a16="http://schemas.microsoft.com/office/drawing/2014/main" id="{59B943C1-52A8-2B42-B588-1BF000AA6580}"/>
                </a:ext>
              </a:extLst>
            </p:cNvPr>
            <p:cNvSpPr/>
            <p:nvPr/>
          </p:nvSpPr>
          <p:spPr>
            <a:xfrm>
              <a:off x="5832511" y="3439875"/>
              <a:ext cx="104775" cy="152400"/>
            </a:xfrm>
            <a:custGeom>
              <a:avLst/>
              <a:gdLst>
                <a:gd name="connsiteX0" fmla="*/ 57749 w 104775"/>
                <a:gd name="connsiteY0" fmla="*/ 151050 h 152400"/>
                <a:gd name="connsiteX1" fmla="*/ 11077 w 104775"/>
                <a:gd name="connsiteY1" fmla="*/ 51038 h 152400"/>
                <a:gd name="connsiteX2" fmla="*/ 19649 w 104775"/>
                <a:gd name="connsiteY2" fmla="*/ 14843 h 152400"/>
                <a:gd name="connsiteX3" fmla="*/ 83467 w 104775"/>
                <a:gd name="connsiteY3" fmla="*/ 14843 h 152400"/>
                <a:gd name="connsiteX4" fmla="*/ 97754 w 104775"/>
                <a:gd name="connsiteY4" fmla="*/ 55800 h 152400"/>
                <a:gd name="connsiteX5" fmla="*/ 57749 w 104775"/>
                <a:gd name="connsiteY5" fmla="*/ 15105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749" y="151050"/>
                  </a:moveTo>
                  <a:cubicBezTo>
                    <a:pt x="29174" y="117713"/>
                    <a:pt x="18697" y="84375"/>
                    <a:pt x="11077" y="51038"/>
                  </a:cubicBezTo>
                  <a:cubicBezTo>
                    <a:pt x="8219" y="37703"/>
                    <a:pt x="599" y="20558"/>
                    <a:pt x="19649" y="14843"/>
                  </a:cubicBezTo>
                  <a:cubicBezTo>
                    <a:pt x="40604" y="8175"/>
                    <a:pt x="63464" y="1508"/>
                    <a:pt x="83467" y="14843"/>
                  </a:cubicBezTo>
                  <a:cubicBezTo>
                    <a:pt x="94897" y="23415"/>
                    <a:pt x="106327" y="36750"/>
                    <a:pt x="97754" y="55800"/>
                  </a:cubicBezTo>
                  <a:cubicBezTo>
                    <a:pt x="85372" y="85328"/>
                    <a:pt x="72989" y="115808"/>
                    <a:pt x="57749" y="151050"/>
                  </a:cubicBezTo>
                  <a:close/>
                </a:path>
              </a:pathLst>
            </a:custGeom>
            <a:grpFill/>
            <a:ln w="9525" cap="flat">
              <a:noFill/>
              <a:prstDash val="solid"/>
              <a:miter/>
            </a:ln>
          </p:spPr>
          <p:txBody>
            <a:bodyPr rtlCol="0" anchor="ctr"/>
            <a:lstStyle/>
            <a:p>
              <a:endParaRPr lang="en-US"/>
            </a:p>
          </p:txBody>
        </p:sp>
        <p:sp>
          <p:nvSpPr>
            <p:cNvPr id="794" name="Freeform: Shape 947">
              <a:extLst>
                <a:ext uri="{FF2B5EF4-FFF2-40B4-BE49-F238E27FC236}">
                  <a16:creationId xmlns:a16="http://schemas.microsoft.com/office/drawing/2014/main" id="{C99384D7-1E8F-C64A-883C-8B0FD74171F0}"/>
                </a:ext>
              </a:extLst>
            </p:cNvPr>
            <p:cNvSpPr/>
            <p:nvPr/>
          </p:nvSpPr>
          <p:spPr>
            <a:xfrm>
              <a:off x="6254651" y="3577114"/>
              <a:ext cx="66675" cy="114300"/>
            </a:xfrm>
            <a:custGeom>
              <a:avLst/>
              <a:gdLst>
                <a:gd name="connsiteX0" fmla="*/ 10894 w 66675"/>
                <a:gd name="connsiteY0" fmla="*/ 7144 h 114300"/>
                <a:gd name="connsiteX1" fmla="*/ 12799 w 66675"/>
                <a:gd name="connsiteY1" fmla="*/ 109061 h 114300"/>
                <a:gd name="connsiteX2" fmla="*/ 10894 w 66675"/>
                <a:gd name="connsiteY2" fmla="*/ 7144 h 114300"/>
              </a:gdLst>
              <a:ahLst/>
              <a:cxnLst>
                <a:cxn ang="0">
                  <a:pos x="connsiteX0" y="connsiteY0"/>
                </a:cxn>
                <a:cxn ang="0">
                  <a:pos x="connsiteX1" y="connsiteY1"/>
                </a:cxn>
                <a:cxn ang="0">
                  <a:pos x="connsiteX2" y="connsiteY2"/>
                </a:cxn>
              </a:cxnLst>
              <a:rect l="l" t="t" r="r" b="b"/>
              <a:pathLst>
                <a:path w="66675" h="114300">
                  <a:moveTo>
                    <a:pt x="10894" y="7144"/>
                  </a:moveTo>
                  <a:cubicBezTo>
                    <a:pt x="77569" y="51911"/>
                    <a:pt x="78521" y="66199"/>
                    <a:pt x="12799" y="109061"/>
                  </a:cubicBezTo>
                  <a:cubicBezTo>
                    <a:pt x="3274" y="74771"/>
                    <a:pt x="8036" y="41434"/>
                    <a:pt x="10894" y="7144"/>
                  </a:cubicBezTo>
                  <a:close/>
                </a:path>
              </a:pathLst>
            </a:custGeom>
            <a:grpFill/>
            <a:ln w="9525" cap="flat">
              <a:noFill/>
              <a:prstDash val="solid"/>
              <a:miter/>
            </a:ln>
          </p:spPr>
          <p:txBody>
            <a:bodyPr rtlCol="0" anchor="ctr"/>
            <a:lstStyle/>
            <a:p>
              <a:endParaRPr lang="en-US"/>
            </a:p>
          </p:txBody>
        </p:sp>
        <p:sp>
          <p:nvSpPr>
            <p:cNvPr id="795" name="Freeform: Shape 948">
              <a:extLst>
                <a:ext uri="{FF2B5EF4-FFF2-40B4-BE49-F238E27FC236}">
                  <a16:creationId xmlns:a16="http://schemas.microsoft.com/office/drawing/2014/main" id="{C6309CEF-677E-A646-AB02-48437E1364DB}"/>
                </a:ext>
              </a:extLst>
            </p:cNvPr>
            <p:cNvSpPr/>
            <p:nvPr/>
          </p:nvSpPr>
          <p:spPr>
            <a:xfrm>
              <a:off x="6029042" y="3183174"/>
              <a:ext cx="19050" cy="19050"/>
            </a:xfrm>
            <a:custGeom>
              <a:avLst/>
              <a:gdLst>
                <a:gd name="connsiteX0" fmla="*/ 8856 w 19050"/>
                <a:gd name="connsiteY0" fmla="*/ 7701 h 19050"/>
                <a:gd name="connsiteX1" fmla="*/ 19333 w 19050"/>
                <a:gd name="connsiteY1" fmla="*/ 18178 h 19050"/>
                <a:gd name="connsiteX2" fmla="*/ 8856 w 19050"/>
                <a:gd name="connsiteY2" fmla="*/ 7701 h 19050"/>
              </a:gdLst>
              <a:ahLst/>
              <a:cxnLst>
                <a:cxn ang="0">
                  <a:pos x="connsiteX0" y="connsiteY0"/>
                </a:cxn>
                <a:cxn ang="0">
                  <a:pos x="connsiteX1" y="connsiteY1"/>
                </a:cxn>
                <a:cxn ang="0">
                  <a:pos x="connsiteX2" y="connsiteY2"/>
                </a:cxn>
              </a:cxnLst>
              <a:rect l="l" t="t" r="r" b="b"/>
              <a:pathLst>
                <a:path w="19050" h="19050">
                  <a:moveTo>
                    <a:pt x="8856" y="7701"/>
                  </a:moveTo>
                  <a:cubicBezTo>
                    <a:pt x="17428" y="5796"/>
                    <a:pt x="21238" y="8653"/>
                    <a:pt x="19333" y="18178"/>
                  </a:cubicBezTo>
                  <a:cubicBezTo>
                    <a:pt x="9808" y="21036"/>
                    <a:pt x="4093" y="19131"/>
                    <a:pt x="8856" y="7701"/>
                  </a:cubicBezTo>
                  <a:close/>
                </a:path>
              </a:pathLst>
            </a:custGeom>
            <a:grpFill/>
            <a:ln w="9525" cap="flat">
              <a:noFill/>
              <a:prstDash val="solid"/>
              <a:miter/>
            </a:ln>
          </p:spPr>
          <p:txBody>
            <a:bodyPr rtlCol="0" anchor="ctr"/>
            <a:lstStyle/>
            <a:p>
              <a:endParaRPr lang="en-US"/>
            </a:p>
          </p:txBody>
        </p:sp>
        <p:sp>
          <p:nvSpPr>
            <p:cNvPr id="796" name="Freeform: Shape 949">
              <a:extLst>
                <a:ext uri="{FF2B5EF4-FFF2-40B4-BE49-F238E27FC236}">
                  <a16:creationId xmlns:a16="http://schemas.microsoft.com/office/drawing/2014/main" id="{8590CE5A-F76B-3743-8E01-8A3726A44CBF}"/>
                </a:ext>
              </a:extLst>
            </p:cNvPr>
            <p:cNvSpPr/>
            <p:nvPr/>
          </p:nvSpPr>
          <p:spPr>
            <a:xfrm>
              <a:off x="6039076" y="3192699"/>
              <a:ext cx="19050" cy="19050"/>
            </a:xfrm>
            <a:custGeom>
              <a:avLst/>
              <a:gdLst>
                <a:gd name="connsiteX0" fmla="*/ 8347 w 19050"/>
                <a:gd name="connsiteY0" fmla="*/ 7701 h 19050"/>
                <a:gd name="connsiteX1" fmla="*/ 18824 w 19050"/>
                <a:gd name="connsiteY1" fmla="*/ 18178 h 19050"/>
                <a:gd name="connsiteX2" fmla="*/ 8347 w 19050"/>
                <a:gd name="connsiteY2" fmla="*/ 7701 h 19050"/>
              </a:gdLst>
              <a:ahLst/>
              <a:cxnLst>
                <a:cxn ang="0">
                  <a:pos x="connsiteX0" y="connsiteY0"/>
                </a:cxn>
                <a:cxn ang="0">
                  <a:pos x="connsiteX1" y="connsiteY1"/>
                </a:cxn>
                <a:cxn ang="0">
                  <a:pos x="connsiteX2" y="connsiteY2"/>
                </a:cxn>
              </a:cxnLst>
              <a:rect l="l" t="t" r="r" b="b"/>
              <a:pathLst>
                <a:path w="19050" h="19050">
                  <a:moveTo>
                    <a:pt x="8347" y="7701"/>
                  </a:moveTo>
                  <a:cubicBezTo>
                    <a:pt x="16919" y="5796"/>
                    <a:pt x="20729" y="8653"/>
                    <a:pt x="18824" y="18178"/>
                  </a:cubicBezTo>
                  <a:cubicBezTo>
                    <a:pt x="10252" y="20083"/>
                    <a:pt x="4537" y="18178"/>
                    <a:pt x="8347" y="7701"/>
                  </a:cubicBezTo>
                  <a:close/>
                </a:path>
              </a:pathLst>
            </a:custGeom>
            <a:grpFill/>
            <a:ln w="9525" cap="flat">
              <a:noFill/>
              <a:prstDash val="solid"/>
              <a:miter/>
            </a:ln>
          </p:spPr>
          <p:txBody>
            <a:bodyPr rtlCol="0" anchor="ctr"/>
            <a:lstStyle/>
            <a:p>
              <a:endParaRPr lang="en-US"/>
            </a:p>
          </p:txBody>
        </p:sp>
        <p:sp>
          <p:nvSpPr>
            <p:cNvPr id="797" name="Freeform: Shape 950">
              <a:extLst>
                <a:ext uri="{FF2B5EF4-FFF2-40B4-BE49-F238E27FC236}">
                  <a16:creationId xmlns:a16="http://schemas.microsoft.com/office/drawing/2014/main" id="{9BCC2611-5363-C543-9E96-0739E16CE3A0}"/>
                </a:ext>
              </a:extLst>
            </p:cNvPr>
            <p:cNvSpPr/>
            <p:nvPr/>
          </p:nvSpPr>
          <p:spPr>
            <a:xfrm>
              <a:off x="6049323" y="3202224"/>
              <a:ext cx="19050" cy="19050"/>
            </a:xfrm>
            <a:custGeom>
              <a:avLst/>
              <a:gdLst>
                <a:gd name="connsiteX0" fmla="*/ 7624 w 19050"/>
                <a:gd name="connsiteY0" fmla="*/ 7701 h 19050"/>
                <a:gd name="connsiteX1" fmla="*/ 18102 w 19050"/>
                <a:gd name="connsiteY1" fmla="*/ 18178 h 19050"/>
                <a:gd name="connsiteX2" fmla="*/ 7624 w 19050"/>
                <a:gd name="connsiteY2" fmla="*/ 7701 h 19050"/>
              </a:gdLst>
              <a:ahLst/>
              <a:cxnLst>
                <a:cxn ang="0">
                  <a:pos x="connsiteX0" y="connsiteY0"/>
                </a:cxn>
                <a:cxn ang="0">
                  <a:pos x="connsiteX1" y="connsiteY1"/>
                </a:cxn>
                <a:cxn ang="0">
                  <a:pos x="connsiteX2" y="connsiteY2"/>
                </a:cxn>
              </a:cxnLst>
              <a:rect l="l" t="t" r="r" b="b"/>
              <a:pathLst>
                <a:path w="19050" h="19050">
                  <a:moveTo>
                    <a:pt x="7624" y="7701"/>
                  </a:moveTo>
                  <a:cubicBezTo>
                    <a:pt x="16197" y="5796"/>
                    <a:pt x="20007" y="8653"/>
                    <a:pt x="18102" y="18178"/>
                  </a:cubicBezTo>
                  <a:cubicBezTo>
                    <a:pt x="9530" y="20083"/>
                    <a:pt x="5720" y="16273"/>
                    <a:pt x="7624" y="7701"/>
                  </a:cubicBezTo>
                  <a:close/>
                </a:path>
              </a:pathLst>
            </a:custGeom>
            <a:grpFill/>
            <a:ln w="9525" cap="flat">
              <a:noFill/>
              <a:prstDash val="solid"/>
              <a:miter/>
            </a:ln>
          </p:spPr>
          <p:txBody>
            <a:bodyPr rtlCol="0" anchor="ctr"/>
            <a:lstStyle/>
            <a:p>
              <a:endParaRPr lang="en-US"/>
            </a:p>
          </p:txBody>
        </p:sp>
        <p:sp>
          <p:nvSpPr>
            <p:cNvPr id="1134" name="Freeform: Shape 951">
              <a:extLst>
                <a:ext uri="{FF2B5EF4-FFF2-40B4-BE49-F238E27FC236}">
                  <a16:creationId xmlns:a16="http://schemas.microsoft.com/office/drawing/2014/main" id="{AC743909-9342-9F4E-ADA3-CE8BE29C50C9}"/>
                </a:ext>
              </a:extLst>
            </p:cNvPr>
            <p:cNvSpPr/>
            <p:nvPr/>
          </p:nvSpPr>
          <p:spPr>
            <a:xfrm>
              <a:off x="6058848" y="3211826"/>
              <a:ext cx="19050" cy="19050"/>
            </a:xfrm>
            <a:custGeom>
              <a:avLst/>
              <a:gdLst>
                <a:gd name="connsiteX0" fmla="*/ 7624 w 19050"/>
                <a:gd name="connsiteY0" fmla="*/ 7624 h 19050"/>
                <a:gd name="connsiteX1" fmla="*/ 18102 w 19050"/>
                <a:gd name="connsiteY1" fmla="*/ 18102 h 19050"/>
                <a:gd name="connsiteX2" fmla="*/ 7624 w 19050"/>
                <a:gd name="connsiteY2" fmla="*/ 7624 h 19050"/>
              </a:gdLst>
              <a:ahLst/>
              <a:cxnLst>
                <a:cxn ang="0">
                  <a:pos x="connsiteX0" y="connsiteY0"/>
                </a:cxn>
                <a:cxn ang="0">
                  <a:pos x="connsiteX1" y="connsiteY1"/>
                </a:cxn>
                <a:cxn ang="0">
                  <a:pos x="connsiteX2" y="connsiteY2"/>
                </a:cxn>
              </a:cxnLst>
              <a:rect l="l" t="t" r="r" b="b"/>
              <a:pathLst>
                <a:path w="19050" h="19050">
                  <a:moveTo>
                    <a:pt x="7624" y="7624"/>
                  </a:moveTo>
                  <a:cubicBezTo>
                    <a:pt x="16197" y="5720"/>
                    <a:pt x="20007" y="9529"/>
                    <a:pt x="18102" y="18102"/>
                  </a:cubicBezTo>
                  <a:cubicBezTo>
                    <a:pt x="9530" y="20007"/>
                    <a:pt x="5720" y="16197"/>
                    <a:pt x="7624" y="7624"/>
                  </a:cubicBezTo>
                  <a:close/>
                </a:path>
              </a:pathLst>
            </a:custGeom>
            <a:grpFill/>
            <a:ln w="9525" cap="flat">
              <a:noFill/>
              <a:prstDash val="solid"/>
              <a:miter/>
            </a:ln>
          </p:spPr>
          <p:txBody>
            <a:bodyPr rtlCol="0" anchor="ctr"/>
            <a:lstStyle/>
            <a:p>
              <a:endParaRPr lang="en-US"/>
            </a:p>
          </p:txBody>
        </p:sp>
      </p:grpSp>
      <p:sp>
        <p:nvSpPr>
          <p:cNvPr id="1135" name="Freeform: Shape 952">
            <a:extLst>
              <a:ext uri="{FF2B5EF4-FFF2-40B4-BE49-F238E27FC236}">
                <a16:creationId xmlns:a16="http://schemas.microsoft.com/office/drawing/2014/main" id="{0DF2B7CF-D887-6D4D-9325-FD05BF163E6E}"/>
              </a:ext>
            </a:extLst>
          </p:cNvPr>
          <p:cNvSpPr/>
          <p:nvPr/>
        </p:nvSpPr>
        <p:spPr>
          <a:xfrm>
            <a:off x="8604478" y="3202484"/>
            <a:ext cx="265393" cy="265393"/>
          </a:xfrm>
          <a:custGeom>
            <a:avLst/>
            <a:gdLst>
              <a:gd name="connsiteX0" fmla="*/ 315754 w 628650"/>
              <a:gd name="connsiteY0" fmla="*/ 7149 h 628650"/>
              <a:gd name="connsiteX1" fmla="*/ 626269 w 628650"/>
              <a:gd name="connsiteY1" fmla="*/ 313854 h 628650"/>
              <a:gd name="connsiteX2" fmla="*/ 315754 w 628650"/>
              <a:gd name="connsiteY2" fmla="*/ 625321 h 628650"/>
              <a:gd name="connsiteX3" fmla="*/ 7144 w 628650"/>
              <a:gd name="connsiteY3" fmla="*/ 315759 h 628650"/>
              <a:gd name="connsiteX4" fmla="*/ 315754 w 628650"/>
              <a:gd name="connsiteY4" fmla="*/ 7149 h 628650"/>
              <a:gd name="connsiteX5" fmla="*/ 314801 w 628650"/>
              <a:gd name="connsiteY5" fmla="*/ 538644 h 628650"/>
              <a:gd name="connsiteX6" fmla="*/ 340519 w 628650"/>
              <a:gd name="connsiteY6" fmla="*/ 514831 h 628650"/>
              <a:gd name="connsiteX7" fmla="*/ 370999 w 628650"/>
              <a:gd name="connsiteY7" fmla="*/ 484351 h 628650"/>
              <a:gd name="connsiteX8" fmla="*/ 442436 w 628650"/>
              <a:gd name="connsiteY8" fmla="*/ 388149 h 628650"/>
              <a:gd name="connsiteX9" fmla="*/ 368141 w 628650"/>
              <a:gd name="connsiteY9" fmla="*/ 289089 h 628650"/>
              <a:gd name="connsiteX10" fmla="*/ 298609 w 628650"/>
              <a:gd name="connsiteY10" fmla="*/ 257656 h 628650"/>
              <a:gd name="connsiteX11" fmla="*/ 282416 w 628650"/>
              <a:gd name="connsiteY11" fmla="*/ 226224 h 628650"/>
              <a:gd name="connsiteX12" fmla="*/ 310039 w 628650"/>
              <a:gd name="connsiteY12" fmla="*/ 204316 h 628650"/>
              <a:gd name="connsiteX13" fmla="*/ 375761 w 628650"/>
              <a:gd name="connsiteY13" fmla="*/ 208126 h 628650"/>
              <a:gd name="connsiteX14" fmla="*/ 418624 w 628650"/>
              <a:gd name="connsiteY14" fmla="*/ 185266 h 628650"/>
              <a:gd name="connsiteX15" fmla="*/ 391001 w 628650"/>
              <a:gd name="connsiteY15" fmla="*/ 142404 h 628650"/>
              <a:gd name="connsiteX16" fmla="*/ 334804 w 628650"/>
              <a:gd name="connsiteY16" fmla="*/ 109066 h 628650"/>
              <a:gd name="connsiteX17" fmla="*/ 290036 w 628650"/>
              <a:gd name="connsiteY17" fmla="*/ 115734 h 628650"/>
              <a:gd name="connsiteX18" fmla="*/ 255746 w 628650"/>
              <a:gd name="connsiteY18" fmla="*/ 150976 h 628650"/>
              <a:gd name="connsiteX19" fmla="*/ 191929 w 628650"/>
              <a:gd name="connsiteY19" fmla="*/ 242416 h 628650"/>
              <a:gd name="connsiteX20" fmla="*/ 258604 w 628650"/>
              <a:gd name="connsiteY20" fmla="*/ 331951 h 628650"/>
              <a:gd name="connsiteX21" fmla="*/ 311944 w 628650"/>
              <a:gd name="connsiteY21" fmla="*/ 352906 h 628650"/>
              <a:gd name="connsiteX22" fmla="*/ 350996 w 628650"/>
              <a:gd name="connsiteY22" fmla="*/ 399579 h 628650"/>
              <a:gd name="connsiteX23" fmla="*/ 294799 w 628650"/>
              <a:gd name="connsiteY23" fmla="*/ 428154 h 628650"/>
              <a:gd name="connsiteX24" fmla="*/ 234791 w 628650"/>
              <a:gd name="connsiteY24" fmla="*/ 416724 h 628650"/>
              <a:gd name="connsiteX25" fmla="*/ 200501 w 628650"/>
              <a:gd name="connsiteY25" fmla="*/ 431964 h 628650"/>
              <a:gd name="connsiteX26" fmla="*/ 212884 w 628650"/>
              <a:gd name="connsiteY26" fmla="*/ 482446 h 628650"/>
              <a:gd name="connsiteX27" fmla="*/ 301466 w 628650"/>
              <a:gd name="connsiteY27" fmla="*/ 532929 h 628650"/>
              <a:gd name="connsiteX28" fmla="*/ 314801 w 628650"/>
              <a:gd name="connsiteY28" fmla="*/ 53864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650" h="628650">
                <a:moveTo>
                  <a:pt x="315754" y="7149"/>
                </a:moveTo>
                <a:cubicBezTo>
                  <a:pt x="486251" y="6196"/>
                  <a:pt x="625317" y="144309"/>
                  <a:pt x="626269" y="313854"/>
                </a:cubicBezTo>
                <a:cubicBezTo>
                  <a:pt x="627221" y="487209"/>
                  <a:pt x="488156" y="626274"/>
                  <a:pt x="315754" y="625321"/>
                </a:cubicBezTo>
                <a:cubicBezTo>
                  <a:pt x="146209" y="625321"/>
                  <a:pt x="7144" y="486256"/>
                  <a:pt x="7144" y="315759"/>
                </a:cubicBezTo>
                <a:cubicBezTo>
                  <a:pt x="7144" y="147166"/>
                  <a:pt x="145256" y="8101"/>
                  <a:pt x="315754" y="7149"/>
                </a:cubicBezTo>
                <a:close/>
                <a:moveTo>
                  <a:pt x="314801" y="538644"/>
                </a:moveTo>
                <a:cubicBezTo>
                  <a:pt x="329089" y="536739"/>
                  <a:pt x="340519" y="529119"/>
                  <a:pt x="340519" y="514831"/>
                </a:cubicBezTo>
                <a:cubicBezTo>
                  <a:pt x="341471" y="493876"/>
                  <a:pt x="356711" y="490066"/>
                  <a:pt x="370999" y="484351"/>
                </a:cubicBezTo>
                <a:cubicBezTo>
                  <a:pt x="414814" y="467206"/>
                  <a:pt x="441484" y="435774"/>
                  <a:pt x="442436" y="388149"/>
                </a:cubicBezTo>
                <a:cubicBezTo>
                  <a:pt x="443389" y="336714"/>
                  <a:pt x="412909" y="307186"/>
                  <a:pt x="368141" y="289089"/>
                </a:cubicBezTo>
                <a:cubicBezTo>
                  <a:pt x="345281" y="279564"/>
                  <a:pt x="321469" y="269086"/>
                  <a:pt x="298609" y="257656"/>
                </a:cubicBezTo>
                <a:cubicBezTo>
                  <a:pt x="287179" y="251941"/>
                  <a:pt x="279559" y="240511"/>
                  <a:pt x="282416" y="226224"/>
                </a:cubicBezTo>
                <a:cubicBezTo>
                  <a:pt x="285274" y="210984"/>
                  <a:pt x="296704" y="205269"/>
                  <a:pt x="310039" y="204316"/>
                </a:cubicBezTo>
                <a:cubicBezTo>
                  <a:pt x="331946" y="204316"/>
                  <a:pt x="355759" y="201459"/>
                  <a:pt x="375761" y="208126"/>
                </a:cubicBezTo>
                <a:cubicBezTo>
                  <a:pt x="402431" y="216699"/>
                  <a:pt x="411956" y="210984"/>
                  <a:pt x="418624" y="185266"/>
                </a:cubicBezTo>
                <a:cubicBezTo>
                  <a:pt x="426244" y="156691"/>
                  <a:pt x="414814" y="148119"/>
                  <a:pt x="391001" y="142404"/>
                </a:cubicBezTo>
                <a:cubicBezTo>
                  <a:pt x="369094" y="137641"/>
                  <a:pt x="347186" y="138594"/>
                  <a:pt x="334804" y="109066"/>
                </a:cubicBezTo>
                <a:cubicBezTo>
                  <a:pt x="324326" y="83349"/>
                  <a:pt x="298609" y="90016"/>
                  <a:pt x="290036" y="115734"/>
                </a:cubicBezTo>
                <a:cubicBezTo>
                  <a:pt x="283369" y="134784"/>
                  <a:pt x="272891" y="143356"/>
                  <a:pt x="255746" y="150976"/>
                </a:cubicBezTo>
                <a:cubicBezTo>
                  <a:pt x="215741" y="168121"/>
                  <a:pt x="191929" y="197649"/>
                  <a:pt x="191929" y="242416"/>
                </a:cubicBezTo>
                <a:cubicBezTo>
                  <a:pt x="190976" y="288136"/>
                  <a:pt x="219551" y="314806"/>
                  <a:pt x="258604" y="331951"/>
                </a:cubicBezTo>
                <a:cubicBezTo>
                  <a:pt x="275749" y="339571"/>
                  <a:pt x="294799" y="344334"/>
                  <a:pt x="311944" y="352906"/>
                </a:cubicBezTo>
                <a:cubicBezTo>
                  <a:pt x="331946" y="362431"/>
                  <a:pt x="355759" y="371004"/>
                  <a:pt x="350996" y="399579"/>
                </a:cubicBezTo>
                <a:cubicBezTo>
                  <a:pt x="345281" y="431964"/>
                  <a:pt x="317659" y="430059"/>
                  <a:pt x="294799" y="428154"/>
                </a:cubicBezTo>
                <a:cubicBezTo>
                  <a:pt x="274796" y="427201"/>
                  <a:pt x="253841" y="423391"/>
                  <a:pt x="234791" y="416724"/>
                </a:cubicBezTo>
                <a:cubicBezTo>
                  <a:pt x="215741" y="409104"/>
                  <a:pt x="204311" y="411009"/>
                  <a:pt x="200501" y="431964"/>
                </a:cubicBezTo>
                <a:cubicBezTo>
                  <a:pt x="196691" y="450061"/>
                  <a:pt x="180499" y="472921"/>
                  <a:pt x="212884" y="482446"/>
                </a:cubicBezTo>
                <a:cubicBezTo>
                  <a:pt x="246221" y="492924"/>
                  <a:pt x="285274" y="492924"/>
                  <a:pt x="301466" y="532929"/>
                </a:cubicBezTo>
                <a:cubicBezTo>
                  <a:pt x="303371" y="536739"/>
                  <a:pt x="310039" y="537691"/>
                  <a:pt x="314801" y="538644"/>
                </a:cubicBezTo>
                <a:close/>
              </a:path>
            </a:pathLst>
          </a:custGeom>
          <a:solidFill>
            <a:srgbClr val="10847C"/>
          </a:solidFill>
          <a:ln w="9525" cap="flat">
            <a:noFill/>
            <a:prstDash val="solid"/>
            <a:miter/>
          </a:ln>
        </p:spPr>
        <p:txBody>
          <a:bodyPr rtlCol="0" anchor="ctr"/>
          <a:lstStyle/>
          <a:p>
            <a:endParaRPr lang="en-US"/>
          </a:p>
        </p:txBody>
      </p:sp>
      <p:grpSp>
        <p:nvGrpSpPr>
          <p:cNvPr id="1136" name="Group 1135">
            <a:extLst>
              <a:ext uri="{FF2B5EF4-FFF2-40B4-BE49-F238E27FC236}">
                <a16:creationId xmlns:a16="http://schemas.microsoft.com/office/drawing/2014/main" id="{69B12704-757C-1C4C-BBD3-065FECEA6B91}"/>
              </a:ext>
            </a:extLst>
          </p:cNvPr>
          <p:cNvGrpSpPr/>
          <p:nvPr/>
        </p:nvGrpSpPr>
        <p:grpSpPr>
          <a:xfrm>
            <a:off x="9642902" y="3192924"/>
            <a:ext cx="253330" cy="255739"/>
            <a:chOff x="2827860" y="2960523"/>
            <a:chExt cx="600075" cy="605781"/>
          </a:xfrm>
          <a:solidFill>
            <a:srgbClr val="10847C"/>
          </a:solidFill>
        </p:grpSpPr>
        <p:sp>
          <p:nvSpPr>
            <p:cNvPr id="1137" name="Freeform: Shape 954">
              <a:extLst>
                <a:ext uri="{FF2B5EF4-FFF2-40B4-BE49-F238E27FC236}">
                  <a16:creationId xmlns:a16="http://schemas.microsoft.com/office/drawing/2014/main" id="{723E3AF7-FC55-0640-BFB3-4DD284F5F3EA}"/>
                </a:ext>
              </a:extLst>
            </p:cNvPr>
            <p:cNvSpPr/>
            <p:nvPr/>
          </p:nvSpPr>
          <p:spPr>
            <a:xfrm>
              <a:off x="2827860" y="2960523"/>
              <a:ext cx="600075" cy="495300"/>
            </a:xfrm>
            <a:custGeom>
              <a:avLst/>
              <a:gdLst>
                <a:gd name="connsiteX0" fmla="*/ 601140 w 600075"/>
                <a:gd name="connsiteY0" fmla="*/ 316077 h 495300"/>
                <a:gd name="connsiteX1" fmla="*/ 558277 w 600075"/>
                <a:gd name="connsiteY1" fmla="*/ 466572 h 495300"/>
                <a:gd name="connsiteX2" fmla="*/ 503985 w 600075"/>
                <a:gd name="connsiteY2" fmla="*/ 480860 h 495300"/>
                <a:gd name="connsiteX3" fmla="*/ 432547 w 600075"/>
                <a:gd name="connsiteY3" fmla="*/ 449427 h 495300"/>
                <a:gd name="connsiteX4" fmla="*/ 403020 w 600075"/>
                <a:gd name="connsiteY4" fmla="*/ 434187 h 495300"/>
                <a:gd name="connsiteX5" fmla="*/ 430643 w 600075"/>
                <a:gd name="connsiteY5" fmla="*/ 399897 h 495300"/>
                <a:gd name="connsiteX6" fmla="*/ 478268 w 600075"/>
                <a:gd name="connsiteY6" fmla="*/ 399897 h 495300"/>
                <a:gd name="connsiteX7" fmla="*/ 520177 w 600075"/>
                <a:gd name="connsiteY7" fmla="*/ 365607 h 495300"/>
                <a:gd name="connsiteX8" fmla="*/ 491602 w 600075"/>
                <a:gd name="connsiteY8" fmla="*/ 328460 h 495300"/>
                <a:gd name="connsiteX9" fmla="*/ 472552 w 600075"/>
                <a:gd name="connsiteY9" fmla="*/ 328460 h 495300"/>
                <a:gd name="connsiteX10" fmla="*/ 439215 w 600075"/>
                <a:gd name="connsiteY10" fmla="*/ 305600 h 495300"/>
                <a:gd name="connsiteX11" fmla="*/ 473505 w 600075"/>
                <a:gd name="connsiteY11" fmla="*/ 279882 h 495300"/>
                <a:gd name="connsiteX12" fmla="*/ 521130 w 600075"/>
                <a:gd name="connsiteY12" fmla="*/ 257975 h 495300"/>
                <a:gd name="connsiteX13" fmla="*/ 467790 w 600075"/>
                <a:gd name="connsiteY13" fmla="*/ 206540 h 495300"/>
                <a:gd name="connsiteX14" fmla="*/ 354443 w 600075"/>
                <a:gd name="connsiteY14" fmla="*/ 123672 h 495300"/>
                <a:gd name="connsiteX15" fmla="*/ 303960 w 600075"/>
                <a:gd name="connsiteY15" fmla="*/ 79857 h 495300"/>
                <a:gd name="connsiteX16" fmla="*/ 257287 w 600075"/>
                <a:gd name="connsiteY16" fmla="*/ 122720 h 495300"/>
                <a:gd name="connsiteX17" fmla="*/ 142987 w 600075"/>
                <a:gd name="connsiteY17" fmla="*/ 206540 h 495300"/>
                <a:gd name="connsiteX18" fmla="*/ 88695 w 600075"/>
                <a:gd name="connsiteY18" fmla="*/ 257975 h 495300"/>
                <a:gd name="connsiteX19" fmla="*/ 107745 w 600075"/>
                <a:gd name="connsiteY19" fmla="*/ 280835 h 495300"/>
                <a:gd name="connsiteX20" fmla="*/ 136320 w 600075"/>
                <a:gd name="connsiteY20" fmla="*/ 280835 h 495300"/>
                <a:gd name="connsiteX21" fmla="*/ 170610 w 600075"/>
                <a:gd name="connsiteY21" fmla="*/ 301790 h 495300"/>
                <a:gd name="connsiteX22" fmla="*/ 137272 w 600075"/>
                <a:gd name="connsiteY22" fmla="*/ 329412 h 495300"/>
                <a:gd name="connsiteX23" fmla="*/ 90600 w 600075"/>
                <a:gd name="connsiteY23" fmla="*/ 349415 h 495300"/>
                <a:gd name="connsiteX24" fmla="*/ 142987 w 600075"/>
                <a:gd name="connsiteY24" fmla="*/ 399897 h 495300"/>
                <a:gd name="connsiteX25" fmla="*/ 181087 w 600075"/>
                <a:gd name="connsiteY25" fmla="*/ 399897 h 495300"/>
                <a:gd name="connsiteX26" fmla="*/ 210615 w 600075"/>
                <a:gd name="connsiteY26" fmla="*/ 432282 h 495300"/>
                <a:gd name="connsiteX27" fmla="*/ 182992 w 600075"/>
                <a:gd name="connsiteY27" fmla="*/ 449427 h 495300"/>
                <a:gd name="connsiteX28" fmla="*/ 102982 w 600075"/>
                <a:gd name="connsiteY28" fmla="*/ 484670 h 495300"/>
                <a:gd name="connsiteX29" fmla="*/ 60120 w 600075"/>
                <a:gd name="connsiteY29" fmla="*/ 475145 h 495300"/>
                <a:gd name="connsiteX30" fmla="*/ 38212 w 600075"/>
                <a:gd name="connsiteY30" fmla="*/ 176060 h 495300"/>
                <a:gd name="connsiteX31" fmla="*/ 283957 w 600075"/>
                <a:gd name="connsiteY31" fmla="*/ 7467 h 495300"/>
                <a:gd name="connsiteX32" fmla="*/ 601140 w 600075"/>
                <a:gd name="connsiteY32" fmla="*/ 316077 h 495300"/>
                <a:gd name="connsiteX33" fmla="*/ 209662 w 600075"/>
                <a:gd name="connsiteY33" fmla="*/ 105575 h 495300"/>
                <a:gd name="connsiteX34" fmla="*/ 145845 w 600075"/>
                <a:gd name="connsiteY34" fmla="*/ 157962 h 495300"/>
                <a:gd name="connsiteX35" fmla="*/ 209662 w 600075"/>
                <a:gd name="connsiteY35" fmla="*/ 105575 h 495300"/>
                <a:gd name="connsiteX36" fmla="*/ 411593 w 600075"/>
                <a:gd name="connsiteY36" fmla="*/ 111290 h 495300"/>
                <a:gd name="connsiteX37" fmla="*/ 462075 w 600075"/>
                <a:gd name="connsiteY37" fmla="*/ 150342 h 495300"/>
                <a:gd name="connsiteX38" fmla="*/ 411593 w 600075"/>
                <a:gd name="connsiteY38" fmla="*/ 11129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0075" h="495300">
                  <a:moveTo>
                    <a:pt x="601140" y="316077"/>
                  </a:moveTo>
                  <a:cubicBezTo>
                    <a:pt x="605902" y="366560"/>
                    <a:pt x="587805" y="417995"/>
                    <a:pt x="558277" y="466572"/>
                  </a:cubicBezTo>
                  <a:cubicBezTo>
                    <a:pt x="544943" y="488480"/>
                    <a:pt x="533512" y="503720"/>
                    <a:pt x="503985" y="480860"/>
                  </a:cubicBezTo>
                  <a:cubicBezTo>
                    <a:pt x="483982" y="465620"/>
                    <a:pt x="463027" y="444665"/>
                    <a:pt x="432547" y="449427"/>
                  </a:cubicBezTo>
                  <a:cubicBezTo>
                    <a:pt x="421118" y="451332"/>
                    <a:pt x="403020" y="451332"/>
                    <a:pt x="403020" y="434187"/>
                  </a:cubicBezTo>
                  <a:cubicBezTo>
                    <a:pt x="403020" y="418947"/>
                    <a:pt x="413497" y="402755"/>
                    <a:pt x="430643" y="399897"/>
                  </a:cubicBezTo>
                  <a:cubicBezTo>
                    <a:pt x="445882" y="397040"/>
                    <a:pt x="462075" y="398945"/>
                    <a:pt x="478268" y="399897"/>
                  </a:cubicBezTo>
                  <a:cubicBezTo>
                    <a:pt x="504937" y="402755"/>
                    <a:pt x="514462" y="387515"/>
                    <a:pt x="520177" y="365607"/>
                  </a:cubicBezTo>
                  <a:cubicBezTo>
                    <a:pt x="527797" y="339890"/>
                    <a:pt x="522082" y="325602"/>
                    <a:pt x="491602" y="328460"/>
                  </a:cubicBezTo>
                  <a:cubicBezTo>
                    <a:pt x="484935" y="329412"/>
                    <a:pt x="479220" y="328460"/>
                    <a:pt x="472552" y="328460"/>
                  </a:cubicBezTo>
                  <a:cubicBezTo>
                    <a:pt x="456360" y="328460"/>
                    <a:pt x="440168" y="330365"/>
                    <a:pt x="439215" y="305600"/>
                  </a:cubicBezTo>
                  <a:cubicBezTo>
                    <a:pt x="438262" y="277977"/>
                    <a:pt x="456360" y="282740"/>
                    <a:pt x="473505" y="279882"/>
                  </a:cubicBezTo>
                  <a:cubicBezTo>
                    <a:pt x="490650" y="276072"/>
                    <a:pt x="523035" y="298932"/>
                    <a:pt x="521130" y="257975"/>
                  </a:cubicBezTo>
                  <a:cubicBezTo>
                    <a:pt x="519225" y="226542"/>
                    <a:pt x="506843" y="205587"/>
                    <a:pt x="467790" y="206540"/>
                  </a:cubicBezTo>
                  <a:cubicBezTo>
                    <a:pt x="412545" y="208445"/>
                    <a:pt x="372540" y="177965"/>
                    <a:pt x="354443" y="123672"/>
                  </a:cubicBezTo>
                  <a:cubicBezTo>
                    <a:pt x="345870" y="97955"/>
                    <a:pt x="337297" y="78905"/>
                    <a:pt x="303960" y="79857"/>
                  </a:cubicBezTo>
                  <a:cubicBezTo>
                    <a:pt x="271575" y="80810"/>
                    <a:pt x="264907" y="99860"/>
                    <a:pt x="257287" y="122720"/>
                  </a:cubicBezTo>
                  <a:cubicBezTo>
                    <a:pt x="238237" y="177965"/>
                    <a:pt x="200137" y="208445"/>
                    <a:pt x="142987" y="206540"/>
                  </a:cubicBezTo>
                  <a:cubicBezTo>
                    <a:pt x="102982" y="205587"/>
                    <a:pt x="96315" y="229400"/>
                    <a:pt x="88695" y="257975"/>
                  </a:cubicBezTo>
                  <a:cubicBezTo>
                    <a:pt x="84885" y="275120"/>
                    <a:pt x="91552" y="281787"/>
                    <a:pt x="107745" y="280835"/>
                  </a:cubicBezTo>
                  <a:cubicBezTo>
                    <a:pt x="117270" y="280835"/>
                    <a:pt x="126795" y="279882"/>
                    <a:pt x="136320" y="280835"/>
                  </a:cubicBezTo>
                  <a:cubicBezTo>
                    <a:pt x="150607" y="281787"/>
                    <a:pt x="169657" y="276072"/>
                    <a:pt x="170610" y="301790"/>
                  </a:cubicBezTo>
                  <a:cubicBezTo>
                    <a:pt x="171562" y="327507"/>
                    <a:pt x="155370" y="326555"/>
                    <a:pt x="137272" y="329412"/>
                  </a:cubicBezTo>
                  <a:cubicBezTo>
                    <a:pt x="120127" y="331317"/>
                    <a:pt x="90600" y="313220"/>
                    <a:pt x="90600" y="349415"/>
                  </a:cubicBezTo>
                  <a:cubicBezTo>
                    <a:pt x="90600" y="380847"/>
                    <a:pt x="103935" y="404660"/>
                    <a:pt x="142987" y="399897"/>
                  </a:cubicBezTo>
                  <a:cubicBezTo>
                    <a:pt x="155370" y="397992"/>
                    <a:pt x="168705" y="398945"/>
                    <a:pt x="181087" y="399897"/>
                  </a:cubicBezTo>
                  <a:cubicBezTo>
                    <a:pt x="200137" y="401802"/>
                    <a:pt x="208710" y="418947"/>
                    <a:pt x="210615" y="432282"/>
                  </a:cubicBezTo>
                  <a:cubicBezTo>
                    <a:pt x="213472" y="449427"/>
                    <a:pt x="194422" y="451332"/>
                    <a:pt x="182992" y="449427"/>
                  </a:cubicBezTo>
                  <a:cubicBezTo>
                    <a:pt x="148702" y="444665"/>
                    <a:pt x="127747" y="469430"/>
                    <a:pt x="102982" y="484670"/>
                  </a:cubicBezTo>
                  <a:cubicBezTo>
                    <a:pt x="82027" y="497052"/>
                    <a:pt x="71550" y="493242"/>
                    <a:pt x="60120" y="475145"/>
                  </a:cubicBezTo>
                  <a:cubicBezTo>
                    <a:pt x="112" y="378942"/>
                    <a:pt x="-11318" y="278930"/>
                    <a:pt x="38212" y="176060"/>
                  </a:cubicBezTo>
                  <a:cubicBezTo>
                    <a:pt x="87742" y="74142"/>
                    <a:pt x="169657" y="12230"/>
                    <a:pt x="283957" y="7467"/>
                  </a:cubicBezTo>
                  <a:cubicBezTo>
                    <a:pt x="469695" y="-153"/>
                    <a:pt x="601140" y="127482"/>
                    <a:pt x="601140" y="316077"/>
                  </a:cubicBezTo>
                  <a:close/>
                  <a:moveTo>
                    <a:pt x="209662" y="105575"/>
                  </a:moveTo>
                  <a:cubicBezTo>
                    <a:pt x="181087" y="118910"/>
                    <a:pt x="160132" y="132245"/>
                    <a:pt x="145845" y="157962"/>
                  </a:cubicBezTo>
                  <a:cubicBezTo>
                    <a:pt x="193470" y="174155"/>
                    <a:pt x="206805" y="150342"/>
                    <a:pt x="209662" y="105575"/>
                  </a:cubicBezTo>
                  <a:close/>
                  <a:moveTo>
                    <a:pt x="411593" y="111290"/>
                  </a:moveTo>
                  <a:cubicBezTo>
                    <a:pt x="412545" y="163677"/>
                    <a:pt x="418260" y="167487"/>
                    <a:pt x="462075" y="150342"/>
                  </a:cubicBezTo>
                  <a:cubicBezTo>
                    <a:pt x="451597" y="131292"/>
                    <a:pt x="434452" y="121767"/>
                    <a:pt x="411593" y="111290"/>
                  </a:cubicBezTo>
                  <a:close/>
                </a:path>
              </a:pathLst>
            </a:custGeom>
            <a:grpFill/>
            <a:ln w="9525" cap="flat">
              <a:noFill/>
              <a:prstDash val="solid"/>
              <a:miter/>
            </a:ln>
          </p:spPr>
          <p:txBody>
            <a:bodyPr rtlCol="0" anchor="ctr"/>
            <a:lstStyle/>
            <a:p>
              <a:endParaRPr lang="en-US"/>
            </a:p>
          </p:txBody>
        </p:sp>
        <p:sp>
          <p:nvSpPr>
            <p:cNvPr id="1138" name="Freeform: Shape 955">
              <a:extLst>
                <a:ext uri="{FF2B5EF4-FFF2-40B4-BE49-F238E27FC236}">
                  <a16:creationId xmlns:a16="http://schemas.microsoft.com/office/drawing/2014/main" id="{25BF971A-4722-884C-B193-A09D15790E27}"/>
                </a:ext>
              </a:extLst>
            </p:cNvPr>
            <p:cNvSpPr/>
            <p:nvPr/>
          </p:nvSpPr>
          <p:spPr>
            <a:xfrm>
              <a:off x="2917346" y="3137679"/>
              <a:ext cx="438150" cy="428625"/>
            </a:xfrm>
            <a:custGeom>
              <a:avLst/>
              <a:gdLst>
                <a:gd name="connsiteX0" fmla="*/ 220189 w 438150"/>
                <a:gd name="connsiteY0" fmla="*/ 419909 h 428625"/>
                <a:gd name="connsiteX1" fmla="*/ 39214 w 438150"/>
                <a:gd name="connsiteY1" fmla="*/ 420861 h 428625"/>
                <a:gd name="connsiteX2" fmla="*/ 8734 w 438150"/>
                <a:gd name="connsiteY2" fmla="*/ 383714 h 428625"/>
                <a:gd name="connsiteX3" fmla="*/ 57312 w 438150"/>
                <a:gd name="connsiteY3" fmla="*/ 323706 h 428625"/>
                <a:gd name="connsiteX4" fmla="*/ 116367 w 438150"/>
                <a:gd name="connsiteY4" fmla="*/ 306561 h 428625"/>
                <a:gd name="connsiteX5" fmla="*/ 149704 w 438150"/>
                <a:gd name="connsiteY5" fmla="*/ 216074 h 428625"/>
                <a:gd name="connsiteX6" fmla="*/ 130654 w 438150"/>
                <a:gd name="connsiteY6" fmla="*/ 73199 h 428625"/>
                <a:gd name="connsiteX7" fmla="*/ 213522 w 438150"/>
                <a:gd name="connsiteY7" fmla="*/ 7476 h 428625"/>
                <a:gd name="connsiteX8" fmla="*/ 311629 w 438150"/>
                <a:gd name="connsiteY8" fmla="*/ 65579 h 428625"/>
                <a:gd name="connsiteX9" fmla="*/ 291627 w 438150"/>
                <a:gd name="connsiteY9" fmla="*/ 220836 h 428625"/>
                <a:gd name="connsiteX10" fmla="*/ 318297 w 438150"/>
                <a:gd name="connsiteY10" fmla="*/ 303704 h 428625"/>
                <a:gd name="connsiteX11" fmla="*/ 386877 w 438150"/>
                <a:gd name="connsiteY11" fmla="*/ 323706 h 428625"/>
                <a:gd name="connsiteX12" fmla="*/ 431644 w 438150"/>
                <a:gd name="connsiteY12" fmla="*/ 369426 h 428625"/>
                <a:gd name="connsiteX13" fmla="*/ 393544 w 438150"/>
                <a:gd name="connsiteY13" fmla="*/ 421814 h 428625"/>
                <a:gd name="connsiteX14" fmla="*/ 220189 w 438150"/>
                <a:gd name="connsiteY14" fmla="*/ 419909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150" h="428625">
                  <a:moveTo>
                    <a:pt x="220189" y="419909"/>
                  </a:moveTo>
                  <a:cubicBezTo>
                    <a:pt x="160182" y="419909"/>
                    <a:pt x="99222" y="418956"/>
                    <a:pt x="39214" y="420861"/>
                  </a:cubicBezTo>
                  <a:cubicBezTo>
                    <a:pt x="8734" y="421814"/>
                    <a:pt x="3972" y="408479"/>
                    <a:pt x="8734" y="383714"/>
                  </a:cubicBezTo>
                  <a:cubicBezTo>
                    <a:pt x="14449" y="355139"/>
                    <a:pt x="28737" y="333231"/>
                    <a:pt x="57312" y="323706"/>
                  </a:cubicBezTo>
                  <a:cubicBezTo>
                    <a:pt x="76362" y="317039"/>
                    <a:pt x="97317" y="313229"/>
                    <a:pt x="116367" y="306561"/>
                  </a:cubicBezTo>
                  <a:cubicBezTo>
                    <a:pt x="172564" y="287511"/>
                    <a:pt x="181137" y="266556"/>
                    <a:pt x="149704" y="216074"/>
                  </a:cubicBezTo>
                  <a:cubicBezTo>
                    <a:pt x="121129" y="171306"/>
                    <a:pt x="120177" y="121776"/>
                    <a:pt x="130654" y="73199"/>
                  </a:cubicBezTo>
                  <a:cubicBezTo>
                    <a:pt x="139227" y="31289"/>
                    <a:pt x="169707" y="10334"/>
                    <a:pt x="213522" y="7476"/>
                  </a:cubicBezTo>
                  <a:cubicBezTo>
                    <a:pt x="259242" y="4619"/>
                    <a:pt x="296389" y="19859"/>
                    <a:pt x="311629" y="65579"/>
                  </a:cubicBezTo>
                  <a:cubicBezTo>
                    <a:pt x="329727" y="118919"/>
                    <a:pt x="324012" y="171306"/>
                    <a:pt x="291627" y="220836"/>
                  </a:cubicBezTo>
                  <a:cubicBezTo>
                    <a:pt x="263052" y="263699"/>
                    <a:pt x="270672" y="284654"/>
                    <a:pt x="318297" y="303704"/>
                  </a:cubicBezTo>
                  <a:cubicBezTo>
                    <a:pt x="340204" y="312276"/>
                    <a:pt x="364017" y="317039"/>
                    <a:pt x="386877" y="323706"/>
                  </a:cubicBezTo>
                  <a:cubicBezTo>
                    <a:pt x="409737" y="330374"/>
                    <a:pt x="425929" y="345614"/>
                    <a:pt x="431644" y="369426"/>
                  </a:cubicBezTo>
                  <a:cubicBezTo>
                    <a:pt x="439264" y="400859"/>
                    <a:pt x="438312" y="424671"/>
                    <a:pt x="393544" y="421814"/>
                  </a:cubicBezTo>
                  <a:cubicBezTo>
                    <a:pt x="334489" y="417051"/>
                    <a:pt x="277339" y="419909"/>
                    <a:pt x="220189" y="419909"/>
                  </a:cubicBezTo>
                  <a:close/>
                </a:path>
              </a:pathLst>
            </a:custGeom>
            <a:grpFill/>
            <a:ln w="9525" cap="flat">
              <a:noFill/>
              <a:prstDash val="solid"/>
              <a:miter/>
            </a:ln>
          </p:spPr>
          <p:txBody>
            <a:bodyPr rtlCol="0" anchor="ctr"/>
            <a:lstStyle/>
            <a:p>
              <a:endParaRPr lang="en-US"/>
            </a:p>
          </p:txBody>
        </p:sp>
      </p:grpSp>
      <p:grpSp>
        <p:nvGrpSpPr>
          <p:cNvPr id="1139" name="Group 1138">
            <a:extLst>
              <a:ext uri="{FF2B5EF4-FFF2-40B4-BE49-F238E27FC236}">
                <a16:creationId xmlns:a16="http://schemas.microsoft.com/office/drawing/2014/main" id="{7F3B2553-0013-5744-9051-191105B5CB0B}"/>
              </a:ext>
            </a:extLst>
          </p:cNvPr>
          <p:cNvGrpSpPr/>
          <p:nvPr/>
        </p:nvGrpSpPr>
        <p:grpSpPr>
          <a:xfrm>
            <a:off x="9112379" y="3239989"/>
            <a:ext cx="242883" cy="214236"/>
            <a:chOff x="5799277" y="3205850"/>
            <a:chExt cx="575329" cy="507471"/>
          </a:xfrm>
          <a:solidFill>
            <a:srgbClr val="10847C"/>
          </a:solidFill>
        </p:grpSpPr>
        <p:sp>
          <p:nvSpPr>
            <p:cNvPr id="1140" name="Freeform: Shape 957">
              <a:extLst>
                <a:ext uri="{FF2B5EF4-FFF2-40B4-BE49-F238E27FC236}">
                  <a16:creationId xmlns:a16="http://schemas.microsoft.com/office/drawing/2014/main" id="{8DD9FB10-C629-464E-B718-709B67F53DBF}"/>
                </a:ext>
              </a:extLst>
            </p:cNvPr>
            <p:cNvSpPr/>
            <p:nvPr/>
          </p:nvSpPr>
          <p:spPr>
            <a:xfrm>
              <a:off x="6098381" y="3205850"/>
              <a:ext cx="276225" cy="419100"/>
            </a:xfrm>
            <a:custGeom>
              <a:avLst/>
              <a:gdLst>
                <a:gd name="connsiteX0" fmla="*/ 7144 w 276225"/>
                <a:gd name="connsiteY0" fmla="*/ 159332 h 419100"/>
                <a:gd name="connsiteX1" fmla="*/ 113824 w 276225"/>
                <a:gd name="connsiteY1" fmla="*/ 25982 h 419100"/>
                <a:gd name="connsiteX2" fmla="*/ 168116 w 276225"/>
                <a:gd name="connsiteY2" fmla="*/ 26934 h 419100"/>
                <a:gd name="connsiteX3" fmla="*/ 270034 w 276225"/>
                <a:gd name="connsiteY3" fmla="*/ 153617 h 419100"/>
                <a:gd name="connsiteX4" fmla="*/ 207169 w 276225"/>
                <a:gd name="connsiteY4" fmla="*/ 234580 h 419100"/>
                <a:gd name="connsiteX5" fmla="*/ 208121 w 276225"/>
                <a:gd name="connsiteY5" fmla="*/ 346022 h 419100"/>
                <a:gd name="connsiteX6" fmla="*/ 139541 w 276225"/>
                <a:gd name="connsiteY6" fmla="*/ 413650 h 419100"/>
                <a:gd name="connsiteX7" fmla="*/ 71914 w 276225"/>
                <a:gd name="connsiteY7" fmla="*/ 345070 h 419100"/>
                <a:gd name="connsiteX8" fmla="*/ 72866 w 276225"/>
                <a:gd name="connsiteY8" fmla="*/ 221245 h 419100"/>
                <a:gd name="connsiteX9" fmla="*/ 7144 w 276225"/>
                <a:gd name="connsiteY9" fmla="*/ 159332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419100">
                  <a:moveTo>
                    <a:pt x="7144" y="159332"/>
                  </a:moveTo>
                  <a:cubicBezTo>
                    <a:pt x="50959" y="105040"/>
                    <a:pt x="83344" y="66940"/>
                    <a:pt x="113824" y="25982"/>
                  </a:cubicBezTo>
                  <a:cubicBezTo>
                    <a:pt x="133826" y="-688"/>
                    <a:pt x="149066" y="2170"/>
                    <a:pt x="168116" y="26934"/>
                  </a:cubicBezTo>
                  <a:cubicBezTo>
                    <a:pt x="199549" y="66940"/>
                    <a:pt x="231934" y="105992"/>
                    <a:pt x="270034" y="153617"/>
                  </a:cubicBezTo>
                  <a:cubicBezTo>
                    <a:pt x="200501" y="150759"/>
                    <a:pt x="205264" y="192670"/>
                    <a:pt x="207169" y="234580"/>
                  </a:cubicBezTo>
                  <a:cubicBezTo>
                    <a:pt x="209074" y="271727"/>
                    <a:pt x="203359" y="309827"/>
                    <a:pt x="208121" y="346022"/>
                  </a:cubicBezTo>
                  <a:cubicBezTo>
                    <a:pt x="214789" y="402220"/>
                    <a:pt x="191929" y="412697"/>
                    <a:pt x="139541" y="413650"/>
                  </a:cubicBezTo>
                  <a:cubicBezTo>
                    <a:pt x="85249" y="414602"/>
                    <a:pt x="66199" y="398409"/>
                    <a:pt x="71914" y="345070"/>
                  </a:cubicBezTo>
                  <a:cubicBezTo>
                    <a:pt x="76676" y="304112"/>
                    <a:pt x="70961" y="262202"/>
                    <a:pt x="72866" y="221245"/>
                  </a:cubicBezTo>
                  <a:cubicBezTo>
                    <a:pt x="76676" y="181240"/>
                    <a:pt x="72866" y="149807"/>
                    <a:pt x="7144" y="159332"/>
                  </a:cubicBezTo>
                  <a:close/>
                </a:path>
              </a:pathLst>
            </a:custGeom>
            <a:grpFill/>
            <a:ln w="9525" cap="flat">
              <a:noFill/>
              <a:prstDash val="solid"/>
              <a:miter/>
            </a:ln>
          </p:spPr>
          <p:txBody>
            <a:bodyPr rtlCol="0" anchor="ctr"/>
            <a:lstStyle/>
            <a:p>
              <a:endParaRPr lang="en-US"/>
            </a:p>
          </p:txBody>
        </p:sp>
        <p:sp>
          <p:nvSpPr>
            <p:cNvPr id="1141" name="Freeform: Shape 958">
              <a:extLst>
                <a:ext uri="{FF2B5EF4-FFF2-40B4-BE49-F238E27FC236}">
                  <a16:creationId xmlns:a16="http://schemas.microsoft.com/office/drawing/2014/main" id="{A1365A7F-E6DA-5D40-8B58-1CA7D5A3535E}"/>
                </a:ext>
              </a:extLst>
            </p:cNvPr>
            <p:cNvSpPr/>
            <p:nvPr/>
          </p:nvSpPr>
          <p:spPr>
            <a:xfrm>
              <a:off x="5802121" y="3637121"/>
              <a:ext cx="514350" cy="76200"/>
            </a:xfrm>
            <a:custGeom>
              <a:avLst/>
              <a:gdLst>
                <a:gd name="connsiteX0" fmla="*/ 254826 w 514350"/>
                <a:gd name="connsiteY0" fmla="*/ 68104 h 76200"/>
                <a:gd name="connsiteX1" fmla="*/ 48134 w 514350"/>
                <a:gd name="connsiteY1" fmla="*/ 68104 h 76200"/>
                <a:gd name="connsiteX2" fmla="*/ 7176 w 514350"/>
                <a:gd name="connsiteY2" fmla="*/ 40481 h 76200"/>
                <a:gd name="connsiteX3" fmla="*/ 50039 w 514350"/>
                <a:gd name="connsiteY3" fmla="*/ 7144 h 76200"/>
                <a:gd name="connsiteX4" fmla="*/ 470092 w 514350"/>
                <a:gd name="connsiteY4" fmla="*/ 7144 h 76200"/>
                <a:gd name="connsiteX5" fmla="*/ 507239 w 514350"/>
                <a:gd name="connsiteY5" fmla="*/ 39529 h 76200"/>
                <a:gd name="connsiteX6" fmla="*/ 469139 w 514350"/>
                <a:gd name="connsiteY6" fmla="*/ 69056 h 76200"/>
                <a:gd name="connsiteX7" fmla="*/ 254826 w 514350"/>
                <a:gd name="connsiteY7" fmla="*/ 6810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 h="76200">
                  <a:moveTo>
                    <a:pt x="254826" y="68104"/>
                  </a:moveTo>
                  <a:cubicBezTo>
                    <a:pt x="186247" y="68104"/>
                    <a:pt x="116714" y="68104"/>
                    <a:pt x="48134" y="68104"/>
                  </a:cubicBezTo>
                  <a:cubicBezTo>
                    <a:pt x="29084" y="68104"/>
                    <a:pt x="7176" y="71914"/>
                    <a:pt x="7176" y="40481"/>
                  </a:cubicBezTo>
                  <a:cubicBezTo>
                    <a:pt x="6224" y="8096"/>
                    <a:pt x="26226" y="7144"/>
                    <a:pt x="50039" y="7144"/>
                  </a:cubicBezTo>
                  <a:cubicBezTo>
                    <a:pt x="190057" y="7144"/>
                    <a:pt x="330074" y="7144"/>
                    <a:pt x="470092" y="7144"/>
                  </a:cubicBezTo>
                  <a:cubicBezTo>
                    <a:pt x="493904" y="7144"/>
                    <a:pt x="507239" y="11906"/>
                    <a:pt x="507239" y="39529"/>
                  </a:cubicBezTo>
                  <a:cubicBezTo>
                    <a:pt x="508192" y="70009"/>
                    <a:pt x="490094" y="69056"/>
                    <a:pt x="469139" y="69056"/>
                  </a:cubicBezTo>
                  <a:cubicBezTo>
                    <a:pt x="396749" y="68104"/>
                    <a:pt x="325311" y="68104"/>
                    <a:pt x="254826" y="68104"/>
                  </a:cubicBezTo>
                  <a:close/>
                </a:path>
              </a:pathLst>
            </a:custGeom>
            <a:grpFill/>
            <a:ln w="9525" cap="flat">
              <a:noFill/>
              <a:prstDash val="solid"/>
              <a:miter/>
            </a:ln>
          </p:spPr>
          <p:txBody>
            <a:bodyPr rtlCol="0" anchor="ctr"/>
            <a:lstStyle/>
            <a:p>
              <a:endParaRPr lang="en-US"/>
            </a:p>
          </p:txBody>
        </p:sp>
        <p:sp>
          <p:nvSpPr>
            <p:cNvPr id="1142" name="Freeform: Shape 959">
              <a:extLst>
                <a:ext uri="{FF2B5EF4-FFF2-40B4-BE49-F238E27FC236}">
                  <a16:creationId xmlns:a16="http://schemas.microsoft.com/office/drawing/2014/main" id="{521F1919-5F24-E844-962D-57D28FB46D4F}"/>
                </a:ext>
              </a:extLst>
            </p:cNvPr>
            <p:cNvSpPr/>
            <p:nvPr/>
          </p:nvSpPr>
          <p:spPr>
            <a:xfrm>
              <a:off x="5984081" y="3389703"/>
              <a:ext cx="142875" cy="238125"/>
            </a:xfrm>
            <a:custGeom>
              <a:avLst/>
              <a:gdLst>
                <a:gd name="connsiteX0" fmla="*/ 140494 w 142875"/>
                <a:gd name="connsiteY0" fmla="*/ 123117 h 238125"/>
                <a:gd name="connsiteX1" fmla="*/ 140494 w 142875"/>
                <a:gd name="connsiteY1" fmla="*/ 146929 h 238125"/>
                <a:gd name="connsiteX2" fmla="*/ 29051 w 142875"/>
                <a:gd name="connsiteY2" fmla="*/ 227892 h 238125"/>
                <a:gd name="connsiteX3" fmla="*/ 7144 w 142875"/>
                <a:gd name="connsiteY3" fmla="*/ 192649 h 238125"/>
                <a:gd name="connsiteX4" fmla="*/ 7144 w 142875"/>
                <a:gd name="connsiteY4" fmla="*/ 92637 h 238125"/>
                <a:gd name="connsiteX5" fmla="*/ 121444 w 142875"/>
                <a:gd name="connsiteY5" fmla="*/ 15484 h 238125"/>
                <a:gd name="connsiteX6" fmla="*/ 140494 w 142875"/>
                <a:gd name="connsiteY6" fmla="*/ 46917 h 238125"/>
                <a:gd name="connsiteX7" fmla="*/ 140494 w 142875"/>
                <a:gd name="connsiteY7" fmla="*/ 12311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238125">
                  <a:moveTo>
                    <a:pt x="140494" y="123117"/>
                  </a:moveTo>
                  <a:cubicBezTo>
                    <a:pt x="140494" y="130737"/>
                    <a:pt x="140494" y="138357"/>
                    <a:pt x="140494" y="146929"/>
                  </a:cubicBezTo>
                  <a:cubicBezTo>
                    <a:pt x="140494" y="225987"/>
                    <a:pt x="107156" y="248847"/>
                    <a:pt x="29051" y="227892"/>
                  </a:cubicBezTo>
                  <a:cubicBezTo>
                    <a:pt x="8096" y="222177"/>
                    <a:pt x="7144" y="208842"/>
                    <a:pt x="7144" y="192649"/>
                  </a:cubicBezTo>
                  <a:cubicBezTo>
                    <a:pt x="7144" y="159312"/>
                    <a:pt x="7144" y="125974"/>
                    <a:pt x="7144" y="92637"/>
                  </a:cubicBezTo>
                  <a:cubicBezTo>
                    <a:pt x="7144" y="19294"/>
                    <a:pt x="49054" y="-8328"/>
                    <a:pt x="121444" y="15484"/>
                  </a:cubicBezTo>
                  <a:cubicBezTo>
                    <a:pt x="138589" y="21199"/>
                    <a:pt x="140494" y="32629"/>
                    <a:pt x="140494" y="46917"/>
                  </a:cubicBezTo>
                  <a:cubicBezTo>
                    <a:pt x="140494" y="71682"/>
                    <a:pt x="140494" y="97399"/>
                    <a:pt x="140494" y="123117"/>
                  </a:cubicBezTo>
                  <a:close/>
                </a:path>
              </a:pathLst>
            </a:custGeom>
            <a:grpFill/>
            <a:ln w="9525" cap="flat">
              <a:noFill/>
              <a:prstDash val="solid"/>
              <a:miter/>
            </a:ln>
          </p:spPr>
          <p:txBody>
            <a:bodyPr rtlCol="0" anchor="ctr"/>
            <a:lstStyle/>
            <a:p>
              <a:endParaRPr lang="en-US"/>
            </a:p>
          </p:txBody>
        </p:sp>
        <p:sp>
          <p:nvSpPr>
            <p:cNvPr id="1143" name="Freeform: Shape 960">
              <a:extLst>
                <a:ext uri="{FF2B5EF4-FFF2-40B4-BE49-F238E27FC236}">
                  <a16:creationId xmlns:a16="http://schemas.microsoft.com/office/drawing/2014/main" id="{2405AA4A-8A5A-DF49-9936-8A0FEE847EEE}"/>
                </a:ext>
              </a:extLst>
            </p:cNvPr>
            <p:cNvSpPr/>
            <p:nvPr/>
          </p:nvSpPr>
          <p:spPr>
            <a:xfrm>
              <a:off x="5799277" y="3499522"/>
              <a:ext cx="152400" cy="123825"/>
            </a:xfrm>
            <a:custGeom>
              <a:avLst/>
              <a:gdLst>
                <a:gd name="connsiteX0" fmla="*/ 81458 w 152400"/>
                <a:gd name="connsiteY0" fmla="*/ 117120 h 123825"/>
                <a:gd name="connsiteX1" fmla="*/ 7163 w 152400"/>
                <a:gd name="connsiteY1" fmla="*/ 64733 h 123825"/>
                <a:gd name="connsiteX2" fmla="*/ 80505 w 152400"/>
                <a:gd name="connsiteY2" fmla="*/ 7583 h 123825"/>
                <a:gd name="connsiteX3" fmla="*/ 148133 w 152400"/>
                <a:gd name="connsiteY3" fmla="*/ 63780 h 123825"/>
                <a:gd name="connsiteX4" fmla="*/ 81458 w 152400"/>
                <a:gd name="connsiteY4" fmla="*/ 117120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23825">
                  <a:moveTo>
                    <a:pt x="81458" y="117120"/>
                  </a:moveTo>
                  <a:cubicBezTo>
                    <a:pt x="39548" y="119978"/>
                    <a:pt x="7163" y="125693"/>
                    <a:pt x="7163" y="64733"/>
                  </a:cubicBezTo>
                  <a:cubicBezTo>
                    <a:pt x="6210" y="915"/>
                    <a:pt x="41453" y="9488"/>
                    <a:pt x="80505" y="7583"/>
                  </a:cubicBezTo>
                  <a:cubicBezTo>
                    <a:pt x="122415" y="5678"/>
                    <a:pt x="149085" y="7583"/>
                    <a:pt x="148133" y="63780"/>
                  </a:cubicBezTo>
                  <a:cubicBezTo>
                    <a:pt x="148133" y="123788"/>
                    <a:pt x="116700" y="121883"/>
                    <a:pt x="81458" y="117120"/>
                  </a:cubicBezTo>
                  <a:close/>
                </a:path>
              </a:pathLst>
            </a:custGeom>
            <a:grpFill/>
            <a:ln w="9525" cap="flat">
              <a:noFill/>
              <a:prstDash val="solid"/>
              <a:miter/>
            </a:ln>
          </p:spPr>
          <p:txBody>
            <a:bodyPr rtlCol="0" anchor="ctr"/>
            <a:lstStyle/>
            <a:p>
              <a:endParaRPr lang="en-US"/>
            </a:p>
          </p:txBody>
        </p:sp>
      </p:grpSp>
      <p:pic>
        <p:nvPicPr>
          <p:cNvPr id="1144" name="Graphic 1143">
            <a:extLst>
              <a:ext uri="{FF2B5EF4-FFF2-40B4-BE49-F238E27FC236}">
                <a16:creationId xmlns:a16="http://schemas.microsoft.com/office/drawing/2014/main" id="{D3D18483-4131-504C-B1EE-945E1FD7DC04}"/>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10957312" y="3189211"/>
            <a:ext cx="123825" cy="238125"/>
          </a:xfrm>
          <a:prstGeom prst="rect">
            <a:avLst/>
          </a:prstGeom>
        </p:spPr>
      </p:pic>
      <p:pic>
        <p:nvPicPr>
          <p:cNvPr id="1145" name="Graphic 1144">
            <a:extLst>
              <a:ext uri="{FF2B5EF4-FFF2-40B4-BE49-F238E27FC236}">
                <a16:creationId xmlns:a16="http://schemas.microsoft.com/office/drawing/2014/main" id="{AE9F8FCE-E113-B743-8EAE-7C20FC53CB39}"/>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11272174" y="3179792"/>
            <a:ext cx="257590" cy="275355"/>
          </a:xfrm>
          <a:prstGeom prst="rect">
            <a:avLst/>
          </a:prstGeom>
        </p:spPr>
      </p:pic>
      <p:pic>
        <p:nvPicPr>
          <p:cNvPr id="1146" name="Graphic 1145">
            <a:extLst>
              <a:ext uri="{FF2B5EF4-FFF2-40B4-BE49-F238E27FC236}">
                <a16:creationId xmlns:a16="http://schemas.microsoft.com/office/drawing/2014/main" id="{18F5531E-3B65-604E-804C-EDD25A81626A}"/>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10591451" y="3195635"/>
            <a:ext cx="238125" cy="238125"/>
          </a:xfrm>
          <a:prstGeom prst="rect">
            <a:avLst/>
          </a:prstGeom>
        </p:spPr>
      </p:pic>
      <p:pic>
        <p:nvPicPr>
          <p:cNvPr id="1147" name="Graphic 1146">
            <a:extLst>
              <a:ext uri="{FF2B5EF4-FFF2-40B4-BE49-F238E27FC236}">
                <a16:creationId xmlns:a16="http://schemas.microsoft.com/office/drawing/2014/main" id="{1B15F599-AF24-374D-AB1E-28AC36C1ABFB}"/>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0128952" y="3214685"/>
            <a:ext cx="247650" cy="219075"/>
          </a:xfrm>
          <a:prstGeom prst="rect">
            <a:avLst/>
          </a:prstGeom>
        </p:spPr>
      </p:pic>
      <p:sp>
        <p:nvSpPr>
          <p:cNvPr id="1148" name="Freeform: Shape 965">
            <a:extLst>
              <a:ext uri="{FF2B5EF4-FFF2-40B4-BE49-F238E27FC236}">
                <a16:creationId xmlns:a16="http://schemas.microsoft.com/office/drawing/2014/main" id="{9A9189C3-58AF-8D45-8D19-EB563A476D4D}"/>
              </a:ext>
            </a:extLst>
          </p:cNvPr>
          <p:cNvSpPr/>
          <p:nvPr/>
        </p:nvSpPr>
        <p:spPr>
          <a:xfrm>
            <a:off x="4285881" y="3742616"/>
            <a:ext cx="228029" cy="206406"/>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solidFill>
            <a:srgbClr val="358555"/>
          </a:solidFill>
          <a:ln w="9525" cap="flat">
            <a:noFill/>
            <a:prstDash val="solid"/>
            <a:miter/>
          </a:ln>
        </p:spPr>
        <p:txBody>
          <a:bodyPr rtlCol="0" anchor="ctr"/>
          <a:lstStyle/>
          <a:p>
            <a:endParaRPr lang="en-US"/>
          </a:p>
        </p:txBody>
      </p:sp>
      <p:grpSp>
        <p:nvGrpSpPr>
          <p:cNvPr id="1149" name="Group 1148">
            <a:extLst>
              <a:ext uri="{FF2B5EF4-FFF2-40B4-BE49-F238E27FC236}">
                <a16:creationId xmlns:a16="http://schemas.microsoft.com/office/drawing/2014/main" id="{7B10108C-DB9B-B741-B501-E4A483027DCC}"/>
              </a:ext>
            </a:extLst>
          </p:cNvPr>
          <p:cNvGrpSpPr/>
          <p:nvPr/>
        </p:nvGrpSpPr>
        <p:grpSpPr>
          <a:xfrm>
            <a:off x="4810176" y="3705871"/>
            <a:ext cx="311699" cy="341799"/>
            <a:chOff x="5713299" y="3033825"/>
            <a:chExt cx="738337" cy="809636"/>
          </a:xfrm>
          <a:solidFill>
            <a:srgbClr val="358555"/>
          </a:solidFill>
        </p:grpSpPr>
        <p:sp>
          <p:nvSpPr>
            <p:cNvPr id="1150" name="Freeform: Shape 967">
              <a:extLst>
                <a:ext uri="{FF2B5EF4-FFF2-40B4-BE49-F238E27FC236}">
                  <a16:creationId xmlns:a16="http://schemas.microsoft.com/office/drawing/2014/main" id="{1CAFA51C-1329-544B-84FE-AA63AD9F8B67}"/>
                </a:ext>
              </a:extLst>
            </p:cNvPr>
            <p:cNvSpPr/>
            <p:nvPr/>
          </p:nvSpPr>
          <p:spPr>
            <a:xfrm>
              <a:off x="5945029" y="3300536"/>
              <a:ext cx="276225" cy="542925"/>
            </a:xfrm>
            <a:custGeom>
              <a:avLst/>
              <a:gdLst>
                <a:gd name="connsiteX0" fmla="*/ 270986 w 276225"/>
                <a:gd name="connsiteY0" fmla="*/ 136748 h 542925"/>
                <a:gd name="connsiteX1" fmla="*/ 270986 w 276225"/>
                <a:gd name="connsiteY1" fmla="*/ 222473 h 542925"/>
                <a:gd name="connsiteX2" fmla="*/ 241459 w 276225"/>
                <a:gd name="connsiteY2" fmla="*/ 269145 h 542925"/>
                <a:gd name="connsiteX3" fmla="*/ 214789 w 276225"/>
                <a:gd name="connsiteY3" fmla="*/ 309150 h 542925"/>
                <a:gd name="connsiteX4" fmla="*/ 196691 w 276225"/>
                <a:gd name="connsiteY4" fmla="*/ 493935 h 542925"/>
                <a:gd name="connsiteX5" fmla="*/ 141446 w 276225"/>
                <a:gd name="connsiteY5" fmla="*/ 541560 h 542925"/>
                <a:gd name="connsiteX6" fmla="*/ 85249 w 276225"/>
                <a:gd name="connsiteY6" fmla="*/ 494888 h 542925"/>
                <a:gd name="connsiteX7" fmla="*/ 66199 w 276225"/>
                <a:gd name="connsiteY7" fmla="*/ 319628 h 542925"/>
                <a:gd name="connsiteX8" fmla="*/ 29051 w 276225"/>
                <a:gd name="connsiteY8" fmla="*/ 266288 h 542925"/>
                <a:gd name="connsiteX9" fmla="*/ 7144 w 276225"/>
                <a:gd name="connsiteY9" fmla="*/ 229140 h 542925"/>
                <a:gd name="connsiteX10" fmla="*/ 7144 w 276225"/>
                <a:gd name="connsiteY10" fmla="*/ 48165 h 542925"/>
                <a:gd name="connsiteX11" fmla="*/ 54769 w 276225"/>
                <a:gd name="connsiteY11" fmla="*/ 11018 h 542925"/>
                <a:gd name="connsiteX12" fmla="*/ 223361 w 276225"/>
                <a:gd name="connsiteY12" fmla="*/ 10065 h 542925"/>
                <a:gd name="connsiteX13" fmla="*/ 270034 w 276225"/>
                <a:gd name="connsiteY13" fmla="*/ 45308 h 542925"/>
                <a:gd name="connsiteX14" fmla="*/ 270986 w 276225"/>
                <a:gd name="connsiteY14" fmla="*/ 136748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225" h="542925">
                  <a:moveTo>
                    <a:pt x="270986" y="136748"/>
                  </a:moveTo>
                  <a:cubicBezTo>
                    <a:pt x="270986" y="165323"/>
                    <a:pt x="270986" y="193898"/>
                    <a:pt x="270986" y="222473"/>
                  </a:cubicBezTo>
                  <a:cubicBezTo>
                    <a:pt x="270986" y="244380"/>
                    <a:pt x="267176" y="263430"/>
                    <a:pt x="241459" y="269145"/>
                  </a:cubicBezTo>
                  <a:cubicBezTo>
                    <a:pt x="220504" y="273908"/>
                    <a:pt x="216694" y="290100"/>
                    <a:pt x="214789" y="309150"/>
                  </a:cubicBezTo>
                  <a:cubicBezTo>
                    <a:pt x="209074" y="371063"/>
                    <a:pt x="201454" y="432023"/>
                    <a:pt x="196691" y="493935"/>
                  </a:cubicBezTo>
                  <a:cubicBezTo>
                    <a:pt x="193834" y="530130"/>
                    <a:pt x="177641" y="541560"/>
                    <a:pt x="141446" y="541560"/>
                  </a:cubicBezTo>
                  <a:cubicBezTo>
                    <a:pt x="107156" y="541560"/>
                    <a:pt x="88106" y="532988"/>
                    <a:pt x="85249" y="494888"/>
                  </a:cubicBezTo>
                  <a:cubicBezTo>
                    <a:pt x="81439" y="436785"/>
                    <a:pt x="72866" y="378683"/>
                    <a:pt x="66199" y="319628"/>
                  </a:cubicBezTo>
                  <a:cubicBezTo>
                    <a:pt x="63341" y="294863"/>
                    <a:pt x="59531" y="272955"/>
                    <a:pt x="29051" y="266288"/>
                  </a:cubicBezTo>
                  <a:cubicBezTo>
                    <a:pt x="10001" y="262478"/>
                    <a:pt x="7144" y="246285"/>
                    <a:pt x="7144" y="229140"/>
                  </a:cubicBezTo>
                  <a:cubicBezTo>
                    <a:pt x="7144" y="169133"/>
                    <a:pt x="7144" y="108173"/>
                    <a:pt x="7144" y="48165"/>
                  </a:cubicBezTo>
                  <a:cubicBezTo>
                    <a:pt x="7144" y="13875"/>
                    <a:pt x="23336" y="540"/>
                    <a:pt x="54769" y="11018"/>
                  </a:cubicBezTo>
                  <a:cubicBezTo>
                    <a:pt x="110966" y="29115"/>
                    <a:pt x="167164" y="28163"/>
                    <a:pt x="223361" y="10065"/>
                  </a:cubicBezTo>
                  <a:cubicBezTo>
                    <a:pt x="254794" y="540"/>
                    <a:pt x="269082" y="14828"/>
                    <a:pt x="270034" y="45308"/>
                  </a:cubicBezTo>
                  <a:cubicBezTo>
                    <a:pt x="270986" y="76740"/>
                    <a:pt x="270986" y="106268"/>
                    <a:pt x="270986" y="136748"/>
                  </a:cubicBezTo>
                  <a:close/>
                </a:path>
              </a:pathLst>
            </a:custGeom>
            <a:grpFill/>
            <a:ln w="9525" cap="flat">
              <a:noFill/>
              <a:prstDash val="solid"/>
              <a:miter/>
            </a:ln>
          </p:spPr>
          <p:txBody>
            <a:bodyPr rtlCol="0" anchor="ctr"/>
            <a:lstStyle/>
            <a:p>
              <a:endParaRPr lang="en-US"/>
            </a:p>
          </p:txBody>
        </p:sp>
        <p:sp>
          <p:nvSpPr>
            <p:cNvPr id="1151" name="Freeform: Shape 968">
              <a:extLst>
                <a:ext uri="{FF2B5EF4-FFF2-40B4-BE49-F238E27FC236}">
                  <a16:creationId xmlns:a16="http://schemas.microsoft.com/office/drawing/2014/main" id="{EEBEABCC-0DB2-9147-A00D-00813B7666FA}"/>
                </a:ext>
              </a:extLst>
            </p:cNvPr>
            <p:cNvSpPr/>
            <p:nvPr/>
          </p:nvSpPr>
          <p:spPr>
            <a:xfrm>
              <a:off x="6203986" y="3214483"/>
              <a:ext cx="247650" cy="485775"/>
            </a:xfrm>
            <a:custGeom>
              <a:avLst/>
              <a:gdLst>
                <a:gd name="connsiteX0" fmla="*/ 241582 w 247650"/>
                <a:gd name="connsiteY0" fmla="*/ 124694 h 485775"/>
                <a:gd name="connsiteX1" fmla="*/ 241582 w 247650"/>
                <a:gd name="connsiteY1" fmla="*/ 200894 h 485775"/>
                <a:gd name="connsiteX2" fmla="*/ 228247 w 247650"/>
                <a:gd name="connsiteY2" fmla="*/ 233278 h 485775"/>
                <a:gd name="connsiteX3" fmla="*/ 189194 w 247650"/>
                <a:gd name="connsiteY3" fmla="*/ 299953 h 485775"/>
                <a:gd name="connsiteX4" fmla="*/ 175859 w 247650"/>
                <a:gd name="connsiteY4" fmla="*/ 432351 h 485775"/>
                <a:gd name="connsiteX5" fmla="*/ 126329 w 247650"/>
                <a:gd name="connsiteY5" fmla="*/ 480928 h 485775"/>
                <a:gd name="connsiteX6" fmla="*/ 76799 w 247650"/>
                <a:gd name="connsiteY6" fmla="*/ 432351 h 485775"/>
                <a:gd name="connsiteX7" fmla="*/ 67274 w 247650"/>
                <a:gd name="connsiteY7" fmla="*/ 347578 h 485775"/>
                <a:gd name="connsiteX8" fmla="*/ 38699 w 247650"/>
                <a:gd name="connsiteY8" fmla="*/ 105644 h 485775"/>
                <a:gd name="connsiteX9" fmla="*/ 17744 w 247650"/>
                <a:gd name="connsiteY9" fmla="*/ 65639 h 485775"/>
                <a:gd name="connsiteX10" fmla="*/ 12982 w 247650"/>
                <a:gd name="connsiteY10" fmla="*/ 21824 h 485775"/>
                <a:gd name="connsiteX11" fmla="*/ 49177 w 247650"/>
                <a:gd name="connsiteY11" fmla="*/ 9441 h 485775"/>
                <a:gd name="connsiteX12" fmla="*/ 198719 w 247650"/>
                <a:gd name="connsiteY12" fmla="*/ 9441 h 485775"/>
                <a:gd name="connsiteX13" fmla="*/ 240629 w 247650"/>
                <a:gd name="connsiteY13" fmla="*/ 43731 h 485775"/>
                <a:gd name="connsiteX14" fmla="*/ 241582 w 247650"/>
                <a:gd name="connsiteY14" fmla="*/ 12469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650" h="485775">
                  <a:moveTo>
                    <a:pt x="241582" y="124694"/>
                  </a:moveTo>
                  <a:cubicBezTo>
                    <a:pt x="241582" y="150411"/>
                    <a:pt x="241582" y="175176"/>
                    <a:pt x="241582" y="200894"/>
                  </a:cubicBezTo>
                  <a:cubicBezTo>
                    <a:pt x="241582" y="214228"/>
                    <a:pt x="241582" y="230421"/>
                    <a:pt x="228247" y="233278"/>
                  </a:cubicBezTo>
                  <a:cubicBezTo>
                    <a:pt x="189194" y="241851"/>
                    <a:pt x="192052" y="272331"/>
                    <a:pt x="189194" y="299953"/>
                  </a:cubicBezTo>
                  <a:cubicBezTo>
                    <a:pt x="184432" y="343769"/>
                    <a:pt x="179669" y="388536"/>
                    <a:pt x="175859" y="432351"/>
                  </a:cubicBezTo>
                  <a:cubicBezTo>
                    <a:pt x="173954" y="464736"/>
                    <a:pt x="161572" y="480928"/>
                    <a:pt x="126329" y="480928"/>
                  </a:cubicBezTo>
                  <a:cubicBezTo>
                    <a:pt x="90134" y="480928"/>
                    <a:pt x="79657" y="462831"/>
                    <a:pt x="76799" y="432351"/>
                  </a:cubicBezTo>
                  <a:cubicBezTo>
                    <a:pt x="74894" y="403776"/>
                    <a:pt x="69179" y="376153"/>
                    <a:pt x="67274" y="347578"/>
                  </a:cubicBezTo>
                  <a:cubicBezTo>
                    <a:pt x="62512" y="266616"/>
                    <a:pt x="26316" y="189464"/>
                    <a:pt x="38699" y="105644"/>
                  </a:cubicBezTo>
                  <a:cubicBezTo>
                    <a:pt x="41557" y="89451"/>
                    <a:pt x="32032" y="76116"/>
                    <a:pt x="17744" y="65639"/>
                  </a:cubicBezTo>
                  <a:cubicBezTo>
                    <a:pt x="2504" y="54208"/>
                    <a:pt x="6314" y="37064"/>
                    <a:pt x="12982" y="21824"/>
                  </a:cubicBezTo>
                  <a:cubicBezTo>
                    <a:pt x="19649" y="4678"/>
                    <a:pt x="35841" y="5631"/>
                    <a:pt x="49177" y="9441"/>
                  </a:cubicBezTo>
                  <a:cubicBezTo>
                    <a:pt x="98707" y="23728"/>
                    <a:pt x="148237" y="23728"/>
                    <a:pt x="198719" y="9441"/>
                  </a:cubicBezTo>
                  <a:cubicBezTo>
                    <a:pt x="226341" y="1821"/>
                    <a:pt x="241582" y="14203"/>
                    <a:pt x="240629" y="43731"/>
                  </a:cubicBezTo>
                  <a:cubicBezTo>
                    <a:pt x="241582" y="70401"/>
                    <a:pt x="241582" y="98024"/>
                    <a:pt x="241582" y="124694"/>
                  </a:cubicBezTo>
                  <a:close/>
                </a:path>
              </a:pathLst>
            </a:custGeom>
            <a:grpFill/>
            <a:ln w="9525" cap="flat">
              <a:noFill/>
              <a:prstDash val="solid"/>
              <a:miter/>
            </a:ln>
          </p:spPr>
          <p:txBody>
            <a:bodyPr rtlCol="0" anchor="ctr"/>
            <a:lstStyle/>
            <a:p>
              <a:endParaRPr lang="en-US"/>
            </a:p>
          </p:txBody>
        </p:sp>
        <p:sp>
          <p:nvSpPr>
            <p:cNvPr id="1152" name="Freeform: Shape 969">
              <a:extLst>
                <a:ext uri="{FF2B5EF4-FFF2-40B4-BE49-F238E27FC236}">
                  <a16:creationId xmlns:a16="http://schemas.microsoft.com/office/drawing/2014/main" id="{19343320-9CB9-1A43-879D-01AF6F15FBCE}"/>
                </a:ext>
              </a:extLst>
            </p:cNvPr>
            <p:cNvSpPr/>
            <p:nvPr/>
          </p:nvSpPr>
          <p:spPr>
            <a:xfrm>
              <a:off x="5713299" y="3213260"/>
              <a:ext cx="238125" cy="485775"/>
            </a:xfrm>
            <a:custGeom>
              <a:avLst/>
              <a:gdLst>
                <a:gd name="connsiteX0" fmla="*/ 123621 w 238125"/>
                <a:gd name="connsiteY0" fmla="*/ 480247 h 485775"/>
                <a:gd name="connsiteX1" fmla="*/ 73138 w 238125"/>
                <a:gd name="connsiteY1" fmla="*/ 438337 h 485775"/>
                <a:gd name="connsiteX2" fmla="*/ 57898 w 238125"/>
                <a:gd name="connsiteY2" fmla="*/ 282127 h 485775"/>
                <a:gd name="connsiteX3" fmla="*/ 42658 w 238125"/>
                <a:gd name="connsiteY3" fmla="*/ 244979 h 485775"/>
                <a:gd name="connsiteX4" fmla="*/ 7416 w 238125"/>
                <a:gd name="connsiteY4" fmla="*/ 173542 h 485775"/>
                <a:gd name="connsiteX5" fmla="*/ 7416 w 238125"/>
                <a:gd name="connsiteY5" fmla="*/ 49717 h 485775"/>
                <a:gd name="connsiteX6" fmla="*/ 53136 w 238125"/>
                <a:gd name="connsiteY6" fmla="*/ 10664 h 485775"/>
                <a:gd name="connsiteX7" fmla="*/ 193153 w 238125"/>
                <a:gd name="connsiteY7" fmla="*/ 10664 h 485775"/>
                <a:gd name="connsiteX8" fmla="*/ 234111 w 238125"/>
                <a:gd name="connsiteY8" fmla="*/ 22094 h 485775"/>
                <a:gd name="connsiteX9" fmla="*/ 225538 w 238125"/>
                <a:gd name="connsiteY9" fmla="*/ 68767 h 485775"/>
                <a:gd name="connsiteX10" fmla="*/ 209346 w 238125"/>
                <a:gd name="connsiteY10" fmla="*/ 105914 h 485775"/>
                <a:gd name="connsiteX11" fmla="*/ 170293 w 238125"/>
                <a:gd name="connsiteY11" fmla="*/ 436432 h 485775"/>
                <a:gd name="connsiteX12" fmla="*/ 123621 w 238125"/>
                <a:gd name="connsiteY12" fmla="*/ 480247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125" h="485775">
                  <a:moveTo>
                    <a:pt x="123621" y="480247"/>
                  </a:moveTo>
                  <a:cubicBezTo>
                    <a:pt x="88378" y="485009"/>
                    <a:pt x="75996" y="468817"/>
                    <a:pt x="73138" y="438337"/>
                  </a:cubicBezTo>
                  <a:cubicBezTo>
                    <a:pt x="69328" y="385949"/>
                    <a:pt x="62661" y="334514"/>
                    <a:pt x="57898" y="282127"/>
                  </a:cubicBezTo>
                  <a:cubicBezTo>
                    <a:pt x="56946" y="267839"/>
                    <a:pt x="57898" y="249742"/>
                    <a:pt x="42658" y="244979"/>
                  </a:cubicBezTo>
                  <a:cubicBezTo>
                    <a:pt x="1701" y="234502"/>
                    <a:pt x="7416" y="203069"/>
                    <a:pt x="7416" y="173542"/>
                  </a:cubicBezTo>
                  <a:cubicBezTo>
                    <a:pt x="7416" y="132584"/>
                    <a:pt x="8368" y="91627"/>
                    <a:pt x="7416" y="49717"/>
                  </a:cubicBezTo>
                  <a:cubicBezTo>
                    <a:pt x="6463" y="16379"/>
                    <a:pt x="19798" y="1139"/>
                    <a:pt x="53136" y="10664"/>
                  </a:cubicBezTo>
                  <a:cubicBezTo>
                    <a:pt x="99808" y="24952"/>
                    <a:pt x="146481" y="23999"/>
                    <a:pt x="193153" y="10664"/>
                  </a:cubicBezTo>
                  <a:cubicBezTo>
                    <a:pt x="208393" y="5902"/>
                    <a:pt x="226491" y="3044"/>
                    <a:pt x="234111" y="22094"/>
                  </a:cubicBezTo>
                  <a:cubicBezTo>
                    <a:pt x="241731" y="38287"/>
                    <a:pt x="243636" y="56384"/>
                    <a:pt x="225538" y="68767"/>
                  </a:cubicBezTo>
                  <a:cubicBezTo>
                    <a:pt x="211251" y="78292"/>
                    <a:pt x="207441" y="90674"/>
                    <a:pt x="209346" y="105914"/>
                  </a:cubicBezTo>
                  <a:cubicBezTo>
                    <a:pt x="219823" y="219262"/>
                    <a:pt x="170293" y="324989"/>
                    <a:pt x="170293" y="436432"/>
                  </a:cubicBezTo>
                  <a:cubicBezTo>
                    <a:pt x="169341" y="466912"/>
                    <a:pt x="156006" y="486914"/>
                    <a:pt x="123621" y="480247"/>
                  </a:cubicBezTo>
                  <a:close/>
                </a:path>
              </a:pathLst>
            </a:custGeom>
            <a:grpFill/>
            <a:ln w="9525" cap="flat">
              <a:noFill/>
              <a:prstDash val="solid"/>
              <a:miter/>
            </a:ln>
          </p:spPr>
          <p:txBody>
            <a:bodyPr rtlCol="0" anchor="ctr"/>
            <a:lstStyle/>
            <a:p>
              <a:endParaRPr lang="en-US"/>
            </a:p>
          </p:txBody>
        </p:sp>
        <p:sp>
          <p:nvSpPr>
            <p:cNvPr id="1153" name="Freeform: Shape 970">
              <a:extLst>
                <a:ext uri="{FF2B5EF4-FFF2-40B4-BE49-F238E27FC236}">
                  <a16:creationId xmlns:a16="http://schemas.microsoft.com/office/drawing/2014/main" id="{DB9699D0-D258-7A4D-B254-267971014800}"/>
                </a:ext>
              </a:extLst>
            </p:cNvPr>
            <p:cNvSpPr/>
            <p:nvPr/>
          </p:nvSpPr>
          <p:spPr>
            <a:xfrm>
              <a:off x="5983062" y="3094798"/>
              <a:ext cx="200025" cy="209550"/>
            </a:xfrm>
            <a:custGeom>
              <a:avLst/>
              <a:gdLst>
                <a:gd name="connsiteX0" fmla="*/ 7211 w 200025"/>
                <a:gd name="connsiteY0" fmla="*/ 100551 h 209550"/>
                <a:gd name="connsiteX1" fmla="*/ 107223 w 200025"/>
                <a:gd name="connsiteY1" fmla="*/ 7206 h 209550"/>
                <a:gd name="connsiteX2" fmla="*/ 199616 w 200025"/>
                <a:gd name="connsiteY2" fmla="*/ 107219 h 209550"/>
                <a:gd name="connsiteX3" fmla="*/ 96745 w 200025"/>
                <a:gd name="connsiteY3" fmla="*/ 202469 h 209550"/>
                <a:gd name="connsiteX4" fmla="*/ 7211 w 200025"/>
                <a:gd name="connsiteY4" fmla="*/ 100551 h 20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9550">
                  <a:moveTo>
                    <a:pt x="7211" y="100551"/>
                  </a:moveTo>
                  <a:cubicBezTo>
                    <a:pt x="9116" y="47211"/>
                    <a:pt x="54836" y="5301"/>
                    <a:pt x="107223" y="7206"/>
                  </a:cubicBezTo>
                  <a:cubicBezTo>
                    <a:pt x="160563" y="9111"/>
                    <a:pt x="200568" y="52926"/>
                    <a:pt x="199616" y="107219"/>
                  </a:cubicBezTo>
                  <a:cubicBezTo>
                    <a:pt x="198663" y="163416"/>
                    <a:pt x="153895" y="205326"/>
                    <a:pt x="96745" y="202469"/>
                  </a:cubicBezTo>
                  <a:cubicBezTo>
                    <a:pt x="44358" y="199611"/>
                    <a:pt x="5306" y="155796"/>
                    <a:pt x="7211" y="100551"/>
                  </a:cubicBezTo>
                  <a:close/>
                </a:path>
              </a:pathLst>
            </a:custGeom>
            <a:grpFill/>
            <a:ln w="9525" cap="flat">
              <a:noFill/>
              <a:prstDash val="solid"/>
              <a:miter/>
            </a:ln>
          </p:spPr>
          <p:txBody>
            <a:bodyPr rtlCol="0" anchor="ctr"/>
            <a:lstStyle/>
            <a:p>
              <a:endParaRPr lang="en-US"/>
            </a:p>
          </p:txBody>
        </p:sp>
        <p:sp>
          <p:nvSpPr>
            <p:cNvPr id="1154" name="Freeform: Shape 971">
              <a:extLst>
                <a:ext uri="{FF2B5EF4-FFF2-40B4-BE49-F238E27FC236}">
                  <a16:creationId xmlns:a16="http://schemas.microsoft.com/office/drawing/2014/main" id="{C1FC73AF-007F-9E43-A7DB-EFC35F5F8084}"/>
                </a:ext>
              </a:extLst>
            </p:cNvPr>
            <p:cNvSpPr/>
            <p:nvPr/>
          </p:nvSpPr>
          <p:spPr>
            <a:xfrm>
              <a:off x="6241184" y="3033825"/>
              <a:ext cx="180975" cy="180975"/>
            </a:xfrm>
            <a:custGeom>
              <a:avLst/>
              <a:gdLst>
                <a:gd name="connsiteX0" fmla="*/ 93893 w 180975"/>
                <a:gd name="connsiteY0" fmla="*/ 7219 h 180975"/>
                <a:gd name="connsiteX1" fmla="*/ 177713 w 180975"/>
                <a:gd name="connsiteY1" fmla="*/ 97707 h 180975"/>
                <a:gd name="connsiteX2" fmla="*/ 90083 w 180975"/>
                <a:gd name="connsiteY2" fmla="*/ 178669 h 180975"/>
                <a:gd name="connsiteX3" fmla="*/ 7216 w 180975"/>
                <a:gd name="connsiteY3" fmla="*/ 88182 h 180975"/>
                <a:gd name="connsiteX4" fmla="*/ 93893 w 180975"/>
                <a:gd name="connsiteY4" fmla="*/ 7219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3893" y="7219"/>
                  </a:moveTo>
                  <a:cubicBezTo>
                    <a:pt x="142471" y="8172"/>
                    <a:pt x="179618" y="49129"/>
                    <a:pt x="177713" y="97707"/>
                  </a:cubicBezTo>
                  <a:cubicBezTo>
                    <a:pt x="175808" y="143427"/>
                    <a:pt x="135803" y="180574"/>
                    <a:pt x="90083" y="178669"/>
                  </a:cubicBezTo>
                  <a:cubicBezTo>
                    <a:pt x="41505" y="177717"/>
                    <a:pt x="5310" y="138664"/>
                    <a:pt x="7216" y="88182"/>
                  </a:cubicBezTo>
                  <a:cubicBezTo>
                    <a:pt x="8168" y="39604"/>
                    <a:pt x="45316" y="5314"/>
                    <a:pt x="93893" y="7219"/>
                  </a:cubicBezTo>
                  <a:close/>
                </a:path>
              </a:pathLst>
            </a:custGeom>
            <a:grpFill/>
            <a:ln w="9525" cap="flat">
              <a:noFill/>
              <a:prstDash val="solid"/>
              <a:miter/>
            </a:ln>
          </p:spPr>
          <p:txBody>
            <a:bodyPr rtlCol="0" anchor="ctr"/>
            <a:lstStyle/>
            <a:p>
              <a:endParaRPr lang="en-US"/>
            </a:p>
          </p:txBody>
        </p:sp>
        <p:sp>
          <p:nvSpPr>
            <p:cNvPr id="1155" name="Freeform: Shape 972">
              <a:extLst>
                <a:ext uri="{FF2B5EF4-FFF2-40B4-BE49-F238E27FC236}">
                  <a16:creationId xmlns:a16="http://schemas.microsoft.com/office/drawing/2014/main" id="{0998177A-2C71-5A45-8133-BEB4DB9C263E}"/>
                </a:ext>
              </a:extLst>
            </p:cNvPr>
            <p:cNvSpPr/>
            <p:nvPr/>
          </p:nvSpPr>
          <p:spPr>
            <a:xfrm>
              <a:off x="5740224" y="3033883"/>
              <a:ext cx="180975" cy="180975"/>
            </a:xfrm>
            <a:custGeom>
              <a:avLst/>
              <a:gdLst>
                <a:gd name="connsiteX0" fmla="*/ 92886 w 180975"/>
                <a:gd name="connsiteY0" fmla="*/ 178611 h 180975"/>
                <a:gd name="connsiteX1" fmla="*/ 7161 w 180975"/>
                <a:gd name="connsiteY1" fmla="*/ 93839 h 180975"/>
                <a:gd name="connsiteX2" fmla="*/ 93839 w 180975"/>
                <a:gd name="connsiteY2" fmla="*/ 7161 h 180975"/>
                <a:gd name="connsiteX3" fmla="*/ 175754 w 180975"/>
                <a:gd name="connsiteY3" fmla="*/ 93839 h 180975"/>
                <a:gd name="connsiteX4" fmla="*/ 92886 w 180975"/>
                <a:gd name="connsiteY4" fmla="*/ 178611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2886" y="178611"/>
                  </a:moveTo>
                  <a:cubicBezTo>
                    <a:pt x="46214" y="178611"/>
                    <a:pt x="8114" y="141464"/>
                    <a:pt x="7161" y="93839"/>
                  </a:cubicBezTo>
                  <a:cubicBezTo>
                    <a:pt x="6209" y="44309"/>
                    <a:pt x="44309" y="6209"/>
                    <a:pt x="93839" y="7161"/>
                  </a:cubicBezTo>
                  <a:cubicBezTo>
                    <a:pt x="141464" y="8114"/>
                    <a:pt x="176706" y="44309"/>
                    <a:pt x="175754" y="93839"/>
                  </a:cubicBezTo>
                  <a:cubicBezTo>
                    <a:pt x="176706" y="141464"/>
                    <a:pt x="140511" y="178611"/>
                    <a:pt x="92886" y="178611"/>
                  </a:cubicBezTo>
                  <a:close/>
                </a:path>
              </a:pathLst>
            </a:custGeom>
            <a:grpFill/>
            <a:ln w="9525" cap="flat">
              <a:noFill/>
              <a:prstDash val="solid"/>
              <a:miter/>
            </a:ln>
          </p:spPr>
          <p:txBody>
            <a:bodyPr rtlCol="0" anchor="ctr"/>
            <a:lstStyle/>
            <a:p>
              <a:endParaRPr lang="en-US"/>
            </a:p>
          </p:txBody>
        </p:sp>
      </p:grpSp>
      <p:sp>
        <p:nvSpPr>
          <p:cNvPr id="1156" name="Graphic 26">
            <a:extLst>
              <a:ext uri="{FF2B5EF4-FFF2-40B4-BE49-F238E27FC236}">
                <a16:creationId xmlns:a16="http://schemas.microsoft.com/office/drawing/2014/main" id="{8EC9AA23-FB8A-D34F-9B16-91878ED87495}"/>
              </a:ext>
            </a:extLst>
          </p:cNvPr>
          <p:cNvSpPr/>
          <p:nvPr/>
        </p:nvSpPr>
        <p:spPr>
          <a:xfrm>
            <a:off x="5362129" y="3711486"/>
            <a:ext cx="337774" cy="313647"/>
          </a:xfrm>
          <a:custGeom>
            <a:avLst/>
            <a:gdLst>
              <a:gd name="connsiteX0" fmla="*/ 801317 w 800100"/>
              <a:gd name="connsiteY0" fmla="*/ 225829 h 742950"/>
              <a:gd name="connsiteX1" fmla="*/ 712734 w 800100"/>
              <a:gd name="connsiteY1" fmla="*/ 471574 h 742950"/>
              <a:gd name="connsiteX2" fmla="*/ 427937 w 800100"/>
              <a:gd name="connsiteY2" fmla="*/ 728749 h 742950"/>
              <a:gd name="connsiteX3" fmla="*/ 385074 w 800100"/>
              <a:gd name="connsiteY3" fmla="*/ 731607 h 742950"/>
              <a:gd name="connsiteX4" fmla="*/ 64082 w 800100"/>
              <a:gd name="connsiteY4" fmla="*/ 424902 h 742950"/>
              <a:gd name="connsiteX5" fmla="*/ 15504 w 800100"/>
              <a:gd name="connsiteY5" fmla="*/ 175347 h 742950"/>
              <a:gd name="connsiteX6" fmla="*/ 373644 w 800100"/>
              <a:gd name="connsiteY6" fmla="*/ 71524 h 742950"/>
              <a:gd name="connsiteX7" fmla="*/ 427937 w 800100"/>
              <a:gd name="connsiteY7" fmla="*/ 79144 h 742950"/>
              <a:gd name="connsiteX8" fmla="*/ 675587 w 800100"/>
              <a:gd name="connsiteY8" fmla="*/ 27709 h 742950"/>
              <a:gd name="connsiteX9" fmla="*/ 801317 w 800100"/>
              <a:gd name="connsiteY9" fmla="*/ 225829 h 742950"/>
              <a:gd name="connsiteX10" fmla="*/ 404124 w 800100"/>
              <a:gd name="connsiteY10" fmla="*/ 551584 h 742950"/>
              <a:gd name="connsiteX11" fmla="*/ 458417 w 800100"/>
              <a:gd name="connsiteY11" fmla="*/ 499197 h 742950"/>
              <a:gd name="connsiteX12" fmla="*/ 527949 w 800100"/>
              <a:gd name="connsiteY12" fmla="*/ 428712 h 742950"/>
              <a:gd name="connsiteX13" fmla="*/ 577479 w 800100"/>
              <a:gd name="connsiteY13" fmla="*/ 422044 h 742950"/>
              <a:gd name="connsiteX14" fmla="*/ 581289 w 800100"/>
              <a:gd name="connsiteY14" fmla="*/ 338224 h 742950"/>
              <a:gd name="connsiteX15" fmla="*/ 537475 w 800100"/>
              <a:gd name="connsiteY15" fmla="*/ 323937 h 742950"/>
              <a:gd name="connsiteX16" fmla="*/ 458417 w 800100"/>
              <a:gd name="connsiteY16" fmla="*/ 242974 h 742950"/>
              <a:gd name="connsiteX17" fmla="*/ 458417 w 800100"/>
              <a:gd name="connsiteY17" fmla="*/ 228687 h 742950"/>
              <a:gd name="connsiteX18" fmla="*/ 446987 w 800100"/>
              <a:gd name="connsiteY18" fmla="*/ 201064 h 742950"/>
              <a:gd name="connsiteX19" fmla="*/ 362214 w 800100"/>
              <a:gd name="connsiteY19" fmla="*/ 202969 h 742950"/>
              <a:gd name="connsiteX20" fmla="*/ 352689 w 800100"/>
              <a:gd name="connsiteY20" fmla="*/ 260119 h 742950"/>
              <a:gd name="connsiteX21" fmla="*/ 288872 w 800100"/>
              <a:gd name="connsiteY21" fmla="*/ 323937 h 742950"/>
              <a:gd name="connsiteX22" fmla="*/ 230769 w 800100"/>
              <a:gd name="connsiteY22" fmla="*/ 332509 h 742950"/>
              <a:gd name="connsiteX23" fmla="*/ 228864 w 800100"/>
              <a:gd name="connsiteY23" fmla="*/ 416329 h 742950"/>
              <a:gd name="connsiteX24" fmla="*/ 274584 w 800100"/>
              <a:gd name="connsiteY24" fmla="*/ 427759 h 742950"/>
              <a:gd name="connsiteX25" fmla="*/ 350784 w 800100"/>
              <a:gd name="connsiteY25" fmla="*/ 501102 h 742950"/>
              <a:gd name="connsiteX26" fmla="*/ 404124 w 800100"/>
              <a:gd name="connsiteY26" fmla="*/ 551584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2950">
                <a:moveTo>
                  <a:pt x="801317" y="225829"/>
                </a:moveTo>
                <a:cubicBezTo>
                  <a:pt x="801317" y="332509"/>
                  <a:pt x="763217" y="404899"/>
                  <a:pt x="712734" y="471574"/>
                </a:cubicBezTo>
                <a:cubicBezTo>
                  <a:pt x="633677" y="575397"/>
                  <a:pt x="532712" y="654454"/>
                  <a:pt x="427937" y="728749"/>
                </a:cubicBezTo>
                <a:cubicBezTo>
                  <a:pt x="413649" y="739227"/>
                  <a:pt x="401267" y="743037"/>
                  <a:pt x="385074" y="731607"/>
                </a:cubicBezTo>
                <a:cubicBezTo>
                  <a:pt x="263154" y="643977"/>
                  <a:pt x="145044" y="553489"/>
                  <a:pt x="64082" y="424902"/>
                </a:cubicBezTo>
                <a:cubicBezTo>
                  <a:pt x="16457" y="348702"/>
                  <a:pt x="-6403" y="265834"/>
                  <a:pt x="15504" y="175347"/>
                </a:cubicBezTo>
                <a:cubicBezTo>
                  <a:pt x="58367" y="6754"/>
                  <a:pt x="246962" y="-48491"/>
                  <a:pt x="373644" y="71524"/>
                </a:cubicBezTo>
                <a:cubicBezTo>
                  <a:pt x="390789" y="87717"/>
                  <a:pt x="400314" y="108672"/>
                  <a:pt x="427937" y="79144"/>
                </a:cubicBezTo>
                <a:cubicBezTo>
                  <a:pt x="499374" y="6754"/>
                  <a:pt x="593672" y="-11343"/>
                  <a:pt x="675587" y="27709"/>
                </a:cubicBezTo>
                <a:cubicBezTo>
                  <a:pt x="767979" y="70572"/>
                  <a:pt x="799412" y="149629"/>
                  <a:pt x="801317" y="225829"/>
                </a:cubicBezTo>
                <a:close/>
                <a:moveTo>
                  <a:pt x="404124" y="551584"/>
                </a:moveTo>
                <a:cubicBezTo>
                  <a:pt x="449844" y="563967"/>
                  <a:pt x="460322" y="542059"/>
                  <a:pt x="458417" y="499197"/>
                </a:cubicBezTo>
                <a:cubicBezTo>
                  <a:pt x="455559" y="429664"/>
                  <a:pt x="457464" y="429664"/>
                  <a:pt x="527949" y="428712"/>
                </a:cubicBezTo>
                <a:cubicBezTo>
                  <a:pt x="545094" y="428712"/>
                  <a:pt x="568907" y="437284"/>
                  <a:pt x="577479" y="422044"/>
                </a:cubicBezTo>
                <a:cubicBezTo>
                  <a:pt x="590814" y="397279"/>
                  <a:pt x="586052" y="365847"/>
                  <a:pt x="581289" y="338224"/>
                </a:cubicBezTo>
                <a:cubicBezTo>
                  <a:pt x="577479" y="313459"/>
                  <a:pt x="552714" y="324889"/>
                  <a:pt x="537475" y="323937"/>
                </a:cubicBezTo>
                <a:cubicBezTo>
                  <a:pt x="459369" y="322032"/>
                  <a:pt x="459369" y="322984"/>
                  <a:pt x="458417" y="242974"/>
                </a:cubicBezTo>
                <a:cubicBezTo>
                  <a:pt x="458417" y="238212"/>
                  <a:pt x="458417" y="233449"/>
                  <a:pt x="458417" y="228687"/>
                </a:cubicBezTo>
                <a:cubicBezTo>
                  <a:pt x="457464" y="218209"/>
                  <a:pt x="461274" y="202969"/>
                  <a:pt x="446987" y="201064"/>
                </a:cubicBezTo>
                <a:cubicBezTo>
                  <a:pt x="418412" y="199159"/>
                  <a:pt x="387932" y="194397"/>
                  <a:pt x="362214" y="202969"/>
                </a:cubicBezTo>
                <a:cubicBezTo>
                  <a:pt x="342212" y="210589"/>
                  <a:pt x="353642" y="240117"/>
                  <a:pt x="352689" y="260119"/>
                </a:cubicBezTo>
                <a:cubicBezTo>
                  <a:pt x="350784" y="331557"/>
                  <a:pt x="362214" y="322032"/>
                  <a:pt x="288872" y="323937"/>
                </a:cubicBezTo>
                <a:cubicBezTo>
                  <a:pt x="268869" y="324889"/>
                  <a:pt x="240294" y="313459"/>
                  <a:pt x="230769" y="332509"/>
                </a:cubicBezTo>
                <a:cubicBezTo>
                  <a:pt x="218387" y="357274"/>
                  <a:pt x="221244" y="389659"/>
                  <a:pt x="228864" y="416329"/>
                </a:cubicBezTo>
                <a:cubicBezTo>
                  <a:pt x="234579" y="438237"/>
                  <a:pt x="259344" y="427759"/>
                  <a:pt x="274584" y="427759"/>
                </a:cubicBezTo>
                <a:cubicBezTo>
                  <a:pt x="351737" y="429664"/>
                  <a:pt x="353642" y="428712"/>
                  <a:pt x="350784" y="501102"/>
                </a:cubicBezTo>
                <a:cubicBezTo>
                  <a:pt x="348879" y="544917"/>
                  <a:pt x="361262" y="562062"/>
                  <a:pt x="404124" y="551584"/>
                </a:cubicBezTo>
                <a:close/>
              </a:path>
            </a:pathLst>
          </a:custGeom>
          <a:solidFill>
            <a:srgbClr val="358555"/>
          </a:solidFill>
          <a:ln w="9525" cap="flat">
            <a:noFill/>
            <a:prstDash val="solid"/>
            <a:miter/>
          </a:ln>
        </p:spPr>
        <p:txBody>
          <a:bodyPr rtlCol="0" anchor="ctr"/>
          <a:lstStyle/>
          <a:p>
            <a:endParaRPr lang="en-US"/>
          </a:p>
        </p:txBody>
      </p:sp>
      <p:sp>
        <p:nvSpPr>
          <p:cNvPr id="1157" name="Graphic 29">
            <a:extLst>
              <a:ext uri="{FF2B5EF4-FFF2-40B4-BE49-F238E27FC236}">
                <a16:creationId xmlns:a16="http://schemas.microsoft.com/office/drawing/2014/main" id="{A311496A-956D-7F41-A3AA-B93D3DA8D5E0}"/>
              </a:ext>
            </a:extLst>
          </p:cNvPr>
          <p:cNvSpPr/>
          <p:nvPr/>
        </p:nvSpPr>
        <p:spPr>
          <a:xfrm>
            <a:off x="5989720" y="3733570"/>
            <a:ext cx="176929" cy="245288"/>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solidFill>
            <a:srgbClr val="358555"/>
          </a:solidFill>
          <a:ln w="9525" cap="flat">
            <a:noFill/>
            <a:prstDash val="solid"/>
            <a:miter/>
          </a:ln>
        </p:spPr>
        <p:txBody>
          <a:bodyPr rtlCol="0" anchor="ctr"/>
          <a:lstStyle/>
          <a:p>
            <a:endParaRPr lang="en-US"/>
          </a:p>
        </p:txBody>
      </p:sp>
      <p:grpSp>
        <p:nvGrpSpPr>
          <p:cNvPr id="1158" name="Group 1157">
            <a:extLst>
              <a:ext uri="{FF2B5EF4-FFF2-40B4-BE49-F238E27FC236}">
                <a16:creationId xmlns:a16="http://schemas.microsoft.com/office/drawing/2014/main" id="{73AD7D23-9E0B-9B40-A739-68904CEB3F31}"/>
              </a:ext>
            </a:extLst>
          </p:cNvPr>
          <p:cNvGrpSpPr/>
          <p:nvPr/>
        </p:nvGrpSpPr>
        <p:grpSpPr>
          <a:xfrm>
            <a:off x="6343873" y="3748573"/>
            <a:ext cx="225186" cy="222420"/>
            <a:chOff x="5834400" y="3138001"/>
            <a:chExt cx="533408" cy="526857"/>
          </a:xfrm>
          <a:solidFill>
            <a:srgbClr val="358555"/>
          </a:solidFill>
        </p:grpSpPr>
        <p:sp>
          <p:nvSpPr>
            <p:cNvPr id="1159" name="Freeform: Shape 976">
              <a:extLst>
                <a:ext uri="{FF2B5EF4-FFF2-40B4-BE49-F238E27FC236}">
                  <a16:creationId xmlns:a16="http://schemas.microsoft.com/office/drawing/2014/main" id="{C8C3FD09-A3EC-9F4B-AB92-AC7FA1E30F6D}"/>
                </a:ext>
              </a:extLst>
            </p:cNvPr>
            <p:cNvSpPr/>
            <p:nvPr/>
          </p:nvSpPr>
          <p:spPr>
            <a:xfrm>
              <a:off x="6120158" y="3143981"/>
              <a:ext cx="247650" cy="342900"/>
            </a:xfrm>
            <a:custGeom>
              <a:avLst/>
              <a:gdLst>
                <a:gd name="connsiteX0" fmla="*/ 241590 w 247650"/>
                <a:gd name="connsiteY0" fmla="*/ 257396 h 342900"/>
                <a:gd name="connsiteX1" fmla="*/ 53947 w 247650"/>
                <a:gd name="connsiteY1" fmla="*/ 10699 h 342900"/>
                <a:gd name="connsiteX2" fmla="*/ 7275 w 247650"/>
                <a:gd name="connsiteY2" fmla="*/ 44036 h 342900"/>
                <a:gd name="connsiteX3" fmla="*/ 7275 w 247650"/>
                <a:gd name="connsiteY3" fmla="*/ 205961 h 342900"/>
                <a:gd name="connsiteX4" fmla="*/ 42517 w 247650"/>
                <a:gd name="connsiteY4" fmla="*/ 260254 h 342900"/>
                <a:gd name="connsiteX5" fmla="*/ 170152 w 247650"/>
                <a:gd name="connsiteY5" fmla="*/ 324071 h 342900"/>
                <a:gd name="connsiteX6" fmla="*/ 241590 w 247650"/>
                <a:gd name="connsiteY6" fmla="*/ 281209 h 342900"/>
                <a:gd name="connsiteX7" fmla="*/ 24159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590" y="257396"/>
                  </a:moveTo>
                  <a:cubicBezTo>
                    <a:pt x="241590" y="143096"/>
                    <a:pt x="161580" y="38321"/>
                    <a:pt x="53947" y="10699"/>
                  </a:cubicBezTo>
                  <a:cubicBezTo>
                    <a:pt x="24420" y="3078"/>
                    <a:pt x="5370" y="4984"/>
                    <a:pt x="7275" y="44036"/>
                  </a:cubicBezTo>
                  <a:cubicBezTo>
                    <a:pt x="10132" y="97376"/>
                    <a:pt x="9180" y="151669"/>
                    <a:pt x="7275" y="205961"/>
                  </a:cubicBezTo>
                  <a:cubicBezTo>
                    <a:pt x="6322" y="234536"/>
                    <a:pt x="18705" y="248824"/>
                    <a:pt x="42517" y="260254"/>
                  </a:cubicBezTo>
                  <a:cubicBezTo>
                    <a:pt x="85380" y="280256"/>
                    <a:pt x="127290" y="303116"/>
                    <a:pt x="170152" y="324071"/>
                  </a:cubicBezTo>
                  <a:cubicBezTo>
                    <a:pt x="230160" y="354551"/>
                    <a:pt x="238732" y="348836"/>
                    <a:pt x="241590" y="281209"/>
                  </a:cubicBezTo>
                  <a:cubicBezTo>
                    <a:pt x="241590" y="273589"/>
                    <a:pt x="241590" y="265969"/>
                    <a:pt x="241590" y="257396"/>
                  </a:cubicBezTo>
                  <a:close/>
                </a:path>
              </a:pathLst>
            </a:custGeom>
            <a:grpFill/>
            <a:ln w="9525" cap="flat">
              <a:noFill/>
              <a:prstDash val="solid"/>
              <a:miter/>
            </a:ln>
          </p:spPr>
          <p:txBody>
            <a:bodyPr rtlCol="0" anchor="ctr"/>
            <a:lstStyle/>
            <a:p>
              <a:endParaRPr lang="en-US"/>
            </a:p>
          </p:txBody>
        </p:sp>
        <p:sp>
          <p:nvSpPr>
            <p:cNvPr id="1160" name="Freeform: Shape 977">
              <a:extLst>
                <a:ext uri="{FF2B5EF4-FFF2-40B4-BE49-F238E27FC236}">
                  <a16:creationId xmlns:a16="http://schemas.microsoft.com/office/drawing/2014/main" id="{44BFC793-4DB8-2944-B9FE-365CED51D597}"/>
                </a:ext>
              </a:extLst>
            </p:cNvPr>
            <p:cNvSpPr/>
            <p:nvPr/>
          </p:nvSpPr>
          <p:spPr>
            <a:xfrm>
              <a:off x="5911563" y="3435544"/>
              <a:ext cx="400050" cy="228600"/>
            </a:xfrm>
            <a:custGeom>
              <a:avLst/>
              <a:gdLst>
                <a:gd name="connsiteX0" fmla="*/ 194914 w 400050"/>
                <a:gd name="connsiteY0" fmla="*/ 230629 h 228600"/>
                <a:gd name="connsiteX1" fmla="*/ 387319 w 400050"/>
                <a:gd name="connsiteY1" fmla="*/ 145856 h 228600"/>
                <a:gd name="connsiteX2" fmla="*/ 381604 w 400050"/>
                <a:gd name="connsiteY2" fmla="*/ 99184 h 228600"/>
                <a:gd name="connsiteX3" fmla="*/ 217774 w 400050"/>
                <a:gd name="connsiteY3" fmla="*/ 13459 h 228600"/>
                <a:gd name="connsiteX4" fmla="*/ 178722 w 400050"/>
                <a:gd name="connsiteY4" fmla="*/ 14411 h 228600"/>
                <a:gd name="connsiteX5" fmla="*/ 22512 w 400050"/>
                <a:gd name="connsiteY5" fmla="*/ 122044 h 228600"/>
                <a:gd name="connsiteX6" fmla="*/ 23464 w 400050"/>
                <a:gd name="connsiteY6" fmla="*/ 165859 h 228600"/>
                <a:gd name="connsiteX7" fmla="*/ 194914 w 400050"/>
                <a:gd name="connsiteY7" fmla="*/ 230629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30629"/>
                  </a:moveTo>
                  <a:cubicBezTo>
                    <a:pt x="269209" y="228724"/>
                    <a:pt x="333979" y="202054"/>
                    <a:pt x="387319" y="145856"/>
                  </a:cubicBezTo>
                  <a:cubicBezTo>
                    <a:pt x="405417" y="126806"/>
                    <a:pt x="409227" y="113471"/>
                    <a:pt x="381604" y="99184"/>
                  </a:cubicBezTo>
                  <a:cubicBezTo>
                    <a:pt x="326360" y="71561"/>
                    <a:pt x="272067" y="42986"/>
                    <a:pt x="217774" y="13459"/>
                  </a:cubicBezTo>
                  <a:cubicBezTo>
                    <a:pt x="204439" y="5839"/>
                    <a:pt x="193009" y="3934"/>
                    <a:pt x="178722" y="14411"/>
                  </a:cubicBezTo>
                  <a:cubicBezTo>
                    <a:pt x="127287" y="50606"/>
                    <a:pt x="74899" y="86801"/>
                    <a:pt x="22512" y="122044"/>
                  </a:cubicBezTo>
                  <a:cubicBezTo>
                    <a:pt x="-1301" y="138236"/>
                    <a:pt x="5367" y="150619"/>
                    <a:pt x="23464" y="165859"/>
                  </a:cubicBezTo>
                  <a:cubicBezTo>
                    <a:pt x="72994" y="207769"/>
                    <a:pt x="129192" y="229676"/>
                    <a:pt x="194914" y="230629"/>
                  </a:cubicBezTo>
                  <a:close/>
                </a:path>
              </a:pathLst>
            </a:custGeom>
            <a:grpFill/>
            <a:ln w="9525" cap="flat">
              <a:noFill/>
              <a:prstDash val="solid"/>
              <a:miter/>
            </a:ln>
          </p:spPr>
          <p:txBody>
            <a:bodyPr rtlCol="0" anchor="ctr"/>
            <a:lstStyle/>
            <a:p>
              <a:endParaRPr lang="en-US"/>
            </a:p>
          </p:txBody>
        </p:sp>
        <p:sp>
          <p:nvSpPr>
            <p:cNvPr id="1161" name="Freeform: Shape 978">
              <a:extLst>
                <a:ext uri="{FF2B5EF4-FFF2-40B4-BE49-F238E27FC236}">
                  <a16:creationId xmlns:a16="http://schemas.microsoft.com/office/drawing/2014/main" id="{8BA40032-EA81-C94B-96FE-35D1FAC5CAB6}"/>
                </a:ext>
              </a:extLst>
            </p:cNvPr>
            <p:cNvSpPr/>
            <p:nvPr/>
          </p:nvSpPr>
          <p:spPr>
            <a:xfrm>
              <a:off x="5868829" y="3224314"/>
              <a:ext cx="209550" cy="85725"/>
            </a:xfrm>
            <a:custGeom>
              <a:avLst/>
              <a:gdLst>
                <a:gd name="connsiteX0" fmla="*/ 99536 w 209550"/>
                <a:gd name="connsiteY0" fmla="*/ 79908 h 85725"/>
                <a:gd name="connsiteX1" fmla="*/ 99536 w 209550"/>
                <a:gd name="connsiteY1" fmla="*/ 79908 h 85725"/>
                <a:gd name="connsiteX2" fmla="*/ 184309 w 209550"/>
                <a:gd name="connsiteY2" fmla="*/ 79908 h 85725"/>
                <a:gd name="connsiteX3" fmla="*/ 207169 w 209550"/>
                <a:gd name="connsiteY3" fmla="*/ 48476 h 85725"/>
                <a:gd name="connsiteX4" fmla="*/ 188119 w 209550"/>
                <a:gd name="connsiteY4" fmla="*/ 8470 h 85725"/>
                <a:gd name="connsiteX5" fmla="*/ 50959 w 209550"/>
                <a:gd name="connsiteY5" fmla="*/ 9423 h 85725"/>
                <a:gd name="connsiteX6" fmla="*/ 7144 w 209550"/>
                <a:gd name="connsiteY6" fmla="*/ 69431 h 85725"/>
                <a:gd name="connsiteX7" fmla="*/ 50959 w 209550"/>
                <a:gd name="connsiteY7" fmla="*/ 79908 h 85725"/>
                <a:gd name="connsiteX8" fmla="*/ 99536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9536" y="79908"/>
                  </a:moveTo>
                  <a:cubicBezTo>
                    <a:pt x="99536" y="79908"/>
                    <a:pt x="99536" y="79908"/>
                    <a:pt x="99536" y="79908"/>
                  </a:cubicBezTo>
                  <a:cubicBezTo>
                    <a:pt x="128111" y="79908"/>
                    <a:pt x="156686" y="78956"/>
                    <a:pt x="184309" y="79908"/>
                  </a:cubicBezTo>
                  <a:cubicBezTo>
                    <a:pt x="208121" y="80861"/>
                    <a:pt x="209074" y="64668"/>
                    <a:pt x="207169" y="48476"/>
                  </a:cubicBezTo>
                  <a:cubicBezTo>
                    <a:pt x="205264" y="33236"/>
                    <a:pt x="216694" y="9423"/>
                    <a:pt x="188119" y="8470"/>
                  </a:cubicBezTo>
                  <a:cubicBezTo>
                    <a:pt x="142399" y="7518"/>
                    <a:pt x="96679" y="5613"/>
                    <a:pt x="50959" y="9423"/>
                  </a:cubicBezTo>
                  <a:cubicBezTo>
                    <a:pt x="18574" y="12281"/>
                    <a:pt x="7144" y="45618"/>
                    <a:pt x="7144" y="69431"/>
                  </a:cubicBezTo>
                  <a:cubicBezTo>
                    <a:pt x="7144" y="89433"/>
                    <a:pt x="35719" y="77051"/>
                    <a:pt x="50959" y="79908"/>
                  </a:cubicBezTo>
                  <a:cubicBezTo>
                    <a:pt x="68104" y="80861"/>
                    <a:pt x="84296" y="79908"/>
                    <a:pt x="99536" y="79908"/>
                  </a:cubicBezTo>
                  <a:close/>
                </a:path>
              </a:pathLst>
            </a:custGeom>
            <a:grpFill/>
            <a:ln w="9525" cap="flat">
              <a:noFill/>
              <a:prstDash val="solid"/>
              <a:miter/>
            </a:ln>
          </p:spPr>
          <p:txBody>
            <a:bodyPr rtlCol="0" anchor="ctr"/>
            <a:lstStyle/>
            <a:p>
              <a:endParaRPr lang="en-US"/>
            </a:p>
          </p:txBody>
        </p:sp>
        <p:sp>
          <p:nvSpPr>
            <p:cNvPr id="1162" name="Freeform: Shape 979">
              <a:extLst>
                <a:ext uri="{FF2B5EF4-FFF2-40B4-BE49-F238E27FC236}">
                  <a16:creationId xmlns:a16="http://schemas.microsoft.com/office/drawing/2014/main" id="{019E7D47-A682-1141-A0AD-66E4EBB9967B}"/>
                </a:ext>
              </a:extLst>
            </p:cNvPr>
            <p:cNvSpPr/>
            <p:nvPr/>
          </p:nvSpPr>
          <p:spPr>
            <a:xfrm>
              <a:off x="5835359" y="3336131"/>
              <a:ext cx="238125" cy="66675"/>
            </a:xfrm>
            <a:custGeom>
              <a:avLst/>
              <a:gdLst>
                <a:gd name="connsiteX0" fmla="*/ 121576 w 238125"/>
                <a:gd name="connsiteY0" fmla="*/ 65246 h 66675"/>
                <a:gd name="connsiteX1" fmla="*/ 212064 w 238125"/>
                <a:gd name="connsiteY1" fmla="*/ 65246 h 66675"/>
                <a:gd name="connsiteX2" fmla="*/ 239686 w 238125"/>
                <a:gd name="connsiteY2" fmla="*/ 36671 h 66675"/>
                <a:gd name="connsiteX3" fmla="*/ 213016 w 238125"/>
                <a:gd name="connsiteY3" fmla="*/ 7144 h 66675"/>
                <a:gd name="connsiteX4" fmla="*/ 37756 w 238125"/>
                <a:gd name="connsiteY4" fmla="*/ 7144 h 66675"/>
                <a:gd name="connsiteX5" fmla="*/ 7276 w 238125"/>
                <a:gd name="connsiteY5" fmla="*/ 46196 h 66675"/>
                <a:gd name="connsiteX6" fmla="*/ 36804 w 238125"/>
                <a:gd name="connsiteY6" fmla="*/ 64294 h 66675"/>
                <a:gd name="connsiteX7" fmla="*/ 121576 w 238125"/>
                <a:gd name="connsiteY7" fmla="*/ 65246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1576" y="65246"/>
                  </a:moveTo>
                  <a:cubicBezTo>
                    <a:pt x="152056" y="65246"/>
                    <a:pt x="181584" y="64294"/>
                    <a:pt x="212064" y="65246"/>
                  </a:cubicBezTo>
                  <a:cubicBezTo>
                    <a:pt x="233019" y="66199"/>
                    <a:pt x="239686" y="56674"/>
                    <a:pt x="239686" y="36671"/>
                  </a:cubicBezTo>
                  <a:cubicBezTo>
                    <a:pt x="239686" y="17621"/>
                    <a:pt x="234924" y="7144"/>
                    <a:pt x="213016" y="7144"/>
                  </a:cubicBezTo>
                  <a:cubicBezTo>
                    <a:pt x="154914" y="8096"/>
                    <a:pt x="95859" y="8096"/>
                    <a:pt x="37756" y="7144"/>
                  </a:cubicBezTo>
                  <a:cubicBezTo>
                    <a:pt x="10134" y="7144"/>
                    <a:pt x="9181" y="27146"/>
                    <a:pt x="7276" y="46196"/>
                  </a:cubicBezTo>
                  <a:cubicBezTo>
                    <a:pt x="5372" y="70009"/>
                    <a:pt x="24422" y="64294"/>
                    <a:pt x="36804" y="64294"/>
                  </a:cubicBezTo>
                  <a:cubicBezTo>
                    <a:pt x="64426" y="65246"/>
                    <a:pt x="93001" y="65246"/>
                    <a:pt x="121576" y="65246"/>
                  </a:cubicBezTo>
                  <a:close/>
                </a:path>
              </a:pathLst>
            </a:custGeom>
            <a:grpFill/>
            <a:ln w="9525" cap="flat">
              <a:noFill/>
              <a:prstDash val="solid"/>
              <a:miter/>
            </a:ln>
          </p:spPr>
          <p:txBody>
            <a:bodyPr rtlCol="0" anchor="ctr"/>
            <a:lstStyle/>
            <a:p>
              <a:endParaRPr lang="en-US"/>
            </a:p>
          </p:txBody>
        </p:sp>
        <p:sp>
          <p:nvSpPr>
            <p:cNvPr id="1163" name="Freeform: Shape 980">
              <a:extLst>
                <a:ext uri="{FF2B5EF4-FFF2-40B4-BE49-F238E27FC236}">
                  <a16:creationId xmlns:a16="http://schemas.microsoft.com/office/drawing/2014/main" id="{19F363D6-B5AF-EF48-BCCA-5ADF160533F9}"/>
                </a:ext>
              </a:extLst>
            </p:cNvPr>
            <p:cNvSpPr/>
            <p:nvPr/>
          </p:nvSpPr>
          <p:spPr>
            <a:xfrm>
              <a:off x="5835446" y="3422792"/>
              <a:ext cx="161925" cy="95250"/>
            </a:xfrm>
            <a:custGeom>
              <a:avLst/>
              <a:gdLst>
                <a:gd name="connsiteX0" fmla="*/ 158637 w 161925"/>
                <a:gd name="connsiteY0" fmla="*/ 16686 h 95250"/>
                <a:gd name="connsiteX1" fmla="*/ 155779 w 161925"/>
                <a:gd name="connsiteY1" fmla="*/ 7161 h 95250"/>
                <a:gd name="connsiteX2" fmla="*/ 29097 w 161925"/>
                <a:gd name="connsiteY2" fmla="*/ 7161 h 95250"/>
                <a:gd name="connsiteX3" fmla="*/ 7189 w 161925"/>
                <a:gd name="connsiteY3" fmla="*/ 18591 h 95250"/>
                <a:gd name="connsiteX4" fmla="*/ 31002 w 161925"/>
                <a:gd name="connsiteY4" fmla="*/ 84313 h 95250"/>
                <a:gd name="connsiteX5" fmla="*/ 75769 w 161925"/>
                <a:gd name="connsiteY5" fmla="*/ 70978 h 95250"/>
                <a:gd name="connsiteX6" fmla="*/ 158637 w 161925"/>
                <a:gd name="connsiteY6" fmla="*/ 1668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8637" y="16686"/>
                  </a:moveTo>
                  <a:cubicBezTo>
                    <a:pt x="157684" y="13828"/>
                    <a:pt x="156732" y="10018"/>
                    <a:pt x="155779" y="7161"/>
                  </a:cubicBezTo>
                  <a:cubicBezTo>
                    <a:pt x="113869" y="7161"/>
                    <a:pt x="71007" y="7161"/>
                    <a:pt x="29097" y="7161"/>
                  </a:cubicBezTo>
                  <a:cubicBezTo>
                    <a:pt x="20524" y="7161"/>
                    <a:pt x="6237" y="6208"/>
                    <a:pt x="7189" y="18591"/>
                  </a:cubicBezTo>
                  <a:cubicBezTo>
                    <a:pt x="8142" y="42403"/>
                    <a:pt x="13857" y="67168"/>
                    <a:pt x="31002" y="84313"/>
                  </a:cubicBezTo>
                  <a:cubicBezTo>
                    <a:pt x="48147" y="101458"/>
                    <a:pt x="62434" y="78598"/>
                    <a:pt x="75769" y="70978"/>
                  </a:cubicBezTo>
                  <a:cubicBezTo>
                    <a:pt x="104344" y="53833"/>
                    <a:pt x="131014" y="34783"/>
                    <a:pt x="158637" y="16686"/>
                  </a:cubicBezTo>
                  <a:close/>
                </a:path>
              </a:pathLst>
            </a:custGeom>
            <a:grpFill/>
            <a:ln w="9525" cap="flat">
              <a:noFill/>
              <a:prstDash val="solid"/>
              <a:miter/>
            </a:ln>
          </p:spPr>
          <p:txBody>
            <a:bodyPr rtlCol="0" anchor="ctr"/>
            <a:lstStyle/>
            <a:p>
              <a:endParaRPr lang="en-US"/>
            </a:p>
          </p:txBody>
        </p:sp>
        <p:sp>
          <p:nvSpPr>
            <p:cNvPr id="1164" name="Freeform: Shape 981">
              <a:extLst>
                <a:ext uri="{FF2B5EF4-FFF2-40B4-BE49-F238E27FC236}">
                  <a16:creationId xmlns:a16="http://schemas.microsoft.com/office/drawing/2014/main" id="{BB2B8960-0391-8040-B933-749A7B7AAD78}"/>
                </a:ext>
              </a:extLst>
            </p:cNvPr>
            <p:cNvSpPr/>
            <p:nvPr/>
          </p:nvSpPr>
          <p:spPr>
            <a:xfrm>
              <a:off x="5938361" y="3138715"/>
              <a:ext cx="133350" cy="66675"/>
            </a:xfrm>
            <a:custGeom>
              <a:avLst/>
              <a:gdLst>
                <a:gd name="connsiteX0" fmla="*/ 7144 w 133350"/>
                <a:gd name="connsiteY0" fmla="*/ 66447 h 66675"/>
                <a:gd name="connsiteX1" fmla="*/ 101441 w 133350"/>
                <a:gd name="connsiteY1" fmla="*/ 66447 h 66675"/>
                <a:gd name="connsiteX2" fmla="*/ 129064 w 133350"/>
                <a:gd name="connsiteY2" fmla="*/ 25490 h 66675"/>
                <a:gd name="connsiteX3" fmla="*/ 94774 w 133350"/>
                <a:gd name="connsiteY3" fmla="*/ 13107 h 66675"/>
                <a:gd name="connsiteX4" fmla="*/ 7144 w 133350"/>
                <a:gd name="connsiteY4" fmla="*/ 66447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6447"/>
                  </a:moveTo>
                  <a:cubicBezTo>
                    <a:pt x="46196" y="66447"/>
                    <a:pt x="73819" y="65495"/>
                    <a:pt x="101441" y="66447"/>
                  </a:cubicBezTo>
                  <a:cubicBezTo>
                    <a:pt x="135731" y="68352"/>
                    <a:pt x="130016" y="44540"/>
                    <a:pt x="129064" y="25490"/>
                  </a:cubicBezTo>
                  <a:cubicBezTo>
                    <a:pt x="128111" y="-4038"/>
                    <a:pt x="108109" y="10250"/>
                    <a:pt x="94774" y="13107"/>
                  </a:cubicBezTo>
                  <a:cubicBezTo>
                    <a:pt x="66199" y="21680"/>
                    <a:pt x="38576" y="32157"/>
                    <a:pt x="7144" y="66447"/>
                  </a:cubicBezTo>
                  <a:close/>
                </a:path>
              </a:pathLst>
            </a:custGeom>
            <a:grpFill/>
            <a:ln w="9525" cap="flat">
              <a:noFill/>
              <a:prstDash val="solid"/>
              <a:miter/>
            </a:ln>
          </p:spPr>
          <p:txBody>
            <a:bodyPr rtlCol="0" anchor="ctr"/>
            <a:lstStyle/>
            <a:p>
              <a:endParaRPr lang="en-US"/>
            </a:p>
          </p:txBody>
        </p:sp>
        <p:sp>
          <p:nvSpPr>
            <p:cNvPr id="1165" name="Freeform: Shape 982">
              <a:extLst>
                <a:ext uri="{FF2B5EF4-FFF2-40B4-BE49-F238E27FC236}">
                  <a16:creationId xmlns:a16="http://schemas.microsoft.com/office/drawing/2014/main" id="{8B2BB8F9-461B-0E47-B65E-11322512D4BD}"/>
                </a:ext>
              </a:extLst>
            </p:cNvPr>
            <p:cNvSpPr/>
            <p:nvPr/>
          </p:nvSpPr>
          <p:spPr>
            <a:xfrm>
              <a:off x="6120098" y="3143981"/>
              <a:ext cx="247650" cy="342900"/>
            </a:xfrm>
            <a:custGeom>
              <a:avLst/>
              <a:gdLst>
                <a:gd name="connsiteX0" fmla="*/ 241650 w 247650"/>
                <a:gd name="connsiteY0" fmla="*/ 257396 h 342900"/>
                <a:gd name="connsiteX1" fmla="*/ 241650 w 247650"/>
                <a:gd name="connsiteY1" fmla="*/ 281209 h 342900"/>
                <a:gd name="connsiteX2" fmla="*/ 170213 w 247650"/>
                <a:gd name="connsiteY2" fmla="*/ 324071 h 342900"/>
                <a:gd name="connsiteX3" fmla="*/ 42577 w 247650"/>
                <a:gd name="connsiteY3" fmla="*/ 260254 h 342900"/>
                <a:gd name="connsiteX4" fmla="*/ 7335 w 247650"/>
                <a:gd name="connsiteY4" fmla="*/ 205961 h 342900"/>
                <a:gd name="connsiteX5" fmla="*/ 7335 w 247650"/>
                <a:gd name="connsiteY5" fmla="*/ 44036 h 342900"/>
                <a:gd name="connsiteX6" fmla="*/ 54008 w 247650"/>
                <a:gd name="connsiteY6" fmla="*/ 10699 h 342900"/>
                <a:gd name="connsiteX7" fmla="*/ 24165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650" y="257396"/>
                  </a:moveTo>
                  <a:cubicBezTo>
                    <a:pt x="241650" y="265016"/>
                    <a:pt x="241650" y="273589"/>
                    <a:pt x="241650" y="281209"/>
                  </a:cubicBezTo>
                  <a:cubicBezTo>
                    <a:pt x="238792" y="348836"/>
                    <a:pt x="230220" y="354551"/>
                    <a:pt x="170213" y="324071"/>
                  </a:cubicBezTo>
                  <a:cubicBezTo>
                    <a:pt x="128302" y="302164"/>
                    <a:pt x="86392" y="279304"/>
                    <a:pt x="42577" y="260254"/>
                  </a:cubicBezTo>
                  <a:cubicBezTo>
                    <a:pt x="17812" y="248824"/>
                    <a:pt x="5430" y="234536"/>
                    <a:pt x="7335" y="205961"/>
                  </a:cubicBezTo>
                  <a:cubicBezTo>
                    <a:pt x="9240" y="151669"/>
                    <a:pt x="10192" y="98329"/>
                    <a:pt x="7335" y="44036"/>
                  </a:cubicBezTo>
                  <a:cubicBezTo>
                    <a:pt x="5430" y="4984"/>
                    <a:pt x="23527" y="3078"/>
                    <a:pt x="54008" y="10699"/>
                  </a:cubicBezTo>
                  <a:cubicBezTo>
                    <a:pt x="161640" y="39274"/>
                    <a:pt x="241650" y="143096"/>
                    <a:pt x="241650" y="257396"/>
                  </a:cubicBezTo>
                  <a:close/>
                </a:path>
              </a:pathLst>
            </a:custGeom>
            <a:grpFill/>
            <a:ln w="9525" cap="flat">
              <a:noFill/>
              <a:prstDash val="solid"/>
              <a:miter/>
            </a:ln>
          </p:spPr>
          <p:txBody>
            <a:bodyPr rtlCol="0" anchor="ctr"/>
            <a:lstStyle/>
            <a:p>
              <a:endParaRPr lang="en-US"/>
            </a:p>
          </p:txBody>
        </p:sp>
        <p:sp>
          <p:nvSpPr>
            <p:cNvPr id="1166" name="Freeform: Shape 983">
              <a:extLst>
                <a:ext uri="{FF2B5EF4-FFF2-40B4-BE49-F238E27FC236}">
                  <a16:creationId xmlns:a16="http://schemas.microsoft.com/office/drawing/2014/main" id="{4765A9B7-EE90-3643-9DB4-ADAEAF8E2E32}"/>
                </a:ext>
              </a:extLst>
            </p:cNvPr>
            <p:cNvSpPr/>
            <p:nvPr/>
          </p:nvSpPr>
          <p:spPr>
            <a:xfrm>
              <a:off x="5911563" y="3436258"/>
              <a:ext cx="400050" cy="228600"/>
            </a:xfrm>
            <a:custGeom>
              <a:avLst/>
              <a:gdLst>
                <a:gd name="connsiteX0" fmla="*/ 194914 w 400050"/>
                <a:gd name="connsiteY0" fmla="*/ 229915 h 228600"/>
                <a:gd name="connsiteX1" fmla="*/ 23464 w 400050"/>
                <a:gd name="connsiteY1" fmla="*/ 165145 h 228600"/>
                <a:gd name="connsiteX2" fmla="*/ 22512 w 400050"/>
                <a:gd name="connsiteY2" fmla="*/ 121330 h 228600"/>
                <a:gd name="connsiteX3" fmla="*/ 178722 w 400050"/>
                <a:gd name="connsiteY3" fmla="*/ 13697 h 228600"/>
                <a:gd name="connsiteX4" fmla="*/ 217774 w 400050"/>
                <a:gd name="connsiteY4" fmla="*/ 12745 h 228600"/>
                <a:gd name="connsiteX5" fmla="*/ 381604 w 400050"/>
                <a:gd name="connsiteY5" fmla="*/ 98470 h 228600"/>
                <a:gd name="connsiteX6" fmla="*/ 387319 w 400050"/>
                <a:gd name="connsiteY6" fmla="*/ 145142 h 228600"/>
                <a:gd name="connsiteX7" fmla="*/ 194914 w 400050"/>
                <a:gd name="connsiteY7" fmla="*/ 22991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29915"/>
                  </a:moveTo>
                  <a:cubicBezTo>
                    <a:pt x="129192" y="228010"/>
                    <a:pt x="72994" y="207055"/>
                    <a:pt x="23464" y="165145"/>
                  </a:cubicBezTo>
                  <a:cubicBezTo>
                    <a:pt x="5367" y="149905"/>
                    <a:pt x="-1301" y="137522"/>
                    <a:pt x="22512" y="121330"/>
                  </a:cubicBezTo>
                  <a:cubicBezTo>
                    <a:pt x="74899" y="86087"/>
                    <a:pt x="127287" y="49892"/>
                    <a:pt x="178722" y="13697"/>
                  </a:cubicBezTo>
                  <a:cubicBezTo>
                    <a:pt x="193009" y="4172"/>
                    <a:pt x="203487" y="6077"/>
                    <a:pt x="217774" y="12745"/>
                  </a:cubicBezTo>
                  <a:cubicBezTo>
                    <a:pt x="272067" y="41320"/>
                    <a:pt x="326360" y="70847"/>
                    <a:pt x="381604" y="98470"/>
                  </a:cubicBezTo>
                  <a:cubicBezTo>
                    <a:pt x="409227" y="112758"/>
                    <a:pt x="405417" y="126092"/>
                    <a:pt x="387319" y="145142"/>
                  </a:cubicBezTo>
                  <a:cubicBezTo>
                    <a:pt x="333979" y="201340"/>
                    <a:pt x="269209" y="228010"/>
                    <a:pt x="194914" y="229915"/>
                  </a:cubicBezTo>
                  <a:close/>
                </a:path>
              </a:pathLst>
            </a:custGeom>
            <a:grpFill/>
            <a:ln w="9525" cap="flat">
              <a:noFill/>
              <a:prstDash val="solid"/>
              <a:miter/>
            </a:ln>
          </p:spPr>
          <p:txBody>
            <a:bodyPr rtlCol="0" anchor="ctr"/>
            <a:lstStyle/>
            <a:p>
              <a:endParaRPr lang="en-US"/>
            </a:p>
          </p:txBody>
        </p:sp>
        <p:sp>
          <p:nvSpPr>
            <p:cNvPr id="1167" name="Freeform: Shape 984">
              <a:extLst>
                <a:ext uri="{FF2B5EF4-FFF2-40B4-BE49-F238E27FC236}">
                  <a16:creationId xmlns:a16="http://schemas.microsoft.com/office/drawing/2014/main" id="{DF487155-67BC-4742-8FFF-6ED83FEAD3A8}"/>
                </a:ext>
              </a:extLst>
            </p:cNvPr>
            <p:cNvSpPr/>
            <p:nvPr/>
          </p:nvSpPr>
          <p:spPr>
            <a:xfrm>
              <a:off x="5869781" y="3224314"/>
              <a:ext cx="209550" cy="85725"/>
            </a:xfrm>
            <a:custGeom>
              <a:avLst/>
              <a:gdLst>
                <a:gd name="connsiteX0" fmla="*/ 98584 w 209550"/>
                <a:gd name="connsiteY0" fmla="*/ 79908 h 85725"/>
                <a:gd name="connsiteX1" fmla="*/ 50959 w 209550"/>
                <a:gd name="connsiteY1" fmla="*/ 79908 h 85725"/>
                <a:gd name="connsiteX2" fmla="*/ 7144 w 209550"/>
                <a:gd name="connsiteY2" fmla="*/ 69431 h 85725"/>
                <a:gd name="connsiteX3" fmla="*/ 50959 w 209550"/>
                <a:gd name="connsiteY3" fmla="*/ 9423 h 85725"/>
                <a:gd name="connsiteX4" fmla="*/ 188119 w 209550"/>
                <a:gd name="connsiteY4" fmla="*/ 8470 h 85725"/>
                <a:gd name="connsiteX5" fmla="*/ 207169 w 209550"/>
                <a:gd name="connsiteY5" fmla="*/ 48476 h 85725"/>
                <a:gd name="connsiteX6" fmla="*/ 184309 w 209550"/>
                <a:gd name="connsiteY6" fmla="*/ 79908 h 85725"/>
                <a:gd name="connsiteX7" fmla="*/ 98584 w 209550"/>
                <a:gd name="connsiteY7" fmla="*/ 79908 h 85725"/>
                <a:gd name="connsiteX8" fmla="*/ 98584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8584" y="79908"/>
                  </a:moveTo>
                  <a:cubicBezTo>
                    <a:pt x="82391" y="79908"/>
                    <a:pt x="67151" y="81813"/>
                    <a:pt x="50959" y="79908"/>
                  </a:cubicBezTo>
                  <a:cubicBezTo>
                    <a:pt x="35719" y="78003"/>
                    <a:pt x="7144" y="89433"/>
                    <a:pt x="7144" y="69431"/>
                  </a:cubicBezTo>
                  <a:cubicBezTo>
                    <a:pt x="7144" y="45618"/>
                    <a:pt x="18574" y="12281"/>
                    <a:pt x="50959" y="9423"/>
                  </a:cubicBezTo>
                  <a:cubicBezTo>
                    <a:pt x="96679" y="5613"/>
                    <a:pt x="142399" y="7518"/>
                    <a:pt x="188119" y="8470"/>
                  </a:cubicBezTo>
                  <a:cubicBezTo>
                    <a:pt x="216694" y="9423"/>
                    <a:pt x="205264" y="33236"/>
                    <a:pt x="207169" y="48476"/>
                  </a:cubicBezTo>
                  <a:cubicBezTo>
                    <a:pt x="209074" y="64668"/>
                    <a:pt x="208121" y="80861"/>
                    <a:pt x="184309" y="79908"/>
                  </a:cubicBezTo>
                  <a:cubicBezTo>
                    <a:pt x="155734" y="78956"/>
                    <a:pt x="127159" y="78956"/>
                    <a:pt x="98584" y="79908"/>
                  </a:cubicBezTo>
                  <a:cubicBezTo>
                    <a:pt x="98584" y="79908"/>
                    <a:pt x="98584" y="79908"/>
                    <a:pt x="98584" y="79908"/>
                  </a:cubicBezTo>
                  <a:close/>
                </a:path>
              </a:pathLst>
            </a:custGeom>
            <a:grpFill/>
            <a:ln w="9525" cap="flat">
              <a:noFill/>
              <a:prstDash val="solid"/>
              <a:miter/>
            </a:ln>
          </p:spPr>
          <p:txBody>
            <a:bodyPr rtlCol="0" anchor="ctr"/>
            <a:lstStyle/>
            <a:p>
              <a:endParaRPr lang="en-US"/>
            </a:p>
          </p:txBody>
        </p:sp>
        <p:sp>
          <p:nvSpPr>
            <p:cNvPr id="1168" name="Freeform: Shape 985">
              <a:extLst>
                <a:ext uri="{FF2B5EF4-FFF2-40B4-BE49-F238E27FC236}">
                  <a16:creationId xmlns:a16="http://schemas.microsoft.com/office/drawing/2014/main" id="{2EC95062-0A8D-364D-A9FF-9AC4CF5B7743}"/>
                </a:ext>
              </a:extLst>
            </p:cNvPr>
            <p:cNvSpPr/>
            <p:nvPr/>
          </p:nvSpPr>
          <p:spPr>
            <a:xfrm>
              <a:off x="5834400" y="3337084"/>
              <a:ext cx="238125" cy="66675"/>
            </a:xfrm>
            <a:custGeom>
              <a:avLst/>
              <a:gdLst>
                <a:gd name="connsiteX0" fmla="*/ 122535 w 238125"/>
                <a:gd name="connsiteY0" fmla="*/ 64294 h 66675"/>
                <a:gd name="connsiteX1" fmla="*/ 36810 w 238125"/>
                <a:gd name="connsiteY1" fmla="*/ 64294 h 66675"/>
                <a:gd name="connsiteX2" fmla="*/ 7283 w 238125"/>
                <a:gd name="connsiteY2" fmla="*/ 46196 h 66675"/>
                <a:gd name="connsiteX3" fmla="*/ 37763 w 238125"/>
                <a:gd name="connsiteY3" fmla="*/ 7144 h 66675"/>
                <a:gd name="connsiteX4" fmla="*/ 213023 w 238125"/>
                <a:gd name="connsiteY4" fmla="*/ 7144 h 66675"/>
                <a:gd name="connsiteX5" fmla="*/ 239693 w 238125"/>
                <a:gd name="connsiteY5" fmla="*/ 36671 h 66675"/>
                <a:gd name="connsiteX6" fmla="*/ 212070 w 238125"/>
                <a:gd name="connsiteY6" fmla="*/ 65246 h 66675"/>
                <a:gd name="connsiteX7" fmla="*/ 122535 w 238125"/>
                <a:gd name="connsiteY7" fmla="*/ 6429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2535" y="64294"/>
                  </a:moveTo>
                  <a:cubicBezTo>
                    <a:pt x="93960" y="64294"/>
                    <a:pt x="65385" y="65246"/>
                    <a:pt x="36810" y="64294"/>
                  </a:cubicBezTo>
                  <a:cubicBezTo>
                    <a:pt x="23475" y="64294"/>
                    <a:pt x="5378" y="69056"/>
                    <a:pt x="7283" y="46196"/>
                  </a:cubicBezTo>
                  <a:cubicBezTo>
                    <a:pt x="9188" y="27146"/>
                    <a:pt x="10140" y="7144"/>
                    <a:pt x="37763" y="7144"/>
                  </a:cubicBezTo>
                  <a:cubicBezTo>
                    <a:pt x="95865" y="7144"/>
                    <a:pt x="154920" y="8096"/>
                    <a:pt x="213023" y="7144"/>
                  </a:cubicBezTo>
                  <a:cubicBezTo>
                    <a:pt x="234930" y="7144"/>
                    <a:pt x="239693" y="17621"/>
                    <a:pt x="239693" y="36671"/>
                  </a:cubicBezTo>
                  <a:cubicBezTo>
                    <a:pt x="239693" y="56674"/>
                    <a:pt x="233025" y="66199"/>
                    <a:pt x="212070" y="65246"/>
                  </a:cubicBezTo>
                  <a:cubicBezTo>
                    <a:pt x="182543" y="63341"/>
                    <a:pt x="153015" y="64294"/>
                    <a:pt x="122535" y="64294"/>
                  </a:cubicBezTo>
                  <a:close/>
                </a:path>
              </a:pathLst>
            </a:custGeom>
            <a:grpFill/>
            <a:ln w="9525" cap="flat">
              <a:noFill/>
              <a:prstDash val="solid"/>
              <a:miter/>
            </a:ln>
          </p:spPr>
          <p:txBody>
            <a:bodyPr rtlCol="0" anchor="ctr"/>
            <a:lstStyle/>
            <a:p>
              <a:endParaRPr lang="en-US"/>
            </a:p>
          </p:txBody>
        </p:sp>
        <p:sp>
          <p:nvSpPr>
            <p:cNvPr id="1169" name="Freeform: Shape 986">
              <a:extLst>
                <a:ext uri="{FF2B5EF4-FFF2-40B4-BE49-F238E27FC236}">
                  <a16:creationId xmlns:a16="http://schemas.microsoft.com/office/drawing/2014/main" id="{34CEA103-A281-1E42-8910-84B5D129B32B}"/>
                </a:ext>
              </a:extLst>
            </p:cNvPr>
            <p:cNvSpPr/>
            <p:nvPr/>
          </p:nvSpPr>
          <p:spPr>
            <a:xfrm>
              <a:off x="5834490" y="3421762"/>
              <a:ext cx="161925" cy="95250"/>
            </a:xfrm>
            <a:custGeom>
              <a:avLst/>
              <a:gdLst>
                <a:gd name="connsiteX0" fmla="*/ 159592 w 161925"/>
                <a:gd name="connsiteY0" fmla="*/ 17715 h 95250"/>
                <a:gd name="connsiteX1" fmla="*/ 75772 w 161925"/>
                <a:gd name="connsiteY1" fmla="*/ 71055 h 95250"/>
                <a:gd name="connsiteX2" fmla="*/ 31005 w 161925"/>
                <a:gd name="connsiteY2" fmla="*/ 84390 h 95250"/>
                <a:gd name="connsiteX3" fmla="*/ 7192 w 161925"/>
                <a:gd name="connsiteY3" fmla="*/ 18668 h 95250"/>
                <a:gd name="connsiteX4" fmla="*/ 29100 w 161925"/>
                <a:gd name="connsiteY4" fmla="*/ 7238 h 95250"/>
                <a:gd name="connsiteX5" fmla="*/ 155782 w 161925"/>
                <a:gd name="connsiteY5" fmla="*/ 7238 h 95250"/>
                <a:gd name="connsiteX6" fmla="*/ 159592 w 161925"/>
                <a:gd name="connsiteY6" fmla="*/ 1771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9592" y="17715"/>
                  </a:moveTo>
                  <a:cubicBezTo>
                    <a:pt x="131970" y="35813"/>
                    <a:pt x="104347" y="54863"/>
                    <a:pt x="75772" y="71055"/>
                  </a:cubicBezTo>
                  <a:cubicBezTo>
                    <a:pt x="62437" y="78675"/>
                    <a:pt x="49102" y="101535"/>
                    <a:pt x="31005" y="84390"/>
                  </a:cubicBezTo>
                  <a:cubicBezTo>
                    <a:pt x="13860" y="68198"/>
                    <a:pt x="9097" y="42480"/>
                    <a:pt x="7192" y="18668"/>
                  </a:cubicBezTo>
                  <a:cubicBezTo>
                    <a:pt x="6240" y="5333"/>
                    <a:pt x="19575" y="7238"/>
                    <a:pt x="29100" y="7238"/>
                  </a:cubicBezTo>
                  <a:cubicBezTo>
                    <a:pt x="71010" y="7238"/>
                    <a:pt x="113872" y="7238"/>
                    <a:pt x="155782" y="7238"/>
                  </a:cubicBezTo>
                  <a:cubicBezTo>
                    <a:pt x="157687" y="11048"/>
                    <a:pt x="158640" y="13905"/>
                    <a:pt x="159592" y="17715"/>
                  </a:cubicBezTo>
                  <a:close/>
                </a:path>
              </a:pathLst>
            </a:custGeom>
            <a:grpFill/>
            <a:ln w="9525" cap="flat">
              <a:noFill/>
              <a:prstDash val="solid"/>
              <a:miter/>
            </a:ln>
          </p:spPr>
          <p:txBody>
            <a:bodyPr rtlCol="0" anchor="ctr"/>
            <a:lstStyle/>
            <a:p>
              <a:endParaRPr lang="en-US"/>
            </a:p>
          </p:txBody>
        </p:sp>
        <p:sp>
          <p:nvSpPr>
            <p:cNvPr id="1170" name="Freeform: Shape 987">
              <a:extLst>
                <a:ext uri="{FF2B5EF4-FFF2-40B4-BE49-F238E27FC236}">
                  <a16:creationId xmlns:a16="http://schemas.microsoft.com/office/drawing/2014/main" id="{7D8B0CAD-8F3C-7243-8306-696E9187CD34}"/>
                </a:ext>
              </a:extLst>
            </p:cNvPr>
            <p:cNvSpPr/>
            <p:nvPr/>
          </p:nvSpPr>
          <p:spPr>
            <a:xfrm>
              <a:off x="5938361" y="3138001"/>
              <a:ext cx="133350" cy="66675"/>
            </a:xfrm>
            <a:custGeom>
              <a:avLst/>
              <a:gdLst>
                <a:gd name="connsiteX0" fmla="*/ 7144 w 133350"/>
                <a:gd name="connsiteY0" fmla="*/ 67161 h 66675"/>
                <a:gd name="connsiteX1" fmla="*/ 94774 w 133350"/>
                <a:gd name="connsiteY1" fmla="*/ 13821 h 66675"/>
                <a:gd name="connsiteX2" fmla="*/ 129064 w 133350"/>
                <a:gd name="connsiteY2" fmla="*/ 26204 h 66675"/>
                <a:gd name="connsiteX3" fmla="*/ 101441 w 133350"/>
                <a:gd name="connsiteY3" fmla="*/ 67161 h 66675"/>
                <a:gd name="connsiteX4" fmla="*/ 7144 w 133350"/>
                <a:gd name="connsiteY4" fmla="*/ 67161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7161"/>
                  </a:moveTo>
                  <a:cubicBezTo>
                    <a:pt x="38576" y="32871"/>
                    <a:pt x="66199" y="22394"/>
                    <a:pt x="94774" y="13821"/>
                  </a:cubicBezTo>
                  <a:cubicBezTo>
                    <a:pt x="107156" y="10011"/>
                    <a:pt x="127159" y="-4276"/>
                    <a:pt x="129064" y="26204"/>
                  </a:cubicBezTo>
                  <a:cubicBezTo>
                    <a:pt x="130016" y="46206"/>
                    <a:pt x="135731" y="69066"/>
                    <a:pt x="101441" y="67161"/>
                  </a:cubicBezTo>
                  <a:cubicBezTo>
                    <a:pt x="73819" y="66208"/>
                    <a:pt x="46196" y="67161"/>
                    <a:pt x="7144" y="67161"/>
                  </a:cubicBezTo>
                  <a:close/>
                </a:path>
              </a:pathLst>
            </a:custGeom>
            <a:grpFill/>
            <a:ln w="9525" cap="flat">
              <a:noFill/>
              <a:prstDash val="solid"/>
              <a:miter/>
            </a:ln>
          </p:spPr>
          <p:txBody>
            <a:bodyPr rtlCol="0" anchor="ctr"/>
            <a:lstStyle/>
            <a:p>
              <a:endParaRPr lang="en-US"/>
            </a:p>
          </p:txBody>
        </p:sp>
      </p:grpSp>
      <p:sp>
        <p:nvSpPr>
          <p:cNvPr id="1171" name="Graphic 48">
            <a:extLst>
              <a:ext uri="{FF2B5EF4-FFF2-40B4-BE49-F238E27FC236}">
                <a16:creationId xmlns:a16="http://schemas.microsoft.com/office/drawing/2014/main" id="{8924D12C-9E6F-C042-BD20-599731D0CDEC}"/>
              </a:ext>
            </a:extLst>
          </p:cNvPr>
          <p:cNvSpPr/>
          <p:nvPr/>
        </p:nvSpPr>
        <p:spPr>
          <a:xfrm>
            <a:off x="6858829" y="3737858"/>
            <a:ext cx="241267" cy="237246"/>
          </a:xfrm>
          <a:custGeom>
            <a:avLst/>
            <a:gdLst>
              <a:gd name="connsiteX0" fmla="*/ 288167 w 571500"/>
              <a:gd name="connsiteY0" fmla="*/ 8141 h 561975"/>
              <a:gd name="connsiteX1" fmla="*/ 507242 w 571500"/>
              <a:gd name="connsiteY1" fmla="*/ 8141 h 561975"/>
              <a:gd name="connsiteX2" fmla="*/ 568202 w 571500"/>
              <a:gd name="connsiteY2" fmla="*/ 68148 h 561975"/>
              <a:gd name="connsiteX3" fmla="*/ 568202 w 571500"/>
              <a:gd name="connsiteY3" fmla="*/ 382473 h 561975"/>
              <a:gd name="connsiteX4" fmla="*/ 512957 w 571500"/>
              <a:gd name="connsiteY4" fmla="*/ 437718 h 561975"/>
              <a:gd name="connsiteX5" fmla="*/ 393895 w 571500"/>
              <a:gd name="connsiteY5" fmla="*/ 437718 h 561975"/>
              <a:gd name="connsiteX6" fmla="*/ 364367 w 571500"/>
              <a:gd name="connsiteY6" fmla="*/ 457721 h 561975"/>
              <a:gd name="connsiteX7" fmla="*/ 392942 w 571500"/>
              <a:gd name="connsiteY7" fmla="*/ 485343 h 561975"/>
              <a:gd name="connsiteX8" fmla="*/ 411992 w 571500"/>
              <a:gd name="connsiteY8" fmla="*/ 485343 h 561975"/>
              <a:gd name="connsiteX9" fmla="*/ 447234 w 571500"/>
              <a:gd name="connsiteY9" fmla="*/ 532016 h 561975"/>
              <a:gd name="connsiteX10" fmla="*/ 410087 w 571500"/>
              <a:gd name="connsiteY10" fmla="*/ 556781 h 561975"/>
              <a:gd name="connsiteX11" fmla="*/ 157674 w 571500"/>
              <a:gd name="connsiteY11" fmla="*/ 556781 h 561975"/>
              <a:gd name="connsiteX12" fmla="*/ 117670 w 571500"/>
              <a:gd name="connsiteY12" fmla="*/ 531063 h 561975"/>
              <a:gd name="connsiteX13" fmla="*/ 153864 w 571500"/>
              <a:gd name="connsiteY13" fmla="*/ 485343 h 561975"/>
              <a:gd name="connsiteX14" fmla="*/ 163389 w 571500"/>
              <a:gd name="connsiteY14" fmla="*/ 485343 h 561975"/>
              <a:gd name="connsiteX15" fmla="*/ 199584 w 571500"/>
              <a:gd name="connsiteY15" fmla="*/ 455816 h 561975"/>
              <a:gd name="connsiteX16" fmla="*/ 159580 w 571500"/>
              <a:gd name="connsiteY16" fmla="*/ 436766 h 561975"/>
              <a:gd name="connsiteX17" fmla="*/ 59567 w 571500"/>
              <a:gd name="connsiteY17" fmla="*/ 435813 h 561975"/>
              <a:gd name="connsiteX18" fmla="*/ 7180 w 571500"/>
              <a:gd name="connsiteY18" fmla="*/ 383426 h 561975"/>
              <a:gd name="connsiteX19" fmla="*/ 7180 w 571500"/>
              <a:gd name="connsiteY19" fmla="*/ 59576 h 561975"/>
              <a:gd name="connsiteX20" fmla="*/ 64330 w 571500"/>
              <a:gd name="connsiteY20" fmla="*/ 7188 h 561975"/>
              <a:gd name="connsiteX21" fmla="*/ 288167 w 571500"/>
              <a:gd name="connsiteY21" fmla="*/ 8141 h 561975"/>
              <a:gd name="connsiteX22" fmla="*/ 324362 w 571500"/>
              <a:gd name="connsiteY22" fmla="*/ 184353 h 561975"/>
              <a:gd name="connsiteX23" fmla="*/ 294834 w 571500"/>
              <a:gd name="connsiteY23" fmla="*/ 326276 h 561975"/>
              <a:gd name="connsiteX24" fmla="*/ 284357 w 571500"/>
              <a:gd name="connsiteY24" fmla="*/ 345326 h 561975"/>
              <a:gd name="connsiteX25" fmla="*/ 266259 w 571500"/>
              <a:gd name="connsiteY25" fmla="*/ 328181 h 561975"/>
              <a:gd name="connsiteX26" fmla="*/ 231970 w 571500"/>
              <a:gd name="connsiteY26" fmla="*/ 211023 h 561975"/>
              <a:gd name="connsiteX27" fmla="*/ 151007 w 571500"/>
              <a:gd name="connsiteY27" fmla="*/ 235788 h 561975"/>
              <a:gd name="connsiteX28" fmla="*/ 47184 w 571500"/>
              <a:gd name="connsiteY28" fmla="*/ 340563 h 561975"/>
              <a:gd name="connsiteX29" fmla="*/ 91952 w 571500"/>
              <a:gd name="connsiteY29" fmla="*/ 386283 h 561975"/>
              <a:gd name="connsiteX30" fmla="*/ 486287 w 571500"/>
              <a:gd name="connsiteY30" fmla="*/ 386283 h 561975"/>
              <a:gd name="connsiteX31" fmla="*/ 529150 w 571500"/>
              <a:gd name="connsiteY31" fmla="*/ 344373 h 561975"/>
              <a:gd name="connsiteX32" fmla="*/ 418659 w 571500"/>
              <a:gd name="connsiteY32" fmla="*/ 235788 h 561975"/>
              <a:gd name="connsiteX33" fmla="*/ 324362 w 571500"/>
              <a:gd name="connsiteY33" fmla="*/ 184353 h 561975"/>
              <a:gd name="connsiteX34" fmla="*/ 274832 w 571500"/>
              <a:gd name="connsiteY34" fmla="*/ 266268 h 561975"/>
              <a:gd name="connsiteX35" fmla="*/ 281499 w 571500"/>
              <a:gd name="connsiteY35" fmla="*/ 265316 h 561975"/>
              <a:gd name="connsiteX36" fmla="*/ 293882 w 571500"/>
              <a:gd name="connsiteY36" fmla="*/ 200546 h 561975"/>
              <a:gd name="connsiteX37" fmla="*/ 308170 w 571500"/>
              <a:gd name="connsiteY37" fmla="*/ 135776 h 561975"/>
              <a:gd name="connsiteX38" fmla="*/ 326267 w 571500"/>
              <a:gd name="connsiteY38" fmla="*/ 102438 h 561975"/>
              <a:gd name="connsiteX39" fmla="*/ 344364 w 571500"/>
              <a:gd name="connsiteY39" fmla="*/ 131966 h 561975"/>
              <a:gd name="connsiteX40" fmla="*/ 451045 w 571500"/>
              <a:gd name="connsiteY40" fmla="*/ 209118 h 561975"/>
              <a:gd name="connsiteX41" fmla="*/ 493907 w 571500"/>
              <a:gd name="connsiteY41" fmla="*/ 209118 h 561975"/>
              <a:gd name="connsiteX42" fmla="*/ 526292 w 571500"/>
              <a:gd name="connsiteY42" fmla="*/ 167208 h 561975"/>
              <a:gd name="connsiteX43" fmla="*/ 495812 w 571500"/>
              <a:gd name="connsiteY43" fmla="*/ 53861 h 561975"/>
              <a:gd name="connsiteX44" fmla="*/ 77664 w 571500"/>
              <a:gd name="connsiteY44" fmla="*/ 51003 h 561975"/>
              <a:gd name="connsiteX45" fmla="*/ 48137 w 571500"/>
              <a:gd name="connsiteY45" fmla="*/ 73863 h 561975"/>
              <a:gd name="connsiteX46" fmla="*/ 48137 w 571500"/>
              <a:gd name="connsiteY46" fmla="*/ 188163 h 561975"/>
              <a:gd name="connsiteX47" fmla="*/ 58614 w 571500"/>
              <a:gd name="connsiteY47" fmla="*/ 206261 h 561975"/>
              <a:gd name="connsiteX48" fmla="*/ 181487 w 571500"/>
              <a:gd name="connsiteY48" fmla="*/ 208166 h 561975"/>
              <a:gd name="connsiteX49" fmla="*/ 213872 w 571500"/>
              <a:gd name="connsiteY49" fmla="*/ 171971 h 561975"/>
              <a:gd name="connsiteX50" fmla="*/ 230064 w 571500"/>
              <a:gd name="connsiteY50" fmla="*/ 156731 h 561975"/>
              <a:gd name="connsiteX51" fmla="*/ 246257 w 571500"/>
              <a:gd name="connsiteY51" fmla="*/ 176733 h 561975"/>
              <a:gd name="connsiteX52" fmla="*/ 274832 w 571500"/>
              <a:gd name="connsiteY52" fmla="*/ 26626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1500" h="561975">
                <a:moveTo>
                  <a:pt x="288167" y="8141"/>
                </a:moveTo>
                <a:cubicBezTo>
                  <a:pt x="361509" y="8141"/>
                  <a:pt x="433900" y="9093"/>
                  <a:pt x="507242" y="8141"/>
                </a:cubicBezTo>
                <a:cubicBezTo>
                  <a:pt x="549152" y="7188"/>
                  <a:pt x="568202" y="26238"/>
                  <a:pt x="568202" y="68148"/>
                </a:cubicBezTo>
                <a:cubicBezTo>
                  <a:pt x="567250" y="172923"/>
                  <a:pt x="568202" y="277698"/>
                  <a:pt x="568202" y="382473"/>
                </a:cubicBezTo>
                <a:cubicBezTo>
                  <a:pt x="568202" y="419621"/>
                  <a:pt x="551057" y="437718"/>
                  <a:pt x="512957" y="437718"/>
                </a:cubicBezTo>
                <a:cubicBezTo>
                  <a:pt x="472952" y="436766"/>
                  <a:pt x="433900" y="437718"/>
                  <a:pt x="393895" y="437718"/>
                </a:cubicBezTo>
                <a:cubicBezTo>
                  <a:pt x="379607" y="437718"/>
                  <a:pt x="364367" y="435813"/>
                  <a:pt x="364367" y="457721"/>
                </a:cubicBezTo>
                <a:cubicBezTo>
                  <a:pt x="364367" y="477723"/>
                  <a:pt x="372939" y="486296"/>
                  <a:pt x="392942" y="485343"/>
                </a:cubicBezTo>
                <a:cubicBezTo>
                  <a:pt x="399609" y="485343"/>
                  <a:pt x="405324" y="485343"/>
                  <a:pt x="411992" y="485343"/>
                </a:cubicBezTo>
                <a:cubicBezTo>
                  <a:pt x="441520" y="487248"/>
                  <a:pt x="447234" y="508203"/>
                  <a:pt x="447234" y="532016"/>
                </a:cubicBezTo>
                <a:cubicBezTo>
                  <a:pt x="447234" y="557733"/>
                  <a:pt x="428184" y="556781"/>
                  <a:pt x="410087" y="556781"/>
                </a:cubicBezTo>
                <a:cubicBezTo>
                  <a:pt x="326267" y="556781"/>
                  <a:pt x="241495" y="556781"/>
                  <a:pt x="157674" y="556781"/>
                </a:cubicBezTo>
                <a:cubicBezTo>
                  <a:pt x="139577" y="556781"/>
                  <a:pt x="116717" y="561543"/>
                  <a:pt x="117670" y="531063"/>
                </a:cubicBezTo>
                <a:cubicBezTo>
                  <a:pt x="118622" y="506298"/>
                  <a:pt x="125289" y="487248"/>
                  <a:pt x="153864" y="485343"/>
                </a:cubicBezTo>
                <a:cubicBezTo>
                  <a:pt x="156722" y="485343"/>
                  <a:pt x="160532" y="485343"/>
                  <a:pt x="163389" y="485343"/>
                </a:cubicBezTo>
                <a:cubicBezTo>
                  <a:pt x="184345" y="486296"/>
                  <a:pt x="202442" y="483438"/>
                  <a:pt x="199584" y="455816"/>
                </a:cubicBezTo>
                <a:cubicBezTo>
                  <a:pt x="196727" y="426288"/>
                  <a:pt x="173867" y="437718"/>
                  <a:pt x="159580" y="436766"/>
                </a:cubicBezTo>
                <a:cubicBezTo>
                  <a:pt x="126242" y="434861"/>
                  <a:pt x="92905" y="435813"/>
                  <a:pt x="59567" y="435813"/>
                </a:cubicBezTo>
                <a:cubicBezTo>
                  <a:pt x="24324" y="435813"/>
                  <a:pt x="6227" y="418668"/>
                  <a:pt x="7180" y="383426"/>
                </a:cubicBezTo>
                <a:cubicBezTo>
                  <a:pt x="7180" y="275793"/>
                  <a:pt x="7180" y="167208"/>
                  <a:pt x="7180" y="59576"/>
                </a:cubicBezTo>
                <a:cubicBezTo>
                  <a:pt x="7180" y="20523"/>
                  <a:pt x="28134" y="6236"/>
                  <a:pt x="64330" y="7188"/>
                </a:cubicBezTo>
                <a:cubicBezTo>
                  <a:pt x="138624" y="8141"/>
                  <a:pt x="213872" y="8141"/>
                  <a:pt x="288167" y="8141"/>
                </a:cubicBezTo>
                <a:close/>
                <a:moveTo>
                  <a:pt x="324362" y="184353"/>
                </a:moveTo>
                <a:cubicBezTo>
                  <a:pt x="314837" y="231978"/>
                  <a:pt x="304359" y="278651"/>
                  <a:pt x="294834" y="326276"/>
                </a:cubicBezTo>
                <a:cubicBezTo>
                  <a:pt x="292930" y="333896"/>
                  <a:pt x="292930" y="343421"/>
                  <a:pt x="284357" y="345326"/>
                </a:cubicBezTo>
                <a:cubicBezTo>
                  <a:pt x="271974" y="348183"/>
                  <a:pt x="269117" y="335801"/>
                  <a:pt x="266259" y="328181"/>
                </a:cubicBezTo>
                <a:cubicBezTo>
                  <a:pt x="253877" y="290081"/>
                  <a:pt x="243399" y="251028"/>
                  <a:pt x="231970" y="211023"/>
                </a:cubicBezTo>
                <a:cubicBezTo>
                  <a:pt x="194822" y="235788"/>
                  <a:pt x="194822" y="235788"/>
                  <a:pt x="151007" y="235788"/>
                </a:cubicBezTo>
                <a:cubicBezTo>
                  <a:pt x="46232" y="235788"/>
                  <a:pt x="48137" y="235788"/>
                  <a:pt x="47184" y="340563"/>
                </a:cubicBezTo>
                <a:cubicBezTo>
                  <a:pt x="47184" y="374853"/>
                  <a:pt x="54805" y="387236"/>
                  <a:pt x="91952" y="386283"/>
                </a:cubicBezTo>
                <a:cubicBezTo>
                  <a:pt x="223397" y="384378"/>
                  <a:pt x="354842" y="384378"/>
                  <a:pt x="486287" y="386283"/>
                </a:cubicBezTo>
                <a:cubicBezTo>
                  <a:pt x="518672" y="386283"/>
                  <a:pt x="529150" y="377711"/>
                  <a:pt x="529150" y="344373"/>
                </a:cubicBezTo>
                <a:cubicBezTo>
                  <a:pt x="529150" y="235788"/>
                  <a:pt x="530102" y="235788"/>
                  <a:pt x="418659" y="235788"/>
                </a:cubicBezTo>
                <a:cubicBezTo>
                  <a:pt x="378655" y="235788"/>
                  <a:pt x="331030" y="248171"/>
                  <a:pt x="324362" y="184353"/>
                </a:cubicBezTo>
                <a:close/>
                <a:moveTo>
                  <a:pt x="274832" y="266268"/>
                </a:moveTo>
                <a:cubicBezTo>
                  <a:pt x="276737" y="266268"/>
                  <a:pt x="279595" y="265316"/>
                  <a:pt x="281499" y="265316"/>
                </a:cubicBezTo>
                <a:cubicBezTo>
                  <a:pt x="285309" y="243408"/>
                  <a:pt x="290072" y="221501"/>
                  <a:pt x="293882" y="200546"/>
                </a:cubicBezTo>
                <a:cubicBezTo>
                  <a:pt x="298645" y="178638"/>
                  <a:pt x="302455" y="156731"/>
                  <a:pt x="308170" y="135776"/>
                </a:cubicBezTo>
                <a:cubicBezTo>
                  <a:pt x="311980" y="123393"/>
                  <a:pt x="305312" y="102438"/>
                  <a:pt x="326267" y="102438"/>
                </a:cubicBezTo>
                <a:cubicBezTo>
                  <a:pt x="342459" y="102438"/>
                  <a:pt x="340555" y="121488"/>
                  <a:pt x="344364" y="131966"/>
                </a:cubicBezTo>
                <a:cubicBezTo>
                  <a:pt x="369130" y="209118"/>
                  <a:pt x="369130" y="209118"/>
                  <a:pt x="451045" y="209118"/>
                </a:cubicBezTo>
                <a:cubicBezTo>
                  <a:pt x="465332" y="209118"/>
                  <a:pt x="479620" y="208166"/>
                  <a:pt x="493907" y="209118"/>
                </a:cubicBezTo>
                <a:cubicBezTo>
                  <a:pt x="527245" y="212928"/>
                  <a:pt x="532959" y="191021"/>
                  <a:pt x="526292" y="167208"/>
                </a:cubicBezTo>
                <a:cubicBezTo>
                  <a:pt x="515814" y="128156"/>
                  <a:pt x="560582" y="58623"/>
                  <a:pt x="495812" y="53861"/>
                </a:cubicBezTo>
                <a:cubicBezTo>
                  <a:pt x="356747" y="43383"/>
                  <a:pt x="216730" y="51003"/>
                  <a:pt x="77664" y="51003"/>
                </a:cubicBezTo>
                <a:cubicBezTo>
                  <a:pt x="62424" y="51003"/>
                  <a:pt x="48137" y="53861"/>
                  <a:pt x="48137" y="73863"/>
                </a:cubicBezTo>
                <a:cubicBezTo>
                  <a:pt x="48137" y="111963"/>
                  <a:pt x="48137" y="150063"/>
                  <a:pt x="48137" y="188163"/>
                </a:cubicBezTo>
                <a:cubicBezTo>
                  <a:pt x="48137" y="196736"/>
                  <a:pt x="50042" y="206261"/>
                  <a:pt x="58614" y="206261"/>
                </a:cubicBezTo>
                <a:cubicBezTo>
                  <a:pt x="99572" y="208166"/>
                  <a:pt x="140530" y="208166"/>
                  <a:pt x="181487" y="208166"/>
                </a:cubicBezTo>
                <a:cubicBezTo>
                  <a:pt x="204347" y="208166"/>
                  <a:pt x="204347" y="185306"/>
                  <a:pt x="213872" y="171971"/>
                </a:cubicBezTo>
                <a:cubicBezTo>
                  <a:pt x="217682" y="166256"/>
                  <a:pt x="224349" y="157683"/>
                  <a:pt x="230064" y="156731"/>
                </a:cubicBezTo>
                <a:cubicBezTo>
                  <a:pt x="241495" y="155778"/>
                  <a:pt x="243399" y="168161"/>
                  <a:pt x="246257" y="176733"/>
                </a:cubicBezTo>
                <a:cubicBezTo>
                  <a:pt x="255782" y="206261"/>
                  <a:pt x="265307" y="235788"/>
                  <a:pt x="274832" y="266268"/>
                </a:cubicBezTo>
                <a:close/>
              </a:path>
            </a:pathLst>
          </a:custGeom>
          <a:solidFill>
            <a:srgbClr val="358555"/>
          </a:solidFill>
          <a:ln w="9525" cap="flat">
            <a:noFill/>
            <a:prstDash val="solid"/>
            <a:miter/>
          </a:ln>
        </p:spPr>
        <p:txBody>
          <a:bodyPr rtlCol="0" anchor="ctr"/>
          <a:lstStyle/>
          <a:p>
            <a:endParaRPr lang="en-US"/>
          </a:p>
        </p:txBody>
      </p:sp>
      <p:sp>
        <p:nvSpPr>
          <p:cNvPr id="1172" name="Freeform: Shape 989">
            <a:extLst>
              <a:ext uri="{FF2B5EF4-FFF2-40B4-BE49-F238E27FC236}">
                <a16:creationId xmlns:a16="http://schemas.microsoft.com/office/drawing/2014/main" id="{F94B4F59-1B69-A544-B9B6-4FE50F3A2859}"/>
              </a:ext>
            </a:extLst>
          </p:cNvPr>
          <p:cNvSpPr/>
          <p:nvPr/>
        </p:nvSpPr>
        <p:spPr>
          <a:xfrm>
            <a:off x="7455180" y="3735313"/>
            <a:ext cx="237246" cy="237246"/>
          </a:xfrm>
          <a:custGeom>
            <a:avLst/>
            <a:gdLst>
              <a:gd name="connsiteX0" fmla="*/ 542860 w 561975"/>
              <a:gd name="connsiteY0" fmla="*/ 110966 h 561975"/>
              <a:gd name="connsiteX1" fmla="*/ 396176 w 561975"/>
              <a:gd name="connsiteY1" fmla="*/ 7144 h 561975"/>
              <a:gd name="connsiteX2" fmla="*/ 283780 w 561975"/>
              <a:gd name="connsiteY2" fmla="*/ 51911 h 561975"/>
              <a:gd name="connsiteX3" fmla="*/ 52323 w 561975"/>
              <a:gd name="connsiteY3" fmla="*/ 284321 h 561975"/>
              <a:gd name="connsiteX4" fmla="*/ 57085 w 561975"/>
              <a:gd name="connsiteY4" fmla="*/ 506254 h 561975"/>
              <a:gd name="connsiteX5" fmla="*/ 282828 w 561975"/>
              <a:gd name="connsiteY5" fmla="*/ 513874 h 561975"/>
              <a:gd name="connsiteX6" fmla="*/ 514285 w 561975"/>
              <a:gd name="connsiteY6" fmla="*/ 282416 h 561975"/>
              <a:gd name="connsiteX7" fmla="*/ 542860 w 561975"/>
              <a:gd name="connsiteY7" fmla="*/ 110966 h 561975"/>
              <a:gd name="connsiteX8" fmla="*/ 265683 w 561975"/>
              <a:gd name="connsiteY8" fmla="*/ 264319 h 561975"/>
              <a:gd name="connsiteX9" fmla="*/ 342835 w 561975"/>
              <a:gd name="connsiteY9" fmla="*/ 341471 h 561975"/>
              <a:gd name="connsiteX10" fmla="*/ 343788 w 561975"/>
              <a:gd name="connsiteY10" fmla="*/ 391954 h 561975"/>
              <a:gd name="connsiteX11" fmla="*/ 240918 w 561975"/>
              <a:gd name="connsiteY11" fmla="*/ 491014 h 561975"/>
              <a:gd name="connsiteX12" fmla="*/ 93280 w 561975"/>
              <a:gd name="connsiteY12" fmla="*/ 481489 h 561975"/>
              <a:gd name="connsiteX13" fmla="*/ 69468 w 561975"/>
              <a:gd name="connsiteY13" fmla="*/ 331946 h 561975"/>
              <a:gd name="connsiteX14" fmla="*/ 320928 w 561975"/>
              <a:gd name="connsiteY14" fmla="*/ 75724 h 561975"/>
              <a:gd name="connsiteX15" fmla="*/ 362838 w 561975"/>
              <a:gd name="connsiteY15" fmla="*/ 71914 h 561975"/>
              <a:gd name="connsiteX16" fmla="*/ 263778 w 561975"/>
              <a:gd name="connsiteY16" fmla="*/ 163354 h 561975"/>
              <a:gd name="connsiteX17" fmla="*/ 265683 w 561975"/>
              <a:gd name="connsiteY17" fmla="*/ 264319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975" h="561975">
                <a:moveTo>
                  <a:pt x="542860" y="110966"/>
                </a:moveTo>
                <a:cubicBezTo>
                  <a:pt x="513333" y="46196"/>
                  <a:pt x="459993" y="13811"/>
                  <a:pt x="396176" y="7144"/>
                </a:cubicBezTo>
                <a:cubicBezTo>
                  <a:pt x="348550" y="9049"/>
                  <a:pt x="312355" y="23336"/>
                  <a:pt x="283780" y="51911"/>
                </a:cubicBezTo>
                <a:cubicBezTo>
                  <a:pt x="206628" y="129064"/>
                  <a:pt x="127570" y="205264"/>
                  <a:pt x="52323" y="284321"/>
                </a:cubicBezTo>
                <a:cubicBezTo>
                  <a:pt x="-10542" y="350044"/>
                  <a:pt x="-6732" y="442436"/>
                  <a:pt x="57085" y="506254"/>
                </a:cubicBezTo>
                <a:cubicBezTo>
                  <a:pt x="123760" y="572929"/>
                  <a:pt x="216153" y="577691"/>
                  <a:pt x="282828" y="513874"/>
                </a:cubicBezTo>
                <a:cubicBezTo>
                  <a:pt x="361885" y="438626"/>
                  <a:pt x="439038" y="360521"/>
                  <a:pt x="514285" y="282416"/>
                </a:cubicBezTo>
                <a:cubicBezTo>
                  <a:pt x="561910" y="232886"/>
                  <a:pt x="571435" y="173831"/>
                  <a:pt x="542860" y="110966"/>
                </a:cubicBezTo>
                <a:close/>
                <a:moveTo>
                  <a:pt x="265683" y="264319"/>
                </a:moveTo>
                <a:cubicBezTo>
                  <a:pt x="291400" y="290036"/>
                  <a:pt x="316165" y="316706"/>
                  <a:pt x="342835" y="341471"/>
                </a:cubicBezTo>
                <a:cubicBezTo>
                  <a:pt x="361885" y="359569"/>
                  <a:pt x="363790" y="372904"/>
                  <a:pt x="343788" y="391954"/>
                </a:cubicBezTo>
                <a:cubicBezTo>
                  <a:pt x="308545" y="424339"/>
                  <a:pt x="278065" y="460534"/>
                  <a:pt x="240918" y="491014"/>
                </a:cubicBezTo>
                <a:cubicBezTo>
                  <a:pt x="197103" y="527209"/>
                  <a:pt x="137095" y="521494"/>
                  <a:pt x="93280" y="481489"/>
                </a:cubicBezTo>
                <a:cubicBezTo>
                  <a:pt x="48513" y="439579"/>
                  <a:pt x="32320" y="372904"/>
                  <a:pt x="69468" y="331946"/>
                </a:cubicBezTo>
                <a:cubicBezTo>
                  <a:pt x="150430" y="243364"/>
                  <a:pt x="225678" y="149066"/>
                  <a:pt x="320928" y="75724"/>
                </a:cubicBezTo>
                <a:cubicBezTo>
                  <a:pt x="331405" y="67151"/>
                  <a:pt x="339978" y="59531"/>
                  <a:pt x="362838" y="71914"/>
                </a:cubicBezTo>
                <a:cubicBezTo>
                  <a:pt x="328548" y="103346"/>
                  <a:pt x="295210" y="132874"/>
                  <a:pt x="263778" y="163354"/>
                </a:cubicBezTo>
                <a:cubicBezTo>
                  <a:pt x="214248" y="211931"/>
                  <a:pt x="214248" y="212884"/>
                  <a:pt x="265683" y="264319"/>
                </a:cubicBezTo>
                <a:close/>
              </a:path>
            </a:pathLst>
          </a:custGeom>
          <a:solidFill>
            <a:srgbClr val="358555"/>
          </a:solidFill>
          <a:ln w="9525" cap="flat">
            <a:noFill/>
            <a:prstDash val="solid"/>
            <a:miter/>
          </a:ln>
        </p:spPr>
        <p:txBody>
          <a:bodyPr rtlCol="0" anchor="ctr"/>
          <a:lstStyle/>
          <a:p>
            <a:endParaRPr lang="en-US"/>
          </a:p>
        </p:txBody>
      </p:sp>
      <p:grpSp>
        <p:nvGrpSpPr>
          <p:cNvPr id="1173" name="Group 1172">
            <a:extLst>
              <a:ext uri="{FF2B5EF4-FFF2-40B4-BE49-F238E27FC236}">
                <a16:creationId xmlns:a16="http://schemas.microsoft.com/office/drawing/2014/main" id="{1245B989-3BCD-C446-9600-D3BE27EC3C02}"/>
              </a:ext>
            </a:extLst>
          </p:cNvPr>
          <p:cNvGrpSpPr/>
          <p:nvPr/>
        </p:nvGrpSpPr>
        <p:grpSpPr>
          <a:xfrm>
            <a:off x="8047510" y="3728557"/>
            <a:ext cx="246679" cy="241707"/>
            <a:chOff x="5832511" y="3152429"/>
            <a:chExt cx="584320" cy="572543"/>
          </a:xfrm>
          <a:solidFill>
            <a:srgbClr val="358555"/>
          </a:solidFill>
        </p:grpSpPr>
        <p:sp>
          <p:nvSpPr>
            <p:cNvPr id="1174" name="Freeform: Shape 991">
              <a:extLst>
                <a:ext uri="{FF2B5EF4-FFF2-40B4-BE49-F238E27FC236}">
                  <a16:creationId xmlns:a16="http://schemas.microsoft.com/office/drawing/2014/main" id="{2EDF3518-FB91-9044-9188-1FE5F653D157}"/>
                </a:ext>
              </a:extLst>
            </p:cNvPr>
            <p:cNvSpPr/>
            <p:nvPr/>
          </p:nvSpPr>
          <p:spPr>
            <a:xfrm>
              <a:off x="5833527" y="3153571"/>
              <a:ext cx="400050" cy="285750"/>
            </a:xfrm>
            <a:custGeom>
              <a:avLst/>
              <a:gdLst>
                <a:gd name="connsiteX0" fmla="*/ 205323 w 400050"/>
                <a:gd name="connsiteY0" fmla="*/ 37304 h 285750"/>
                <a:gd name="connsiteX1" fmla="*/ 146268 w 400050"/>
                <a:gd name="connsiteY1" fmla="*/ 44924 h 285750"/>
                <a:gd name="connsiteX2" fmla="*/ 8156 w 400050"/>
                <a:gd name="connsiteY2" fmla="*/ 257332 h 285750"/>
                <a:gd name="connsiteX3" fmla="*/ 32921 w 400050"/>
                <a:gd name="connsiteY3" fmla="*/ 284001 h 285750"/>
                <a:gd name="connsiteX4" fmla="*/ 123408 w 400050"/>
                <a:gd name="connsiteY4" fmla="*/ 244949 h 285750"/>
                <a:gd name="connsiteX5" fmla="*/ 219611 w 400050"/>
                <a:gd name="connsiteY5" fmla="*/ 191609 h 285750"/>
                <a:gd name="connsiteX6" fmla="*/ 243423 w 400050"/>
                <a:gd name="connsiteY6" fmla="*/ 75404 h 285750"/>
                <a:gd name="connsiteX7" fmla="*/ 378679 w 400050"/>
                <a:gd name="connsiteY7" fmla="*/ 64926 h 285750"/>
                <a:gd name="connsiteX8" fmla="*/ 397729 w 400050"/>
                <a:gd name="connsiteY8" fmla="*/ 48734 h 285750"/>
                <a:gd name="connsiteX9" fmla="*/ 381536 w 400050"/>
                <a:gd name="connsiteY9" fmla="*/ 33494 h 285750"/>
                <a:gd name="connsiteX10" fmla="*/ 219611 w 400050"/>
                <a:gd name="connsiteY10" fmla="*/ 9682 h 285750"/>
                <a:gd name="connsiteX11" fmla="*/ 205323 w 400050"/>
                <a:gd name="connsiteY11" fmla="*/ 3730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0050" h="285750">
                  <a:moveTo>
                    <a:pt x="205323" y="37304"/>
                  </a:moveTo>
                  <a:cubicBezTo>
                    <a:pt x="186273" y="43019"/>
                    <a:pt x="168176" y="29684"/>
                    <a:pt x="146268" y="44924"/>
                  </a:cubicBezTo>
                  <a:cubicBezTo>
                    <a:pt x="69116" y="96359"/>
                    <a:pt x="25301" y="166844"/>
                    <a:pt x="8156" y="257332"/>
                  </a:cubicBezTo>
                  <a:cubicBezTo>
                    <a:pt x="4346" y="278287"/>
                    <a:pt x="11013" y="283049"/>
                    <a:pt x="32921" y="284001"/>
                  </a:cubicBezTo>
                  <a:cubicBezTo>
                    <a:pt x="71973" y="284954"/>
                    <a:pt x="94833" y="243997"/>
                    <a:pt x="123408" y="244949"/>
                  </a:cubicBezTo>
                  <a:cubicBezTo>
                    <a:pt x="171033" y="245901"/>
                    <a:pt x="190083" y="215422"/>
                    <a:pt x="219611" y="191609"/>
                  </a:cubicBezTo>
                  <a:cubicBezTo>
                    <a:pt x="263426" y="157319"/>
                    <a:pt x="270093" y="121124"/>
                    <a:pt x="243423" y="75404"/>
                  </a:cubicBezTo>
                  <a:cubicBezTo>
                    <a:pt x="288191" y="64926"/>
                    <a:pt x="335816" y="99217"/>
                    <a:pt x="378679" y="64926"/>
                  </a:cubicBezTo>
                  <a:cubicBezTo>
                    <a:pt x="385346" y="59212"/>
                    <a:pt x="399634" y="61117"/>
                    <a:pt x="397729" y="48734"/>
                  </a:cubicBezTo>
                  <a:cubicBezTo>
                    <a:pt x="396776" y="43019"/>
                    <a:pt x="388204" y="37304"/>
                    <a:pt x="381536" y="33494"/>
                  </a:cubicBezTo>
                  <a:cubicBezTo>
                    <a:pt x="331054" y="3967"/>
                    <a:pt x="275808" y="4919"/>
                    <a:pt x="219611" y="9682"/>
                  </a:cubicBezTo>
                  <a:cubicBezTo>
                    <a:pt x="198656" y="10634"/>
                    <a:pt x="209133" y="27779"/>
                    <a:pt x="205323" y="37304"/>
                  </a:cubicBezTo>
                  <a:close/>
                </a:path>
              </a:pathLst>
            </a:custGeom>
            <a:grpFill/>
            <a:ln w="9525" cap="flat">
              <a:noFill/>
              <a:prstDash val="solid"/>
              <a:miter/>
            </a:ln>
          </p:spPr>
          <p:txBody>
            <a:bodyPr rtlCol="0" anchor="ctr"/>
            <a:lstStyle/>
            <a:p>
              <a:endParaRPr lang="en-US"/>
            </a:p>
          </p:txBody>
        </p:sp>
        <p:sp>
          <p:nvSpPr>
            <p:cNvPr id="1287" name="Freeform: Shape 992">
              <a:extLst>
                <a:ext uri="{FF2B5EF4-FFF2-40B4-BE49-F238E27FC236}">
                  <a16:creationId xmlns:a16="http://schemas.microsoft.com/office/drawing/2014/main" id="{1765B1DA-B628-1C45-9F6C-7B015F47B226}"/>
                </a:ext>
              </a:extLst>
            </p:cNvPr>
            <p:cNvSpPr/>
            <p:nvPr/>
          </p:nvSpPr>
          <p:spPr>
            <a:xfrm>
              <a:off x="5927621" y="3458272"/>
              <a:ext cx="304800" cy="266700"/>
            </a:xfrm>
            <a:custGeom>
              <a:avLst/>
              <a:gdLst>
                <a:gd name="connsiteX0" fmla="*/ 304587 w 304800"/>
                <a:gd name="connsiteY0" fmla="*/ 161228 h 266700"/>
                <a:gd name="connsiteX1" fmla="*/ 299824 w 304800"/>
                <a:gd name="connsiteY1" fmla="*/ 122175 h 266700"/>
                <a:gd name="connsiteX2" fmla="*/ 132184 w 304800"/>
                <a:gd name="connsiteY2" fmla="*/ 7875 h 266700"/>
                <a:gd name="connsiteX3" fmla="*/ 44554 w 304800"/>
                <a:gd name="connsiteY3" fmla="*/ 48833 h 266700"/>
                <a:gd name="connsiteX4" fmla="*/ 113134 w 304800"/>
                <a:gd name="connsiteY4" fmla="*/ 251715 h 266700"/>
                <a:gd name="connsiteX5" fmla="*/ 220767 w 304800"/>
                <a:gd name="connsiteY5" fmla="*/ 264098 h 266700"/>
                <a:gd name="connsiteX6" fmla="*/ 304587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4587" y="161228"/>
                  </a:moveTo>
                  <a:cubicBezTo>
                    <a:pt x="303634" y="156465"/>
                    <a:pt x="307444" y="135510"/>
                    <a:pt x="299824" y="122175"/>
                  </a:cubicBezTo>
                  <a:cubicBezTo>
                    <a:pt x="261724" y="60263"/>
                    <a:pt x="209337" y="16448"/>
                    <a:pt x="132184" y="7875"/>
                  </a:cubicBezTo>
                  <a:cubicBezTo>
                    <a:pt x="92179" y="3113"/>
                    <a:pt x="63604" y="22163"/>
                    <a:pt x="44554" y="48833"/>
                  </a:cubicBezTo>
                  <a:cubicBezTo>
                    <a:pt x="-23073" y="145035"/>
                    <a:pt x="1692" y="215520"/>
                    <a:pt x="113134" y="251715"/>
                  </a:cubicBezTo>
                  <a:cubicBezTo>
                    <a:pt x="148377" y="263145"/>
                    <a:pt x="184572" y="267908"/>
                    <a:pt x="220767" y="264098"/>
                  </a:cubicBezTo>
                  <a:cubicBezTo>
                    <a:pt x="295062" y="257430"/>
                    <a:pt x="303634" y="247905"/>
                    <a:pt x="304587" y="161228"/>
                  </a:cubicBezTo>
                  <a:close/>
                </a:path>
              </a:pathLst>
            </a:custGeom>
            <a:grpFill/>
            <a:ln w="9525" cap="flat">
              <a:noFill/>
              <a:prstDash val="solid"/>
              <a:miter/>
            </a:ln>
          </p:spPr>
          <p:txBody>
            <a:bodyPr rtlCol="0" anchor="ctr"/>
            <a:lstStyle/>
            <a:p>
              <a:endParaRPr lang="en-US"/>
            </a:p>
          </p:txBody>
        </p:sp>
        <p:sp>
          <p:nvSpPr>
            <p:cNvPr id="1288" name="Freeform: Shape 993">
              <a:extLst>
                <a:ext uri="{FF2B5EF4-FFF2-40B4-BE49-F238E27FC236}">
                  <a16:creationId xmlns:a16="http://schemas.microsoft.com/office/drawing/2014/main" id="{0F330E11-CD91-1F44-A128-EBCE51CFAE74}"/>
                </a:ext>
              </a:extLst>
            </p:cNvPr>
            <p:cNvSpPr/>
            <p:nvPr/>
          </p:nvSpPr>
          <p:spPr>
            <a:xfrm>
              <a:off x="6178706" y="3224954"/>
              <a:ext cx="238125" cy="361950"/>
            </a:xfrm>
            <a:custGeom>
              <a:avLst/>
              <a:gdLst>
                <a:gd name="connsiteX0" fmla="*/ 231619 w 238125"/>
                <a:gd name="connsiteY0" fmla="*/ 214524 h 361950"/>
                <a:gd name="connsiteX1" fmla="*/ 162086 w 238125"/>
                <a:gd name="connsiteY1" fmla="*/ 27834 h 361950"/>
                <a:gd name="connsiteX2" fmla="*/ 13496 w 238125"/>
                <a:gd name="connsiteY2" fmla="*/ 60219 h 361950"/>
                <a:gd name="connsiteX3" fmla="*/ 30641 w 238125"/>
                <a:gd name="connsiteY3" fmla="*/ 142134 h 361950"/>
                <a:gd name="connsiteX4" fmla="*/ 77314 w 238125"/>
                <a:gd name="connsiteY4" fmla="*/ 231669 h 361950"/>
                <a:gd name="connsiteX5" fmla="*/ 125891 w 238125"/>
                <a:gd name="connsiteY5" fmla="*/ 307869 h 361950"/>
                <a:gd name="connsiteX6" fmla="*/ 177326 w 238125"/>
                <a:gd name="connsiteY6" fmla="*/ 363114 h 361950"/>
                <a:gd name="connsiteX7" fmla="*/ 207806 w 238125"/>
                <a:gd name="connsiteY7" fmla="*/ 326919 h 361950"/>
                <a:gd name="connsiteX8" fmla="*/ 231619 w 238125"/>
                <a:gd name="connsiteY8" fmla="*/ 21452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4524"/>
                  </a:moveTo>
                  <a:cubicBezTo>
                    <a:pt x="236381" y="141181"/>
                    <a:pt x="209711" y="80221"/>
                    <a:pt x="162086" y="27834"/>
                  </a:cubicBezTo>
                  <a:cubicBezTo>
                    <a:pt x="125891" y="-12171"/>
                    <a:pt x="36356" y="9736"/>
                    <a:pt x="13496" y="60219"/>
                  </a:cubicBezTo>
                  <a:cubicBezTo>
                    <a:pt x="-2696" y="95461"/>
                    <a:pt x="15401" y="117369"/>
                    <a:pt x="30641" y="142134"/>
                  </a:cubicBezTo>
                  <a:cubicBezTo>
                    <a:pt x="48739" y="171661"/>
                    <a:pt x="47786" y="214524"/>
                    <a:pt x="77314" y="231669"/>
                  </a:cubicBezTo>
                  <a:cubicBezTo>
                    <a:pt x="109699" y="250719"/>
                    <a:pt x="127796" y="267864"/>
                    <a:pt x="125891" y="307869"/>
                  </a:cubicBezTo>
                  <a:cubicBezTo>
                    <a:pt x="123986" y="336444"/>
                    <a:pt x="154466" y="354541"/>
                    <a:pt x="177326" y="363114"/>
                  </a:cubicBezTo>
                  <a:cubicBezTo>
                    <a:pt x="194471" y="369781"/>
                    <a:pt x="200186" y="341206"/>
                    <a:pt x="207806" y="326919"/>
                  </a:cubicBezTo>
                  <a:cubicBezTo>
                    <a:pt x="225904" y="292629"/>
                    <a:pt x="235429" y="254529"/>
                    <a:pt x="231619" y="214524"/>
                  </a:cubicBezTo>
                  <a:close/>
                </a:path>
              </a:pathLst>
            </a:custGeom>
            <a:grpFill/>
            <a:ln w="9525" cap="flat">
              <a:noFill/>
              <a:prstDash val="solid"/>
              <a:miter/>
            </a:ln>
          </p:spPr>
          <p:txBody>
            <a:bodyPr rtlCol="0" anchor="ctr"/>
            <a:lstStyle/>
            <a:p>
              <a:endParaRPr lang="en-US"/>
            </a:p>
          </p:txBody>
        </p:sp>
        <p:sp>
          <p:nvSpPr>
            <p:cNvPr id="1289" name="Freeform: Shape 994">
              <a:extLst>
                <a:ext uri="{FF2B5EF4-FFF2-40B4-BE49-F238E27FC236}">
                  <a16:creationId xmlns:a16="http://schemas.microsoft.com/office/drawing/2014/main" id="{E8403268-0480-8F4E-840B-8BB8E1CB516D}"/>
                </a:ext>
              </a:extLst>
            </p:cNvPr>
            <p:cNvSpPr/>
            <p:nvPr/>
          </p:nvSpPr>
          <p:spPr>
            <a:xfrm>
              <a:off x="6013257" y="3328474"/>
              <a:ext cx="190500" cy="161925"/>
            </a:xfrm>
            <a:custGeom>
              <a:avLst/>
              <a:gdLst>
                <a:gd name="connsiteX0" fmla="*/ 185613 w 190500"/>
                <a:gd name="connsiteY0" fmla="*/ 151961 h 161925"/>
                <a:gd name="connsiteX1" fmla="*/ 132274 w 190500"/>
                <a:gd name="connsiteY1" fmla="*/ 20516 h 161925"/>
                <a:gd name="connsiteX2" fmla="*/ 93221 w 190500"/>
                <a:gd name="connsiteY2" fmla="*/ 7181 h 161925"/>
                <a:gd name="connsiteX3" fmla="*/ 7496 w 190500"/>
                <a:gd name="connsiteY3" fmla="*/ 91953 h 161925"/>
                <a:gd name="connsiteX4" fmla="*/ 27499 w 190500"/>
                <a:gd name="connsiteY4" fmla="*/ 113861 h 161925"/>
                <a:gd name="connsiteX5" fmla="*/ 159896 w 190500"/>
                <a:gd name="connsiteY5" fmla="*/ 157676 h 161925"/>
                <a:gd name="connsiteX6" fmla="*/ 185613 w 190500"/>
                <a:gd name="connsiteY6" fmla="*/ 151961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5613" y="151961"/>
                  </a:moveTo>
                  <a:cubicBezTo>
                    <a:pt x="184661" y="126243"/>
                    <a:pt x="141799" y="30993"/>
                    <a:pt x="132274" y="20516"/>
                  </a:cubicBezTo>
                  <a:cubicBezTo>
                    <a:pt x="120843" y="9086"/>
                    <a:pt x="106556" y="10038"/>
                    <a:pt x="93221" y="7181"/>
                  </a:cubicBezTo>
                  <a:cubicBezTo>
                    <a:pt x="79886" y="5276"/>
                    <a:pt x="10353" y="77666"/>
                    <a:pt x="7496" y="91953"/>
                  </a:cubicBezTo>
                  <a:cubicBezTo>
                    <a:pt x="4638" y="108146"/>
                    <a:pt x="19878" y="112908"/>
                    <a:pt x="27499" y="113861"/>
                  </a:cubicBezTo>
                  <a:cubicBezTo>
                    <a:pt x="73218" y="123386"/>
                    <a:pt x="117986" y="135768"/>
                    <a:pt x="159896" y="157676"/>
                  </a:cubicBezTo>
                  <a:cubicBezTo>
                    <a:pt x="177041" y="169106"/>
                    <a:pt x="185613" y="160533"/>
                    <a:pt x="185613" y="151961"/>
                  </a:cubicBezTo>
                  <a:close/>
                </a:path>
              </a:pathLst>
            </a:custGeom>
            <a:grpFill/>
            <a:ln w="9525" cap="flat">
              <a:noFill/>
              <a:prstDash val="solid"/>
              <a:miter/>
            </a:ln>
          </p:spPr>
          <p:txBody>
            <a:bodyPr rtlCol="0" anchor="ctr"/>
            <a:lstStyle/>
            <a:p>
              <a:endParaRPr lang="en-US"/>
            </a:p>
          </p:txBody>
        </p:sp>
        <p:sp>
          <p:nvSpPr>
            <p:cNvPr id="1290" name="Freeform: Shape 995">
              <a:extLst>
                <a:ext uri="{FF2B5EF4-FFF2-40B4-BE49-F238E27FC236}">
                  <a16:creationId xmlns:a16="http://schemas.microsoft.com/office/drawing/2014/main" id="{DBAA48E0-F24E-9642-ACCD-A58F4F1E5ABA}"/>
                </a:ext>
              </a:extLst>
            </p:cNvPr>
            <p:cNvSpPr/>
            <p:nvPr/>
          </p:nvSpPr>
          <p:spPr>
            <a:xfrm>
              <a:off x="5832749" y="3439211"/>
              <a:ext cx="104775" cy="152400"/>
            </a:xfrm>
            <a:custGeom>
              <a:avLst/>
              <a:gdLst>
                <a:gd name="connsiteX0" fmla="*/ 57511 w 104775"/>
                <a:gd name="connsiteY0" fmla="*/ 151714 h 152400"/>
                <a:gd name="connsiteX1" fmla="*/ 98468 w 104775"/>
                <a:gd name="connsiteY1" fmla="*/ 55511 h 152400"/>
                <a:gd name="connsiteX2" fmla="*/ 84181 w 104775"/>
                <a:gd name="connsiteY2" fmla="*/ 14554 h 152400"/>
                <a:gd name="connsiteX3" fmla="*/ 20363 w 104775"/>
                <a:gd name="connsiteY3" fmla="*/ 14554 h 152400"/>
                <a:gd name="connsiteX4" fmla="*/ 11791 w 104775"/>
                <a:gd name="connsiteY4" fmla="*/ 50749 h 152400"/>
                <a:gd name="connsiteX5" fmla="*/ 57511 w 104775"/>
                <a:gd name="connsiteY5" fmla="*/ 15171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511" y="151714"/>
                  </a:moveTo>
                  <a:cubicBezTo>
                    <a:pt x="72751" y="116471"/>
                    <a:pt x="85133" y="85991"/>
                    <a:pt x="98468" y="55511"/>
                  </a:cubicBezTo>
                  <a:cubicBezTo>
                    <a:pt x="107041" y="36461"/>
                    <a:pt x="95611" y="23126"/>
                    <a:pt x="84181" y="14554"/>
                  </a:cubicBezTo>
                  <a:cubicBezTo>
                    <a:pt x="64178" y="1219"/>
                    <a:pt x="41318" y="8839"/>
                    <a:pt x="20363" y="14554"/>
                  </a:cubicBezTo>
                  <a:cubicBezTo>
                    <a:pt x="361" y="20269"/>
                    <a:pt x="7981" y="37414"/>
                    <a:pt x="11791" y="50749"/>
                  </a:cubicBezTo>
                  <a:cubicBezTo>
                    <a:pt x="18458" y="85039"/>
                    <a:pt x="28936" y="118376"/>
                    <a:pt x="57511" y="151714"/>
                  </a:cubicBezTo>
                  <a:close/>
                </a:path>
              </a:pathLst>
            </a:custGeom>
            <a:grpFill/>
            <a:ln w="9525" cap="flat">
              <a:noFill/>
              <a:prstDash val="solid"/>
              <a:miter/>
            </a:ln>
          </p:spPr>
          <p:txBody>
            <a:bodyPr rtlCol="0" anchor="ctr"/>
            <a:lstStyle/>
            <a:p>
              <a:endParaRPr lang="en-US"/>
            </a:p>
          </p:txBody>
        </p:sp>
        <p:sp>
          <p:nvSpPr>
            <p:cNvPr id="1291" name="Freeform: Shape 996">
              <a:extLst>
                <a:ext uri="{FF2B5EF4-FFF2-40B4-BE49-F238E27FC236}">
                  <a16:creationId xmlns:a16="http://schemas.microsoft.com/office/drawing/2014/main" id="{D3C5F558-4285-A24F-8DE2-0AEC95D045D8}"/>
                </a:ext>
              </a:extLst>
            </p:cNvPr>
            <p:cNvSpPr/>
            <p:nvPr/>
          </p:nvSpPr>
          <p:spPr>
            <a:xfrm>
              <a:off x="6255039" y="3577114"/>
              <a:ext cx="66675" cy="114300"/>
            </a:xfrm>
            <a:custGeom>
              <a:avLst/>
              <a:gdLst>
                <a:gd name="connsiteX0" fmla="*/ 10506 w 66675"/>
                <a:gd name="connsiteY0" fmla="*/ 7144 h 114300"/>
                <a:gd name="connsiteX1" fmla="*/ 12411 w 66675"/>
                <a:gd name="connsiteY1" fmla="*/ 109061 h 114300"/>
                <a:gd name="connsiteX2" fmla="*/ 10506 w 66675"/>
                <a:gd name="connsiteY2" fmla="*/ 7144 h 114300"/>
              </a:gdLst>
              <a:ahLst/>
              <a:cxnLst>
                <a:cxn ang="0">
                  <a:pos x="connsiteX0" y="connsiteY0"/>
                </a:cxn>
                <a:cxn ang="0">
                  <a:pos x="connsiteX1" y="connsiteY1"/>
                </a:cxn>
                <a:cxn ang="0">
                  <a:pos x="connsiteX2" y="connsiteY2"/>
                </a:cxn>
              </a:cxnLst>
              <a:rect l="l" t="t" r="r" b="b"/>
              <a:pathLst>
                <a:path w="66675" h="114300">
                  <a:moveTo>
                    <a:pt x="10506" y="7144"/>
                  </a:moveTo>
                  <a:cubicBezTo>
                    <a:pt x="7649" y="42386"/>
                    <a:pt x="3839" y="74771"/>
                    <a:pt x="12411" y="109061"/>
                  </a:cubicBezTo>
                  <a:cubicBezTo>
                    <a:pt x="78134" y="66199"/>
                    <a:pt x="77181" y="51911"/>
                    <a:pt x="10506" y="7144"/>
                  </a:cubicBezTo>
                  <a:close/>
                </a:path>
              </a:pathLst>
            </a:custGeom>
            <a:grpFill/>
            <a:ln w="9525" cap="flat">
              <a:noFill/>
              <a:prstDash val="solid"/>
              <a:miter/>
            </a:ln>
          </p:spPr>
          <p:txBody>
            <a:bodyPr rtlCol="0" anchor="ctr"/>
            <a:lstStyle/>
            <a:p>
              <a:endParaRPr lang="en-US"/>
            </a:p>
          </p:txBody>
        </p:sp>
        <p:sp>
          <p:nvSpPr>
            <p:cNvPr id="1292" name="Freeform: Shape 997">
              <a:extLst>
                <a:ext uri="{FF2B5EF4-FFF2-40B4-BE49-F238E27FC236}">
                  <a16:creationId xmlns:a16="http://schemas.microsoft.com/office/drawing/2014/main" id="{CFCE9866-77DD-E049-A82F-33E3800C2DD9}"/>
                </a:ext>
              </a:extLst>
            </p:cNvPr>
            <p:cNvSpPr/>
            <p:nvPr/>
          </p:nvSpPr>
          <p:spPr>
            <a:xfrm>
              <a:off x="5928573" y="3458272"/>
              <a:ext cx="304800" cy="266700"/>
            </a:xfrm>
            <a:custGeom>
              <a:avLst/>
              <a:gdLst>
                <a:gd name="connsiteX0" fmla="*/ 303634 w 304800"/>
                <a:gd name="connsiteY0" fmla="*/ 161228 h 266700"/>
                <a:gd name="connsiteX1" fmla="*/ 220767 w 304800"/>
                <a:gd name="connsiteY1" fmla="*/ 264098 h 266700"/>
                <a:gd name="connsiteX2" fmla="*/ 113134 w 304800"/>
                <a:gd name="connsiteY2" fmla="*/ 251715 h 266700"/>
                <a:gd name="connsiteX3" fmla="*/ 44554 w 304800"/>
                <a:gd name="connsiteY3" fmla="*/ 48833 h 266700"/>
                <a:gd name="connsiteX4" fmla="*/ 132184 w 304800"/>
                <a:gd name="connsiteY4" fmla="*/ 7875 h 266700"/>
                <a:gd name="connsiteX5" fmla="*/ 299824 w 304800"/>
                <a:gd name="connsiteY5" fmla="*/ 122175 h 266700"/>
                <a:gd name="connsiteX6" fmla="*/ 303634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3634" y="161228"/>
                  </a:moveTo>
                  <a:cubicBezTo>
                    <a:pt x="302682" y="246953"/>
                    <a:pt x="294109" y="256478"/>
                    <a:pt x="220767" y="264098"/>
                  </a:cubicBezTo>
                  <a:cubicBezTo>
                    <a:pt x="183619" y="267908"/>
                    <a:pt x="148377" y="263145"/>
                    <a:pt x="113134" y="251715"/>
                  </a:cubicBezTo>
                  <a:cubicBezTo>
                    <a:pt x="1692" y="215520"/>
                    <a:pt x="-23073" y="145035"/>
                    <a:pt x="44554" y="48833"/>
                  </a:cubicBezTo>
                  <a:cubicBezTo>
                    <a:pt x="63604" y="22163"/>
                    <a:pt x="92179" y="3113"/>
                    <a:pt x="132184" y="7875"/>
                  </a:cubicBezTo>
                  <a:cubicBezTo>
                    <a:pt x="209337" y="16448"/>
                    <a:pt x="260772" y="60263"/>
                    <a:pt x="299824" y="122175"/>
                  </a:cubicBezTo>
                  <a:cubicBezTo>
                    <a:pt x="306491" y="135510"/>
                    <a:pt x="302682" y="156465"/>
                    <a:pt x="303634" y="161228"/>
                  </a:cubicBezTo>
                  <a:close/>
                </a:path>
              </a:pathLst>
            </a:custGeom>
            <a:grpFill/>
            <a:ln w="9525" cap="flat">
              <a:noFill/>
              <a:prstDash val="solid"/>
              <a:miter/>
            </a:ln>
          </p:spPr>
          <p:txBody>
            <a:bodyPr rtlCol="0" anchor="ctr"/>
            <a:lstStyle/>
            <a:p>
              <a:endParaRPr lang="en-US"/>
            </a:p>
          </p:txBody>
        </p:sp>
        <p:sp>
          <p:nvSpPr>
            <p:cNvPr id="1293" name="Freeform: Shape 998">
              <a:extLst>
                <a:ext uri="{FF2B5EF4-FFF2-40B4-BE49-F238E27FC236}">
                  <a16:creationId xmlns:a16="http://schemas.microsoft.com/office/drawing/2014/main" id="{3154ECE3-A801-6F44-B2A3-D673AA417EFB}"/>
                </a:ext>
              </a:extLst>
            </p:cNvPr>
            <p:cNvSpPr/>
            <p:nvPr/>
          </p:nvSpPr>
          <p:spPr>
            <a:xfrm>
              <a:off x="6178706" y="3225484"/>
              <a:ext cx="238125" cy="361950"/>
            </a:xfrm>
            <a:custGeom>
              <a:avLst/>
              <a:gdLst>
                <a:gd name="connsiteX0" fmla="*/ 231619 w 238125"/>
                <a:gd name="connsiteY0" fmla="*/ 213993 h 361950"/>
                <a:gd name="connsiteX1" fmla="*/ 207806 w 238125"/>
                <a:gd name="connsiteY1" fmla="*/ 327341 h 361950"/>
                <a:gd name="connsiteX2" fmla="*/ 177326 w 238125"/>
                <a:gd name="connsiteY2" fmla="*/ 363536 h 361950"/>
                <a:gd name="connsiteX3" fmla="*/ 125891 w 238125"/>
                <a:gd name="connsiteY3" fmla="*/ 308291 h 361950"/>
                <a:gd name="connsiteX4" fmla="*/ 77314 w 238125"/>
                <a:gd name="connsiteY4" fmla="*/ 232091 h 361950"/>
                <a:gd name="connsiteX5" fmla="*/ 30641 w 238125"/>
                <a:gd name="connsiteY5" fmla="*/ 142556 h 361950"/>
                <a:gd name="connsiteX6" fmla="*/ 13496 w 238125"/>
                <a:gd name="connsiteY6" fmla="*/ 60641 h 361950"/>
                <a:gd name="connsiteX7" fmla="*/ 162086 w 238125"/>
                <a:gd name="connsiteY7" fmla="*/ 28256 h 361950"/>
                <a:gd name="connsiteX8" fmla="*/ 231619 w 238125"/>
                <a:gd name="connsiteY8" fmla="*/ 213993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3993"/>
                  </a:moveTo>
                  <a:cubicBezTo>
                    <a:pt x="235429" y="253046"/>
                    <a:pt x="225904" y="291146"/>
                    <a:pt x="207806" y="327341"/>
                  </a:cubicBezTo>
                  <a:cubicBezTo>
                    <a:pt x="200186" y="341628"/>
                    <a:pt x="194471" y="369251"/>
                    <a:pt x="177326" y="363536"/>
                  </a:cubicBezTo>
                  <a:cubicBezTo>
                    <a:pt x="154466" y="354963"/>
                    <a:pt x="123986" y="337818"/>
                    <a:pt x="125891" y="308291"/>
                  </a:cubicBezTo>
                  <a:cubicBezTo>
                    <a:pt x="127796" y="267333"/>
                    <a:pt x="109699" y="251141"/>
                    <a:pt x="77314" y="232091"/>
                  </a:cubicBezTo>
                  <a:cubicBezTo>
                    <a:pt x="47786" y="214946"/>
                    <a:pt x="47786" y="171131"/>
                    <a:pt x="30641" y="142556"/>
                  </a:cubicBezTo>
                  <a:cubicBezTo>
                    <a:pt x="15401" y="117791"/>
                    <a:pt x="-2696" y="95883"/>
                    <a:pt x="13496" y="60641"/>
                  </a:cubicBezTo>
                  <a:cubicBezTo>
                    <a:pt x="36356" y="10158"/>
                    <a:pt x="125891" y="-12702"/>
                    <a:pt x="162086" y="28256"/>
                  </a:cubicBezTo>
                  <a:cubicBezTo>
                    <a:pt x="209711" y="79691"/>
                    <a:pt x="236381" y="140651"/>
                    <a:pt x="231619" y="213993"/>
                  </a:cubicBezTo>
                  <a:close/>
                </a:path>
              </a:pathLst>
            </a:custGeom>
            <a:grpFill/>
            <a:ln w="9525" cap="flat">
              <a:noFill/>
              <a:prstDash val="solid"/>
              <a:miter/>
            </a:ln>
          </p:spPr>
          <p:txBody>
            <a:bodyPr rtlCol="0" anchor="ctr"/>
            <a:lstStyle/>
            <a:p>
              <a:endParaRPr lang="en-US"/>
            </a:p>
          </p:txBody>
        </p:sp>
        <p:sp>
          <p:nvSpPr>
            <p:cNvPr id="1294" name="Freeform: Shape 999">
              <a:extLst>
                <a:ext uri="{FF2B5EF4-FFF2-40B4-BE49-F238E27FC236}">
                  <a16:creationId xmlns:a16="http://schemas.microsoft.com/office/drawing/2014/main" id="{FB6C9FBB-FABE-5044-B052-5D849F6CF4B3}"/>
                </a:ext>
              </a:extLst>
            </p:cNvPr>
            <p:cNvSpPr/>
            <p:nvPr/>
          </p:nvSpPr>
          <p:spPr>
            <a:xfrm>
              <a:off x="5833527" y="3183731"/>
              <a:ext cx="257175" cy="257175"/>
            </a:xfrm>
            <a:custGeom>
              <a:avLst/>
              <a:gdLst>
                <a:gd name="connsiteX0" fmla="*/ 243423 w 257175"/>
                <a:gd name="connsiteY0" fmla="*/ 45244 h 257175"/>
                <a:gd name="connsiteX1" fmla="*/ 219611 w 257175"/>
                <a:gd name="connsiteY1" fmla="*/ 161449 h 257175"/>
                <a:gd name="connsiteX2" fmla="*/ 123408 w 257175"/>
                <a:gd name="connsiteY2" fmla="*/ 214789 h 257175"/>
                <a:gd name="connsiteX3" fmla="*/ 32921 w 257175"/>
                <a:gd name="connsiteY3" fmla="*/ 253841 h 257175"/>
                <a:gd name="connsiteX4" fmla="*/ 8156 w 257175"/>
                <a:gd name="connsiteY4" fmla="*/ 227171 h 257175"/>
                <a:gd name="connsiteX5" fmla="*/ 146268 w 257175"/>
                <a:gd name="connsiteY5" fmla="*/ 14764 h 257175"/>
                <a:gd name="connsiteX6" fmla="*/ 205323 w 257175"/>
                <a:gd name="connsiteY6" fmla="*/ 7144 h 257175"/>
                <a:gd name="connsiteX7" fmla="*/ 204371 w 257175"/>
                <a:gd name="connsiteY7" fmla="*/ 7144 h 257175"/>
                <a:gd name="connsiteX8" fmla="*/ 214848 w 257175"/>
                <a:gd name="connsiteY8" fmla="*/ 17621 h 257175"/>
                <a:gd name="connsiteX9" fmla="*/ 213896 w 257175"/>
                <a:gd name="connsiteY9" fmla="*/ 16669 h 257175"/>
                <a:gd name="connsiteX10" fmla="*/ 224373 w 257175"/>
                <a:gd name="connsiteY10" fmla="*/ 27146 h 257175"/>
                <a:gd name="connsiteX11" fmla="*/ 223421 w 257175"/>
                <a:gd name="connsiteY11" fmla="*/ 26194 h 257175"/>
                <a:gd name="connsiteX12" fmla="*/ 233898 w 257175"/>
                <a:gd name="connsiteY12" fmla="*/ 36671 h 257175"/>
                <a:gd name="connsiteX13" fmla="*/ 232946 w 257175"/>
                <a:gd name="connsiteY13" fmla="*/ 35719 h 257175"/>
                <a:gd name="connsiteX14" fmla="*/ 243423 w 257175"/>
                <a:gd name="connsiteY14" fmla="*/ 45244 h 257175"/>
                <a:gd name="connsiteX15" fmla="*/ 243423 w 257175"/>
                <a:gd name="connsiteY15" fmla="*/ 452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175" h="257175">
                  <a:moveTo>
                    <a:pt x="243423" y="45244"/>
                  </a:moveTo>
                  <a:cubicBezTo>
                    <a:pt x="270093" y="90964"/>
                    <a:pt x="263426" y="127159"/>
                    <a:pt x="219611" y="161449"/>
                  </a:cubicBezTo>
                  <a:cubicBezTo>
                    <a:pt x="190083" y="184309"/>
                    <a:pt x="171033" y="215741"/>
                    <a:pt x="123408" y="214789"/>
                  </a:cubicBezTo>
                  <a:cubicBezTo>
                    <a:pt x="94833" y="213836"/>
                    <a:pt x="71021" y="254794"/>
                    <a:pt x="32921" y="253841"/>
                  </a:cubicBezTo>
                  <a:cubicBezTo>
                    <a:pt x="11013" y="252889"/>
                    <a:pt x="4346" y="249079"/>
                    <a:pt x="8156" y="227171"/>
                  </a:cubicBezTo>
                  <a:cubicBezTo>
                    <a:pt x="25301" y="137636"/>
                    <a:pt x="69116" y="67151"/>
                    <a:pt x="146268" y="14764"/>
                  </a:cubicBezTo>
                  <a:cubicBezTo>
                    <a:pt x="167223" y="476"/>
                    <a:pt x="186273" y="12859"/>
                    <a:pt x="205323" y="7144"/>
                  </a:cubicBezTo>
                  <a:lnTo>
                    <a:pt x="204371" y="7144"/>
                  </a:lnTo>
                  <a:cubicBezTo>
                    <a:pt x="199608" y="18574"/>
                    <a:pt x="204371" y="20479"/>
                    <a:pt x="214848" y="17621"/>
                  </a:cubicBezTo>
                  <a:lnTo>
                    <a:pt x="213896" y="16669"/>
                  </a:lnTo>
                  <a:cubicBezTo>
                    <a:pt x="210086" y="27146"/>
                    <a:pt x="214848" y="29051"/>
                    <a:pt x="224373" y="27146"/>
                  </a:cubicBezTo>
                  <a:lnTo>
                    <a:pt x="223421" y="26194"/>
                  </a:lnTo>
                  <a:cubicBezTo>
                    <a:pt x="220564" y="35719"/>
                    <a:pt x="224373" y="38576"/>
                    <a:pt x="233898" y="36671"/>
                  </a:cubicBezTo>
                  <a:lnTo>
                    <a:pt x="232946" y="35719"/>
                  </a:lnTo>
                  <a:cubicBezTo>
                    <a:pt x="231041" y="44291"/>
                    <a:pt x="234851" y="48101"/>
                    <a:pt x="243423" y="45244"/>
                  </a:cubicBezTo>
                  <a:lnTo>
                    <a:pt x="243423" y="45244"/>
                  </a:lnTo>
                  <a:close/>
                </a:path>
              </a:pathLst>
            </a:custGeom>
            <a:grpFill/>
            <a:ln w="9525" cap="flat">
              <a:noFill/>
              <a:prstDash val="solid"/>
              <a:miter/>
            </a:ln>
          </p:spPr>
          <p:txBody>
            <a:bodyPr rtlCol="0" anchor="ctr"/>
            <a:lstStyle/>
            <a:p>
              <a:endParaRPr lang="en-US"/>
            </a:p>
          </p:txBody>
        </p:sp>
        <p:sp>
          <p:nvSpPr>
            <p:cNvPr id="1295" name="Freeform: Shape 1000">
              <a:extLst>
                <a:ext uri="{FF2B5EF4-FFF2-40B4-BE49-F238E27FC236}">
                  <a16:creationId xmlns:a16="http://schemas.microsoft.com/office/drawing/2014/main" id="{A1ED746C-282E-2746-8749-B8179F906324}"/>
                </a:ext>
              </a:extLst>
            </p:cNvPr>
            <p:cNvSpPr/>
            <p:nvPr/>
          </p:nvSpPr>
          <p:spPr>
            <a:xfrm>
              <a:off x="6012493" y="3330335"/>
              <a:ext cx="190500" cy="161925"/>
            </a:xfrm>
            <a:custGeom>
              <a:avLst/>
              <a:gdLst>
                <a:gd name="connsiteX0" fmla="*/ 186377 w 190500"/>
                <a:gd name="connsiteY0" fmla="*/ 150100 h 161925"/>
                <a:gd name="connsiteX1" fmla="*/ 159707 w 190500"/>
                <a:gd name="connsiteY1" fmla="*/ 157720 h 161925"/>
                <a:gd name="connsiteX2" fmla="*/ 27310 w 190500"/>
                <a:gd name="connsiteY2" fmla="*/ 113905 h 161925"/>
                <a:gd name="connsiteX3" fmla="*/ 7307 w 190500"/>
                <a:gd name="connsiteY3" fmla="*/ 91998 h 161925"/>
                <a:gd name="connsiteX4" fmla="*/ 93032 w 190500"/>
                <a:gd name="connsiteY4" fmla="*/ 7225 h 161925"/>
                <a:gd name="connsiteX5" fmla="*/ 132085 w 190500"/>
                <a:gd name="connsiteY5" fmla="*/ 20560 h 161925"/>
                <a:gd name="connsiteX6" fmla="*/ 186377 w 190500"/>
                <a:gd name="connsiteY6" fmla="*/ 15010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6377" y="150100"/>
                  </a:moveTo>
                  <a:cubicBezTo>
                    <a:pt x="186377" y="158673"/>
                    <a:pt x="177805" y="167245"/>
                    <a:pt x="159707" y="157720"/>
                  </a:cubicBezTo>
                  <a:cubicBezTo>
                    <a:pt x="117797" y="135813"/>
                    <a:pt x="73030" y="122478"/>
                    <a:pt x="27310" y="113905"/>
                  </a:cubicBezTo>
                  <a:cubicBezTo>
                    <a:pt x="20642" y="112000"/>
                    <a:pt x="5402" y="107238"/>
                    <a:pt x="7307" y="91998"/>
                  </a:cubicBezTo>
                  <a:cubicBezTo>
                    <a:pt x="10165" y="77710"/>
                    <a:pt x="79697" y="4368"/>
                    <a:pt x="93032" y="7225"/>
                  </a:cubicBezTo>
                  <a:cubicBezTo>
                    <a:pt x="106367" y="9130"/>
                    <a:pt x="121607" y="9130"/>
                    <a:pt x="132085" y="20560"/>
                  </a:cubicBezTo>
                  <a:cubicBezTo>
                    <a:pt x="142562" y="29133"/>
                    <a:pt x="185425" y="124383"/>
                    <a:pt x="186377" y="150100"/>
                  </a:cubicBezTo>
                  <a:close/>
                </a:path>
              </a:pathLst>
            </a:custGeom>
            <a:grpFill/>
            <a:ln w="9525" cap="flat">
              <a:noFill/>
              <a:prstDash val="solid"/>
              <a:miter/>
            </a:ln>
          </p:spPr>
          <p:txBody>
            <a:bodyPr rtlCol="0" anchor="ctr"/>
            <a:lstStyle/>
            <a:p>
              <a:endParaRPr lang="en-US"/>
            </a:p>
          </p:txBody>
        </p:sp>
        <p:sp>
          <p:nvSpPr>
            <p:cNvPr id="1296" name="Freeform: Shape 1001">
              <a:extLst>
                <a:ext uri="{FF2B5EF4-FFF2-40B4-BE49-F238E27FC236}">
                  <a16:creationId xmlns:a16="http://schemas.microsoft.com/office/drawing/2014/main" id="{397D8F8C-75D5-9E41-ABD9-BD734FAD02CE}"/>
                </a:ext>
              </a:extLst>
            </p:cNvPr>
            <p:cNvSpPr/>
            <p:nvPr/>
          </p:nvSpPr>
          <p:spPr>
            <a:xfrm>
              <a:off x="6031706" y="3152429"/>
              <a:ext cx="200025" cy="85725"/>
            </a:xfrm>
            <a:custGeom>
              <a:avLst/>
              <a:gdLst>
                <a:gd name="connsiteX0" fmla="*/ 7144 w 200025"/>
                <a:gd name="connsiteY0" fmla="*/ 38446 h 85725"/>
                <a:gd name="connsiteX1" fmla="*/ 21431 w 200025"/>
                <a:gd name="connsiteY1" fmla="*/ 9871 h 85725"/>
                <a:gd name="connsiteX2" fmla="*/ 183356 w 200025"/>
                <a:gd name="connsiteY2" fmla="*/ 33683 h 85725"/>
                <a:gd name="connsiteX3" fmla="*/ 199549 w 200025"/>
                <a:gd name="connsiteY3" fmla="*/ 48923 h 85725"/>
                <a:gd name="connsiteX4" fmla="*/ 180499 w 200025"/>
                <a:gd name="connsiteY4" fmla="*/ 65116 h 85725"/>
                <a:gd name="connsiteX5" fmla="*/ 45244 w 200025"/>
                <a:gd name="connsiteY5" fmla="*/ 75593 h 85725"/>
                <a:gd name="connsiteX6" fmla="*/ 45244 w 200025"/>
                <a:gd name="connsiteY6" fmla="*/ 76546 h 85725"/>
                <a:gd name="connsiteX7" fmla="*/ 34766 w 200025"/>
                <a:gd name="connsiteY7" fmla="*/ 66068 h 85725"/>
                <a:gd name="connsiteX8" fmla="*/ 35719 w 200025"/>
                <a:gd name="connsiteY8" fmla="*/ 67021 h 85725"/>
                <a:gd name="connsiteX9" fmla="*/ 25241 w 200025"/>
                <a:gd name="connsiteY9" fmla="*/ 56543 h 85725"/>
                <a:gd name="connsiteX10" fmla="*/ 26194 w 200025"/>
                <a:gd name="connsiteY10" fmla="*/ 57496 h 85725"/>
                <a:gd name="connsiteX11" fmla="*/ 15716 w 200025"/>
                <a:gd name="connsiteY11" fmla="*/ 47018 h 85725"/>
                <a:gd name="connsiteX12" fmla="*/ 16669 w 200025"/>
                <a:gd name="connsiteY12" fmla="*/ 47971 h 85725"/>
                <a:gd name="connsiteX13" fmla="*/ 7144 w 200025"/>
                <a:gd name="connsiteY13" fmla="*/ 38446 h 85725"/>
                <a:gd name="connsiteX14" fmla="*/ 7144 w 200025"/>
                <a:gd name="connsiteY14" fmla="*/ 3844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85725">
                  <a:moveTo>
                    <a:pt x="7144" y="38446"/>
                  </a:moveTo>
                  <a:cubicBezTo>
                    <a:pt x="10001" y="27968"/>
                    <a:pt x="476" y="11776"/>
                    <a:pt x="21431" y="9871"/>
                  </a:cubicBezTo>
                  <a:cubicBezTo>
                    <a:pt x="77629" y="5108"/>
                    <a:pt x="132874" y="3203"/>
                    <a:pt x="183356" y="33683"/>
                  </a:cubicBezTo>
                  <a:cubicBezTo>
                    <a:pt x="190024" y="37493"/>
                    <a:pt x="198596" y="43208"/>
                    <a:pt x="199549" y="48923"/>
                  </a:cubicBezTo>
                  <a:cubicBezTo>
                    <a:pt x="201454" y="61306"/>
                    <a:pt x="187166" y="60353"/>
                    <a:pt x="180499" y="65116"/>
                  </a:cubicBezTo>
                  <a:cubicBezTo>
                    <a:pt x="137636" y="99406"/>
                    <a:pt x="90011" y="66068"/>
                    <a:pt x="45244" y="75593"/>
                  </a:cubicBezTo>
                  <a:cubicBezTo>
                    <a:pt x="45244" y="75593"/>
                    <a:pt x="45244" y="76546"/>
                    <a:pt x="45244" y="76546"/>
                  </a:cubicBezTo>
                  <a:cubicBezTo>
                    <a:pt x="47149" y="67973"/>
                    <a:pt x="44291" y="64163"/>
                    <a:pt x="34766" y="66068"/>
                  </a:cubicBezTo>
                  <a:cubicBezTo>
                    <a:pt x="34766" y="66068"/>
                    <a:pt x="35719" y="67021"/>
                    <a:pt x="35719" y="67021"/>
                  </a:cubicBezTo>
                  <a:cubicBezTo>
                    <a:pt x="37624" y="58448"/>
                    <a:pt x="34766" y="54638"/>
                    <a:pt x="25241" y="56543"/>
                  </a:cubicBezTo>
                  <a:cubicBezTo>
                    <a:pt x="25241" y="56543"/>
                    <a:pt x="26194" y="57496"/>
                    <a:pt x="26194" y="57496"/>
                  </a:cubicBezTo>
                  <a:cubicBezTo>
                    <a:pt x="28099" y="48923"/>
                    <a:pt x="25241" y="45113"/>
                    <a:pt x="15716" y="47018"/>
                  </a:cubicBezTo>
                  <a:cubicBezTo>
                    <a:pt x="15716" y="47018"/>
                    <a:pt x="16669" y="47971"/>
                    <a:pt x="16669" y="47971"/>
                  </a:cubicBezTo>
                  <a:cubicBezTo>
                    <a:pt x="18574" y="39398"/>
                    <a:pt x="15716" y="36541"/>
                    <a:pt x="7144" y="38446"/>
                  </a:cubicBezTo>
                  <a:lnTo>
                    <a:pt x="7144" y="38446"/>
                  </a:lnTo>
                  <a:close/>
                </a:path>
              </a:pathLst>
            </a:custGeom>
            <a:grpFill/>
            <a:ln w="9525" cap="flat">
              <a:noFill/>
              <a:prstDash val="solid"/>
              <a:miter/>
            </a:ln>
          </p:spPr>
          <p:txBody>
            <a:bodyPr rtlCol="0" anchor="ctr"/>
            <a:lstStyle/>
            <a:p>
              <a:endParaRPr lang="en-US"/>
            </a:p>
          </p:txBody>
        </p:sp>
        <p:sp>
          <p:nvSpPr>
            <p:cNvPr id="1297" name="Freeform: Shape 1002">
              <a:extLst>
                <a:ext uri="{FF2B5EF4-FFF2-40B4-BE49-F238E27FC236}">
                  <a16:creationId xmlns:a16="http://schemas.microsoft.com/office/drawing/2014/main" id="{D76C9A0F-FF93-0A42-AE43-D95C5E4C6B40}"/>
                </a:ext>
              </a:extLst>
            </p:cNvPr>
            <p:cNvSpPr/>
            <p:nvPr/>
          </p:nvSpPr>
          <p:spPr>
            <a:xfrm>
              <a:off x="5832511" y="3439875"/>
              <a:ext cx="104775" cy="152400"/>
            </a:xfrm>
            <a:custGeom>
              <a:avLst/>
              <a:gdLst>
                <a:gd name="connsiteX0" fmla="*/ 57749 w 104775"/>
                <a:gd name="connsiteY0" fmla="*/ 151050 h 152400"/>
                <a:gd name="connsiteX1" fmla="*/ 11077 w 104775"/>
                <a:gd name="connsiteY1" fmla="*/ 51038 h 152400"/>
                <a:gd name="connsiteX2" fmla="*/ 19649 w 104775"/>
                <a:gd name="connsiteY2" fmla="*/ 14843 h 152400"/>
                <a:gd name="connsiteX3" fmla="*/ 83467 w 104775"/>
                <a:gd name="connsiteY3" fmla="*/ 14843 h 152400"/>
                <a:gd name="connsiteX4" fmla="*/ 97754 w 104775"/>
                <a:gd name="connsiteY4" fmla="*/ 55800 h 152400"/>
                <a:gd name="connsiteX5" fmla="*/ 57749 w 104775"/>
                <a:gd name="connsiteY5" fmla="*/ 15105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749" y="151050"/>
                  </a:moveTo>
                  <a:cubicBezTo>
                    <a:pt x="29174" y="117713"/>
                    <a:pt x="18697" y="84375"/>
                    <a:pt x="11077" y="51038"/>
                  </a:cubicBezTo>
                  <a:cubicBezTo>
                    <a:pt x="8219" y="37703"/>
                    <a:pt x="599" y="20558"/>
                    <a:pt x="19649" y="14843"/>
                  </a:cubicBezTo>
                  <a:cubicBezTo>
                    <a:pt x="40604" y="8175"/>
                    <a:pt x="63464" y="1508"/>
                    <a:pt x="83467" y="14843"/>
                  </a:cubicBezTo>
                  <a:cubicBezTo>
                    <a:pt x="94897" y="23415"/>
                    <a:pt x="106327" y="36750"/>
                    <a:pt x="97754" y="55800"/>
                  </a:cubicBezTo>
                  <a:cubicBezTo>
                    <a:pt x="85372" y="85328"/>
                    <a:pt x="72989" y="115808"/>
                    <a:pt x="57749" y="151050"/>
                  </a:cubicBezTo>
                  <a:close/>
                </a:path>
              </a:pathLst>
            </a:custGeom>
            <a:grpFill/>
            <a:ln w="9525" cap="flat">
              <a:noFill/>
              <a:prstDash val="solid"/>
              <a:miter/>
            </a:ln>
          </p:spPr>
          <p:txBody>
            <a:bodyPr rtlCol="0" anchor="ctr"/>
            <a:lstStyle/>
            <a:p>
              <a:endParaRPr lang="en-US"/>
            </a:p>
          </p:txBody>
        </p:sp>
        <p:sp>
          <p:nvSpPr>
            <p:cNvPr id="1298" name="Freeform: Shape 1003">
              <a:extLst>
                <a:ext uri="{FF2B5EF4-FFF2-40B4-BE49-F238E27FC236}">
                  <a16:creationId xmlns:a16="http://schemas.microsoft.com/office/drawing/2014/main" id="{895E912D-CE9F-D347-9774-800D66D366C0}"/>
                </a:ext>
              </a:extLst>
            </p:cNvPr>
            <p:cNvSpPr/>
            <p:nvPr/>
          </p:nvSpPr>
          <p:spPr>
            <a:xfrm>
              <a:off x="6254651" y="3577114"/>
              <a:ext cx="66675" cy="114300"/>
            </a:xfrm>
            <a:custGeom>
              <a:avLst/>
              <a:gdLst>
                <a:gd name="connsiteX0" fmla="*/ 10894 w 66675"/>
                <a:gd name="connsiteY0" fmla="*/ 7144 h 114300"/>
                <a:gd name="connsiteX1" fmla="*/ 12799 w 66675"/>
                <a:gd name="connsiteY1" fmla="*/ 109061 h 114300"/>
                <a:gd name="connsiteX2" fmla="*/ 10894 w 66675"/>
                <a:gd name="connsiteY2" fmla="*/ 7144 h 114300"/>
              </a:gdLst>
              <a:ahLst/>
              <a:cxnLst>
                <a:cxn ang="0">
                  <a:pos x="connsiteX0" y="connsiteY0"/>
                </a:cxn>
                <a:cxn ang="0">
                  <a:pos x="connsiteX1" y="connsiteY1"/>
                </a:cxn>
                <a:cxn ang="0">
                  <a:pos x="connsiteX2" y="connsiteY2"/>
                </a:cxn>
              </a:cxnLst>
              <a:rect l="l" t="t" r="r" b="b"/>
              <a:pathLst>
                <a:path w="66675" h="114300">
                  <a:moveTo>
                    <a:pt x="10894" y="7144"/>
                  </a:moveTo>
                  <a:cubicBezTo>
                    <a:pt x="77569" y="51911"/>
                    <a:pt x="78521" y="66199"/>
                    <a:pt x="12799" y="109061"/>
                  </a:cubicBezTo>
                  <a:cubicBezTo>
                    <a:pt x="3274" y="74771"/>
                    <a:pt x="8036" y="41434"/>
                    <a:pt x="10894" y="7144"/>
                  </a:cubicBezTo>
                  <a:close/>
                </a:path>
              </a:pathLst>
            </a:custGeom>
            <a:grpFill/>
            <a:ln w="9525" cap="flat">
              <a:noFill/>
              <a:prstDash val="solid"/>
              <a:miter/>
            </a:ln>
          </p:spPr>
          <p:txBody>
            <a:bodyPr rtlCol="0" anchor="ctr"/>
            <a:lstStyle/>
            <a:p>
              <a:endParaRPr lang="en-US"/>
            </a:p>
          </p:txBody>
        </p:sp>
        <p:sp>
          <p:nvSpPr>
            <p:cNvPr id="1299" name="Freeform: Shape 1004">
              <a:extLst>
                <a:ext uri="{FF2B5EF4-FFF2-40B4-BE49-F238E27FC236}">
                  <a16:creationId xmlns:a16="http://schemas.microsoft.com/office/drawing/2014/main" id="{B1754E1C-03E5-CA45-94C1-A72D3D0F477C}"/>
                </a:ext>
              </a:extLst>
            </p:cNvPr>
            <p:cNvSpPr/>
            <p:nvPr/>
          </p:nvSpPr>
          <p:spPr>
            <a:xfrm>
              <a:off x="6029042" y="3183174"/>
              <a:ext cx="19050" cy="19050"/>
            </a:xfrm>
            <a:custGeom>
              <a:avLst/>
              <a:gdLst>
                <a:gd name="connsiteX0" fmla="*/ 8856 w 19050"/>
                <a:gd name="connsiteY0" fmla="*/ 7701 h 19050"/>
                <a:gd name="connsiteX1" fmla="*/ 19333 w 19050"/>
                <a:gd name="connsiteY1" fmla="*/ 18178 h 19050"/>
                <a:gd name="connsiteX2" fmla="*/ 8856 w 19050"/>
                <a:gd name="connsiteY2" fmla="*/ 7701 h 19050"/>
              </a:gdLst>
              <a:ahLst/>
              <a:cxnLst>
                <a:cxn ang="0">
                  <a:pos x="connsiteX0" y="connsiteY0"/>
                </a:cxn>
                <a:cxn ang="0">
                  <a:pos x="connsiteX1" y="connsiteY1"/>
                </a:cxn>
                <a:cxn ang="0">
                  <a:pos x="connsiteX2" y="connsiteY2"/>
                </a:cxn>
              </a:cxnLst>
              <a:rect l="l" t="t" r="r" b="b"/>
              <a:pathLst>
                <a:path w="19050" h="19050">
                  <a:moveTo>
                    <a:pt x="8856" y="7701"/>
                  </a:moveTo>
                  <a:cubicBezTo>
                    <a:pt x="17428" y="5796"/>
                    <a:pt x="21238" y="8653"/>
                    <a:pt x="19333" y="18178"/>
                  </a:cubicBezTo>
                  <a:cubicBezTo>
                    <a:pt x="9808" y="21036"/>
                    <a:pt x="4093" y="19131"/>
                    <a:pt x="8856" y="7701"/>
                  </a:cubicBezTo>
                  <a:close/>
                </a:path>
              </a:pathLst>
            </a:custGeom>
            <a:grpFill/>
            <a:ln w="9525" cap="flat">
              <a:noFill/>
              <a:prstDash val="solid"/>
              <a:miter/>
            </a:ln>
          </p:spPr>
          <p:txBody>
            <a:bodyPr rtlCol="0" anchor="ctr"/>
            <a:lstStyle/>
            <a:p>
              <a:endParaRPr lang="en-US"/>
            </a:p>
          </p:txBody>
        </p:sp>
        <p:sp>
          <p:nvSpPr>
            <p:cNvPr id="1300" name="Freeform: Shape 1005">
              <a:extLst>
                <a:ext uri="{FF2B5EF4-FFF2-40B4-BE49-F238E27FC236}">
                  <a16:creationId xmlns:a16="http://schemas.microsoft.com/office/drawing/2014/main" id="{8FE102B3-3587-1D4E-AD84-A1B099D6F0C6}"/>
                </a:ext>
              </a:extLst>
            </p:cNvPr>
            <p:cNvSpPr/>
            <p:nvPr/>
          </p:nvSpPr>
          <p:spPr>
            <a:xfrm>
              <a:off x="6039076" y="3192699"/>
              <a:ext cx="19050" cy="19050"/>
            </a:xfrm>
            <a:custGeom>
              <a:avLst/>
              <a:gdLst>
                <a:gd name="connsiteX0" fmla="*/ 8347 w 19050"/>
                <a:gd name="connsiteY0" fmla="*/ 7701 h 19050"/>
                <a:gd name="connsiteX1" fmla="*/ 18824 w 19050"/>
                <a:gd name="connsiteY1" fmla="*/ 18178 h 19050"/>
                <a:gd name="connsiteX2" fmla="*/ 8347 w 19050"/>
                <a:gd name="connsiteY2" fmla="*/ 7701 h 19050"/>
              </a:gdLst>
              <a:ahLst/>
              <a:cxnLst>
                <a:cxn ang="0">
                  <a:pos x="connsiteX0" y="connsiteY0"/>
                </a:cxn>
                <a:cxn ang="0">
                  <a:pos x="connsiteX1" y="connsiteY1"/>
                </a:cxn>
                <a:cxn ang="0">
                  <a:pos x="connsiteX2" y="connsiteY2"/>
                </a:cxn>
              </a:cxnLst>
              <a:rect l="l" t="t" r="r" b="b"/>
              <a:pathLst>
                <a:path w="19050" h="19050">
                  <a:moveTo>
                    <a:pt x="8347" y="7701"/>
                  </a:moveTo>
                  <a:cubicBezTo>
                    <a:pt x="16919" y="5796"/>
                    <a:pt x="20729" y="8653"/>
                    <a:pt x="18824" y="18178"/>
                  </a:cubicBezTo>
                  <a:cubicBezTo>
                    <a:pt x="10252" y="20083"/>
                    <a:pt x="4537" y="18178"/>
                    <a:pt x="8347" y="7701"/>
                  </a:cubicBezTo>
                  <a:close/>
                </a:path>
              </a:pathLst>
            </a:custGeom>
            <a:grpFill/>
            <a:ln w="9525" cap="flat">
              <a:noFill/>
              <a:prstDash val="solid"/>
              <a:miter/>
            </a:ln>
          </p:spPr>
          <p:txBody>
            <a:bodyPr rtlCol="0" anchor="ctr"/>
            <a:lstStyle/>
            <a:p>
              <a:endParaRPr lang="en-US"/>
            </a:p>
          </p:txBody>
        </p:sp>
        <p:sp>
          <p:nvSpPr>
            <p:cNvPr id="1301" name="Freeform: Shape 1006">
              <a:extLst>
                <a:ext uri="{FF2B5EF4-FFF2-40B4-BE49-F238E27FC236}">
                  <a16:creationId xmlns:a16="http://schemas.microsoft.com/office/drawing/2014/main" id="{46304C95-23BC-C24E-AE06-11FC2ACEBB81}"/>
                </a:ext>
              </a:extLst>
            </p:cNvPr>
            <p:cNvSpPr/>
            <p:nvPr/>
          </p:nvSpPr>
          <p:spPr>
            <a:xfrm>
              <a:off x="6049323" y="3202224"/>
              <a:ext cx="19050" cy="19050"/>
            </a:xfrm>
            <a:custGeom>
              <a:avLst/>
              <a:gdLst>
                <a:gd name="connsiteX0" fmla="*/ 7624 w 19050"/>
                <a:gd name="connsiteY0" fmla="*/ 7701 h 19050"/>
                <a:gd name="connsiteX1" fmla="*/ 18102 w 19050"/>
                <a:gd name="connsiteY1" fmla="*/ 18178 h 19050"/>
                <a:gd name="connsiteX2" fmla="*/ 7624 w 19050"/>
                <a:gd name="connsiteY2" fmla="*/ 7701 h 19050"/>
              </a:gdLst>
              <a:ahLst/>
              <a:cxnLst>
                <a:cxn ang="0">
                  <a:pos x="connsiteX0" y="connsiteY0"/>
                </a:cxn>
                <a:cxn ang="0">
                  <a:pos x="connsiteX1" y="connsiteY1"/>
                </a:cxn>
                <a:cxn ang="0">
                  <a:pos x="connsiteX2" y="connsiteY2"/>
                </a:cxn>
              </a:cxnLst>
              <a:rect l="l" t="t" r="r" b="b"/>
              <a:pathLst>
                <a:path w="19050" h="19050">
                  <a:moveTo>
                    <a:pt x="7624" y="7701"/>
                  </a:moveTo>
                  <a:cubicBezTo>
                    <a:pt x="16197" y="5796"/>
                    <a:pt x="20007" y="8653"/>
                    <a:pt x="18102" y="18178"/>
                  </a:cubicBezTo>
                  <a:cubicBezTo>
                    <a:pt x="9530" y="20083"/>
                    <a:pt x="5720" y="16273"/>
                    <a:pt x="7624" y="7701"/>
                  </a:cubicBezTo>
                  <a:close/>
                </a:path>
              </a:pathLst>
            </a:custGeom>
            <a:grpFill/>
            <a:ln w="9525" cap="flat">
              <a:noFill/>
              <a:prstDash val="solid"/>
              <a:miter/>
            </a:ln>
          </p:spPr>
          <p:txBody>
            <a:bodyPr rtlCol="0" anchor="ctr"/>
            <a:lstStyle/>
            <a:p>
              <a:endParaRPr lang="en-US"/>
            </a:p>
          </p:txBody>
        </p:sp>
        <p:sp>
          <p:nvSpPr>
            <p:cNvPr id="1302" name="Freeform: Shape 1007">
              <a:extLst>
                <a:ext uri="{FF2B5EF4-FFF2-40B4-BE49-F238E27FC236}">
                  <a16:creationId xmlns:a16="http://schemas.microsoft.com/office/drawing/2014/main" id="{D4B8C3D5-8915-2B4F-B2E9-3A5A76621341}"/>
                </a:ext>
              </a:extLst>
            </p:cNvPr>
            <p:cNvSpPr/>
            <p:nvPr/>
          </p:nvSpPr>
          <p:spPr>
            <a:xfrm>
              <a:off x="6058848" y="3211826"/>
              <a:ext cx="19050" cy="19050"/>
            </a:xfrm>
            <a:custGeom>
              <a:avLst/>
              <a:gdLst>
                <a:gd name="connsiteX0" fmla="*/ 7624 w 19050"/>
                <a:gd name="connsiteY0" fmla="*/ 7624 h 19050"/>
                <a:gd name="connsiteX1" fmla="*/ 18102 w 19050"/>
                <a:gd name="connsiteY1" fmla="*/ 18102 h 19050"/>
                <a:gd name="connsiteX2" fmla="*/ 7624 w 19050"/>
                <a:gd name="connsiteY2" fmla="*/ 7624 h 19050"/>
              </a:gdLst>
              <a:ahLst/>
              <a:cxnLst>
                <a:cxn ang="0">
                  <a:pos x="connsiteX0" y="connsiteY0"/>
                </a:cxn>
                <a:cxn ang="0">
                  <a:pos x="connsiteX1" y="connsiteY1"/>
                </a:cxn>
                <a:cxn ang="0">
                  <a:pos x="connsiteX2" y="connsiteY2"/>
                </a:cxn>
              </a:cxnLst>
              <a:rect l="l" t="t" r="r" b="b"/>
              <a:pathLst>
                <a:path w="19050" h="19050">
                  <a:moveTo>
                    <a:pt x="7624" y="7624"/>
                  </a:moveTo>
                  <a:cubicBezTo>
                    <a:pt x="16197" y="5720"/>
                    <a:pt x="20007" y="9529"/>
                    <a:pt x="18102" y="18102"/>
                  </a:cubicBezTo>
                  <a:cubicBezTo>
                    <a:pt x="9530" y="20007"/>
                    <a:pt x="5720" y="16197"/>
                    <a:pt x="7624" y="7624"/>
                  </a:cubicBezTo>
                  <a:close/>
                </a:path>
              </a:pathLst>
            </a:custGeom>
            <a:grpFill/>
            <a:ln w="9525" cap="flat">
              <a:noFill/>
              <a:prstDash val="solid"/>
              <a:miter/>
            </a:ln>
          </p:spPr>
          <p:txBody>
            <a:bodyPr rtlCol="0" anchor="ctr"/>
            <a:lstStyle/>
            <a:p>
              <a:endParaRPr lang="en-US"/>
            </a:p>
          </p:txBody>
        </p:sp>
      </p:grpSp>
      <p:sp>
        <p:nvSpPr>
          <p:cNvPr id="1303" name="Freeform: Shape 1008">
            <a:extLst>
              <a:ext uri="{FF2B5EF4-FFF2-40B4-BE49-F238E27FC236}">
                <a16:creationId xmlns:a16="http://schemas.microsoft.com/office/drawing/2014/main" id="{8BB87EA6-8D46-954E-9285-29088805145E}"/>
              </a:ext>
            </a:extLst>
          </p:cNvPr>
          <p:cNvSpPr/>
          <p:nvPr/>
        </p:nvSpPr>
        <p:spPr>
          <a:xfrm>
            <a:off x="8595686" y="3712438"/>
            <a:ext cx="265393" cy="265393"/>
          </a:xfrm>
          <a:custGeom>
            <a:avLst/>
            <a:gdLst>
              <a:gd name="connsiteX0" fmla="*/ 315754 w 628650"/>
              <a:gd name="connsiteY0" fmla="*/ 7149 h 628650"/>
              <a:gd name="connsiteX1" fmla="*/ 626269 w 628650"/>
              <a:gd name="connsiteY1" fmla="*/ 313854 h 628650"/>
              <a:gd name="connsiteX2" fmla="*/ 315754 w 628650"/>
              <a:gd name="connsiteY2" fmla="*/ 625321 h 628650"/>
              <a:gd name="connsiteX3" fmla="*/ 7144 w 628650"/>
              <a:gd name="connsiteY3" fmla="*/ 315759 h 628650"/>
              <a:gd name="connsiteX4" fmla="*/ 315754 w 628650"/>
              <a:gd name="connsiteY4" fmla="*/ 7149 h 628650"/>
              <a:gd name="connsiteX5" fmla="*/ 314801 w 628650"/>
              <a:gd name="connsiteY5" fmla="*/ 538644 h 628650"/>
              <a:gd name="connsiteX6" fmla="*/ 340519 w 628650"/>
              <a:gd name="connsiteY6" fmla="*/ 514831 h 628650"/>
              <a:gd name="connsiteX7" fmla="*/ 370999 w 628650"/>
              <a:gd name="connsiteY7" fmla="*/ 484351 h 628650"/>
              <a:gd name="connsiteX8" fmla="*/ 442436 w 628650"/>
              <a:gd name="connsiteY8" fmla="*/ 388149 h 628650"/>
              <a:gd name="connsiteX9" fmla="*/ 368141 w 628650"/>
              <a:gd name="connsiteY9" fmla="*/ 289089 h 628650"/>
              <a:gd name="connsiteX10" fmla="*/ 298609 w 628650"/>
              <a:gd name="connsiteY10" fmla="*/ 257656 h 628650"/>
              <a:gd name="connsiteX11" fmla="*/ 282416 w 628650"/>
              <a:gd name="connsiteY11" fmla="*/ 226224 h 628650"/>
              <a:gd name="connsiteX12" fmla="*/ 310039 w 628650"/>
              <a:gd name="connsiteY12" fmla="*/ 204316 h 628650"/>
              <a:gd name="connsiteX13" fmla="*/ 375761 w 628650"/>
              <a:gd name="connsiteY13" fmla="*/ 208126 h 628650"/>
              <a:gd name="connsiteX14" fmla="*/ 418624 w 628650"/>
              <a:gd name="connsiteY14" fmla="*/ 185266 h 628650"/>
              <a:gd name="connsiteX15" fmla="*/ 391001 w 628650"/>
              <a:gd name="connsiteY15" fmla="*/ 142404 h 628650"/>
              <a:gd name="connsiteX16" fmla="*/ 334804 w 628650"/>
              <a:gd name="connsiteY16" fmla="*/ 109066 h 628650"/>
              <a:gd name="connsiteX17" fmla="*/ 290036 w 628650"/>
              <a:gd name="connsiteY17" fmla="*/ 115734 h 628650"/>
              <a:gd name="connsiteX18" fmla="*/ 255746 w 628650"/>
              <a:gd name="connsiteY18" fmla="*/ 150976 h 628650"/>
              <a:gd name="connsiteX19" fmla="*/ 191929 w 628650"/>
              <a:gd name="connsiteY19" fmla="*/ 242416 h 628650"/>
              <a:gd name="connsiteX20" fmla="*/ 258604 w 628650"/>
              <a:gd name="connsiteY20" fmla="*/ 331951 h 628650"/>
              <a:gd name="connsiteX21" fmla="*/ 311944 w 628650"/>
              <a:gd name="connsiteY21" fmla="*/ 352906 h 628650"/>
              <a:gd name="connsiteX22" fmla="*/ 350996 w 628650"/>
              <a:gd name="connsiteY22" fmla="*/ 399579 h 628650"/>
              <a:gd name="connsiteX23" fmla="*/ 294799 w 628650"/>
              <a:gd name="connsiteY23" fmla="*/ 428154 h 628650"/>
              <a:gd name="connsiteX24" fmla="*/ 234791 w 628650"/>
              <a:gd name="connsiteY24" fmla="*/ 416724 h 628650"/>
              <a:gd name="connsiteX25" fmla="*/ 200501 w 628650"/>
              <a:gd name="connsiteY25" fmla="*/ 431964 h 628650"/>
              <a:gd name="connsiteX26" fmla="*/ 212884 w 628650"/>
              <a:gd name="connsiteY26" fmla="*/ 482446 h 628650"/>
              <a:gd name="connsiteX27" fmla="*/ 301466 w 628650"/>
              <a:gd name="connsiteY27" fmla="*/ 532929 h 628650"/>
              <a:gd name="connsiteX28" fmla="*/ 314801 w 628650"/>
              <a:gd name="connsiteY28" fmla="*/ 53864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650" h="628650">
                <a:moveTo>
                  <a:pt x="315754" y="7149"/>
                </a:moveTo>
                <a:cubicBezTo>
                  <a:pt x="486251" y="6196"/>
                  <a:pt x="625317" y="144309"/>
                  <a:pt x="626269" y="313854"/>
                </a:cubicBezTo>
                <a:cubicBezTo>
                  <a:pt x="627221" y="487209"/>
                  <a:pt x="488156" y="626274"/>
                  <a:pt x="315754" y="625321"/>
                </a:cubicBezTo>
                <a:cubicBezTo>
                  <a:pt x="146209" y="625321"/>
                  <a:pt x="7144" y="486256"/>
                  <a:pt x="7144" y="315759"/>
                </a:cubicBezTo>
                <a:cubicBezTo>
                  <a:pt x="7144" y="147166"/>
                  <a:pt x="145256" y="8101"/>
                  <a:pt x="315754" y="7149"/>
                </a:cubicBezTo>
                <a:close/>
                <a:moveTo>
                  <a:pt x="314801" y="538644"/>
                </a:moveTo>
                <a:cubicBezTo>
                  <a:pt x="329089" y="536739"/>
                  <a:pt x="340519" y="529119"/>
                  <a:pt x="340519" y="514831"/>
                </a:cubicBezTo>
                <a:cubicBezTo>
                  <a:pt x="341471" y="493876"/>
                  <a:pt x="356711" y="490066"/>
                  <a:pt x="370999" y="484351"/>
                </a:cubicBezTo>
                <a:cubicBezTo>
                  <a:pt x="414814" y="467206"/>
                  <a:pt x="441484" y="435774"/>
                  <a:pt x="442436" y="388149"/>
                </a:cubicBezTo>
                <a:cubicBezTo>
                  <a:pt x="443389" y="336714"/>
                  <a:pt x="412909" y="307186"/>
                  <a:pt x="368141" y="289089"/>
                </a:cubicBezTo>
                <a:cubicBezTo>
                  <a:pt x="345281" y="279564"/>
                  <a:pt x="321469" y="269086"/>
                  <a:pt x="298609" y="257656"/>
                </a:cubicBezTo>
                <a:cubicBezTo>
                  <a:pt x="287179" y="251941"/>
                  <a:pt x="279559" y="240511"/>
                  <a:pt x="282416" y="226224"/>
                </a:cubicBezTo>
                <a:cubicBezTo>
                  <a:pt x="285274" y="210984"/>
                  <a:pt x="296704" y="205269"/>
                  <a:pt x="310039" y="204316"/>
                </a:cubicBezTo>
                <a:cubicBezTo>
                  <a:pt x="331946" y="204316"/>
                  <a:pt x="355759" y="201459"/>
                  <a:pt x="375761" y="208126"/>
                </a:cubicBezTo>
                <a:cubicBezTo>
                  <a:pt x="402431" y="216699"/>
                  <a:pt x="411956" y="210984"/>
                  <a:pt x="418624" y="185266"/>
                </a:cubicBezTo>
                <a:cubicBezTo>
                  <a:pt x="426244" y="156691"/>
                  <a:pt x="414814" y="148119"/>
                  <a:pt x="391001" y="142404"/>
                </a:cubicBezTo>
                <a:cubicBezTo>
                  <a:pt x="369094" y="137641"/>
                  <a:pt x="347186" y="138594"/>
                  <a:pt x="334804" y="109066"/>
                </a:cubicBezTo>
                <a:cubicBezTo>
                  <a:pt x="324326" y="83349"/>
                  <a:pt x="298609" y="90016"/>
                  <a:pt x="290036" y="115734"/>
                </a:cubicBezTo>
                <a:cubicBezTo>
                  <a:pt x="283369" y="134784"/>
                  <a:pt x="272891" y="143356"/>
                  <a:pt x="255746" y="150976"/>
                </a:cubicBezTo>
                <a:cubicBezTo>
                  <a:pt x="215741" y="168121"/>
                  <a:pt x="191929" y="197649"/>
                  <a:pt x="191929" y="242416"/>
                </a:cubicBezTo>
                <a:cubicBezTo>
                  <a:pt x="190976" y="288136"/>
                  <a:pt x="219551" y="314806"/>
                  <a:pt x="258604" y="331951"/>
                </a:cubicBezTo>
                <a:cubicBezTo>
                  <a:pt x="275749" y="339571"/>
                  <a:pt x="294799" y="344334"/>
                  <a:pt x="311944" y="352906"/>
                </a:cubicBezTo>
                <a:cubicBezTo>
                  <a:pt x="331946" y="362431"/>
                  <a:pt x="355759" y="371004"/>
                  <a:pt x="350996" y="399579"/>
                </a:cubicBezTo>
                <a:cubicBezTo>
                  <a:pt x="345281" y="431964"/>
                  <a:pt x="317659" y="430059"/>
                  <a:pt x="294799" y="428154"/>
                </a:cubicBezTo>
                <a:cubicBezTo>
                  <a:pt x="274796" y="427201"/>
                  <a:pt x="253841" y="423391"/>
                  <a:pt x="234791" y="416724"/>
                </a:cubicBezTo>
                <a:cubicBezTo>
                  <a:pt x="215741" y="409104"/>
                  <a:pt x="204311" y="411009"/>
                  <a:pt x="200501" y="431964"/>
                </a:cubicBezTo>
                <a:cubicBezTo>
                  <a:pt x="196691" y="450061"/>
                  <a:pt x="180499" y="472921"/>
                  <a:pt x="212884" y="482446"/>
                </a:cubicBezTo>
                <a:cubicBezTo>
                  <a:pt x="246221" y="492924"/>
                  <a:pt x="285274" y="492924"/>
                  <a:pt x="301466" y="532929"/>
                </a:cubicBezTo>
                <a:cubicBezTo>
                  <a:pt x="303371" y="536739"/>
                  <a:pt x="310039" y="537691"/>
                  <a:pt x="314801" y="538644"/>
                </a:cubicBezTo>
                <a:close/>
              </a:path>
            </a:pathLst>
          </a:custGeom>
          <a:solidFill>
            <a:srgbClr val="358555"/>
          </a:solidFill>
          <a:ln w="9525" cap="flat">
            <a:noFill/>
            <a:prstDash val="solid"/>
            <a:miter/>
          </a:ln>
        </p:spPr>
        <p:txBody>
          <a:bodyPr rtlCol="0" anchor="ctr"/>
          <a:lstStyle/>
          <a:p>
            <a:endParaRPr lang="en-US"/>
          </a:p>
        </p:txBody>
      </p:sp>
      <p:grpSp>
        <p:nvGrpSpPr>
          <p:cNvPr id="1304" name="Group 1303">
            <a:extLst>
              <a:ext uri="{FF2B5EF4-FFF2-40B4-BE49-F238E27FC236}">
                <a16:creationId xmlns:a16="http://schemas.microsoft.com/office/drawing/2014/main" id="{3CDDE315-7E8F-9D43-A7AC-5398656FF689}"/>
              </a:ext>
            </a:extLst>
          </p:cNvPr>
          <p:cNvGrpSpPr/>
          <p:nvPr/>
        </p:nvGrpSpPr>
        <p:grpSpPr>
          <a:xfrm>
            <a:off x="9634110" y="3702878"/>
            <a:ext cx="253330" cy="255739"/>
            <a:chOff x="2827860" y="2960523"/>
            <a:chExt cx="600075" cy="605781"/>
          </a:xfrm>
          <a:solidFill>
            <a:srgbClr val="358555"/>
          </a:solidFill>
        </p:grpSpPr>
        <p:sp>
          <p:nvSpPr>
            <p:cNvPr id="1305" name="Freeform: Shape 1010">
              <a:extLst>
                <a:ext uri="{FF2B5EF4-FFF2-40B4-BE49-F238E27FC236}">
                  <a16:creationId xmlns:a16="http://schemas.microsoft.com/office/drawing/2014/main" id="{AF30A5B6-9069-7840-A726-419C6A89F3FA}"/>
                </a:ext>
              </a:extLst>
            </p:cNvPr>
            <p:cNvSpPr/>
            <p:nvPr/>
          </p:nvSpPr>
          <p:spPr>
            <a:xfrm>
              <a:off x="2827860" y="2960523"/>
              <a:ext cx="600075" cy="495300"/>
            </a:xfrm>
            <a:custGeom>
              <a:avLst/>
              <a:gdLst>
                <a:gd name="connsiteX0" fmla="*/ 601140 w 600075"/>
                <a:gd name="connsiteY0" fmla="*/ 316077 h 495300"/>
                <a:gd name="connsiteX1" fmla="*/ 558277 w 600075"/>
                <a:gd name="connsiteY1" fmla="*/ 466572 h 495300"/>
                <a:gd name="connsiteX2" fmla="*/ 503985 w 600075"/>
                <a:gd name="connsiteY2" fmla="*/ 480860 h 495300"/>
                <a:gd name="connsiteX3" fmla="*/ 432547 w 600075"/>
                <a:gd name="connsiteY3" fmla="*/ 449427 h 495300"/>
                <a:gd name="connsiteX4" fmla="*/ 403020 w 600075"/>
                <a:gd name="connsiteY4" fmla="*/ 434187 h 495300"/>
                <a:gd name="connsiteX5" fmla="*/ 430643 w 600075"/>
                <a:gd name="connsiteY5" fmla="*/ 399897 h 495300"/>
                <a:gd name="connsiteX6" fmla="*/ 478268 w 600075"/>
                <a:gd name="connsiteY6" fmla="*/ 399897 h 495300"/>
                <a:gd name="connsiteX7" fmla="*/ 520177 w 600075"/>
                <a:gd name="connsiteY7" fmla="*/ 365607 h 495300"/>
                <a:gd name="connsiteX8" fmla="*/ 491602 w 600075"/>
                <a:gd name="connsiteY8" fmla="*/ 328460 h 495300"/>
                <a:gd name="connsiteX9" fmla="*/ 472552 w 600075"/>
                <a:gd name="connsiteY9" fmla="*/ 328460 h 495300"/>
                <a:gd name="connsiteX10" fmla="*/ 439215 w 600075"/>
                <a:gd name="connsiteY10" fmla="*/ 305600 h 495300"/>
                <a:gd name="connsiteX11" fmla="*/ 473505 w 600075"/>
                <a:gd name="connsiteY11" fmla="*/ 279882 h 495300"/>
                <a:gd name="connsiteX12" fmla="*/ 521130 w 600075"/>
                <a:gd name="connsiteY12" fmla="*/ 257975 h 495300"/>
                <a:gd name="connsiteX13" fmla="*/ 467790 w 600075"/>
                <a:gd name="connsiteY13" fmla="*/ 206540 h 495300"/>
                <a:gd name="connsiteX14" fmla="*/ 354443 w 600075"/>
                <a:gd name="connsiteY14" fmla="*/ 123672 h 495300"/>
                <a:gd name="connsiteX15" fmla="*/ 303960 w 600075"/>
                <a:gd name="connsiteY15" fmla="*/ 79857 h 495300"/>
                <a:gd name="connsiteX16" fmla="*/ 257287 w 600075"/>
                <a:gd name="connsiteY16" fmla="*/ 122720 h 495300"/>
                <a:gd name="connsiteX17" fmla="*/ 142987 w 600075"/>
                <a:gd name="connsiteY17" fmla="*/ 206540 h 495300"/>
                <a:gd name="connsiteX18" fmla="*/ 88695 w 600075"/>
                <a:gd name="connsiteY18" fmla="*/ 257975 h 495300"/>
                <a:gd name="connsiteX19" fmla="*/ 107745 w 600075"/>
                <a:gd name="connsiteY19" fmla="*/ 280835 h 495300"/>
                <a:gd name="connsiteX20" fmla="*/ 136320 w 600075"/>
                <a:gd name="connsiteY20" fmla="*/ 280835 h 495300"/>
                <a:gd name="connsiteX21" fmla="*/ 170610 w 600075"/>
                <a:gd name="connsiteY21" fmla="*/ 301790 h 495300"/>
                <a:gd name="connsiteX22" fmla="*/ 137272 w 600075"/>
                <a:gd name="connsiteY22" fmla="*/ 329412 h 495300"/>
                <a:gd name="connsiteX23" fmla="*/ 90600 w 600075"/>
                <a:gd name="connsiteY23" fmla="*/ 349415 h 495300"/>
                <a:gd name="connsiteX24" fmla="*/ 142987 w 600075"/>
                <a:gd name="connsiteY24" fmla="*/ 399897 h 495300"/>
                <a:gd name="connsiteX25" fmla="*/ 181087 w 600075"/>
                <a:gd name="connsiteY25" fmla="*/ 399897 h 495300"/>
                <a:gd name="connsiteX26" fmla="*/ 210615 w 600075"/>
                <a:gd name="connsiteY26" fmla="*/ 432282 h 495300"/>
                <a:gd name="connsiteX27" fmla="*/ 182992 w 600075"/>
                <a:gd name="connsiteY27" fmla="*/ 449427 h 495300"/>
                <a:gd name="connsiteX28" fmla="*/ 102982 w 600075"/>
                <a:gd name="connsiteY28" fmla="*/ 484670 h 495300"/>
                <a:gd name="connsiteX29" fmla="*/ 60120 w 600075"/>
                <a:gd name="connsiteY29" fmla="*/ 475145 h 495300"/>
                <a:gd name="connsiteX30" fmla="*/ 38212 w 600075"/>
                <a:gd name="connsiteY30" fmla="*/ 176060 h 495300"/>
                <a:gd name="connsiteX31" fmla="*/ 283957 w 600075"/>
                <a:gd name="connsiteY31" fmla="*/ 7467 h 495300"/>
                <a:gd name="connsiteX32" fmla="*/ 601140 w 600075"/>
                <a:gd name="connsiteY32" fmla="*/ 316077 h 495300"/>
                <a:gd name="connsiteX33" fmla="*/ 209662 w 600075"/>
                <a:gd name="connsiteY33" fmla="*/ 105575 h 495300"/>
                <a:gd name="connsiteX34" fmla="*/ 145845 w 600075"/>
                <a:gd name="connsiteY34" fmla="*/ 157962 h 495300"/>
                <a:gd name="connsiteX35" fmla="*/ 209662 w 600075"/>
                <a:gd name="connsiteY35" fmla="*/ 105575 h 495300"/>
                <a:gd name="connsiteX36" fmla="*/ 411593 w 600075"/>
                <a:gd name="connsiteY36" fmla="*/ 111290 h 495300"/>
                <a:gd name="connsiteX37" fmla="*/ 462075 w 600075"/>
                <a:gd name="connsiteY37" fmla="*/ 150342 h 495300"/>
                <a:gd name="connsiteX38" fmla="*/ 411593 w 600075"/>
                <a:gd name="connsiteY38" fmla="*/ 11129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0075" h="495300">
                  <a:moveTo>
                    <a:pt x="601140" y="316077"/>
                  </a:moveTo>
                  <a:cubicBezTo>
                    <a:pt x="605902" y="366560"/>
                    <a:pt x="587805" y="417995"/>
                    <a:pt x="558277" y="466572"/>
                  </a:cubicBezTo>
                  <a:cubicBezTo>
                    <a:pt x="544943" y="488480"/>
                    <a:pt x="533512" y="503720"/>
                    <a:pt x="503985" y="480860"/>
                  </a:cubicBezTo>
                  <a:cubicBezTo>
                    <a:pt x="483982" y="465620"/>
                    <a:pt x="463027" y="444665"/>
                    <a:pt x="432547" y="449427"/>
                  </a:cubicBezTo>
                  <a:cubicBezTo>
                    <a:pt x="421118" y="451332"/>
                    <a:pt x="403020" y="451332"/>
                    <a:pt x="403020" y="434187"/>
                  </a:cubicBezTo>
                  <a:cubicBezTo>
                    <a:pt x="403020" y="418947"/>
                    <a:pt x="413497" y="402755"/>
                    <a:pt x="430643" y="399897"/>
                  </a:cubicBezTo>
                  <a:cubicBezTo>
                    <a:pt x="445882" y="397040"/>
                    <a:pt x="462075" y="398945"/>
                    <a:pt x="478268" y="399897"/>
                  </a:cubicBezTo>
                  <a:cubicBezTo>
                    <a:pt x="504937" y="402755"/>
                    <a:pt x="514462" y="387515"/>
                    <a:pt x="520177" y="365607"/>
                  </a:cubicBezTo>
                  <a:cubicBezTo>
                    <a:pt x="527797" y="339890"/>
                    <a:pt x="522082" y="325602"/>
                    <a:pt x="491602" y="328460"/>
                  </a:cubicBezTo>
                  <a:cubicBezTo>
                    <a:pt x="484935" y="329412"/>
                    <a:pt x="479220" y="328460"/>
                    <a:pt x="472552" y="328460"/>
                  </a:cubicBezTo>
                  <a:cubicBezTo>
                    <a:pt x="456360" y="328460"/>
                    <a:pt x="440168" y="330365"/>
                    <a:pt x="439215" y="305600"/>
                  </a:cubicBezTo>
                  <a:cubicBezTo>
                    <a:pt x="438262" y="277977"/>
                    <a:pt x="456360" y="282740"/>
                    <a:pt x="473505" y="279882"/>
                  </a:cubicBezTo>
                  <a:cubicBezTo>
                    <a:pt x="490650" y="276072"/>
                    <a:pt x="523035" y="298932"/>
                    <a:pt x="521130" y="257975"/>
                  </a:cubicBezTo>
                  <a:cubicBezTo>
                    <a:pt x="519225" y="226542"/>
                    <a:pt x="506843" y="205587"/>
                    <a:pt x="467790" y="206540"/>
                  </a:cubicBezTo>
                  <a:cubicBezTo>
                    <a:pt x="412545" y="208445"/>
                    <a:pt x="372540" y="177965"/>
                    <a:pt x="354443" y="123672"/>
                  </a:cubicBezTo>
                  <a:cubicBezTo>
                    <a:pt x="345870" y="97955"/>
                    <a:pt x="337297" y="78905"/>
                    <a:pt x="303960" y="79857"/>
                  </a:cubicBezTo>
                  <a:cubicBezTo>
                    <a:pt x="271575" y="80810"/>
                    <a:pt x="264907" y="99860"/>
                    <a:pt x="257287" y="122720"/>
                  </a:cubicBezTo>
                  <a:cubicBezTo>
                    <a:pt x="238237" y="177965"/>
                    <a:pt x="200137" y="208445"/>
                    <a:pt x="142987" y="206540"/>
                  </a:cubicBezTo>
                  <a:cubicBezTo>
                    <a:pt x="102982" y="205587"/>
                    <a:pt x="96315" y="229400"/>
                    <a:pt x="88695" y="257975"/>
                  </a:cubicBezTo>
                  <a:cubicBezTo>
                    <a:pt x="84885" y="275120"/>
                    <a:pt x="91552" y="281787"/>
                    <a:pt x="107745" y="280835"/>
                  </a:cubicBezTo>
                  <a:cubicBezTo>
                    <a:pt x="117270" y="280835"/>
                    <a:pt x="126795" y="279882"/>
                    <a:pt x="136320" y="280835"/>
                  </a:cubicBezTo>
                  <a:cubicBezTo>
                    <a:pt x="150607" y="281787"/>
                    <a:pt x="169657" y="276072"/>
                    <a:pt x="170610" y="301790"/>
                  </a:cubicBezTo>
                  <a:cubicBezTo>
                    <a:pt x="171562" y="327507"/>
                    <a:pt x="155370" y="326555"/>
                    <a:pt x="137272" y="329412"/>
                  </a:cubicBezTo>
                  <a:cubicBezTo>
                    <a:pt x="120127" y="331317"/>
                    <a:pt x="90600" y="313220"/>
                    <a:pt x="90600" y="349415"/>
                  </a:cubicBezTo>
                  <a:cubicBezTo>
                    <a:pt x="90600" y="380847"/>
                    <a:pt x="103935" y="404660"/>
                    <a:pt x="142987" y="399897"/>
                  </a:cubicBezTo>
                  <a:cubicBezTo>
                    <a:pt x="155370" y="397992"/>
                    <a:pt x="168705" y="398945"/>
                    <a:pt x="181087" y="399897"/>
                  </a:cubicBezTo>
                  <a:cubicBezTo>
                    <a:pt x="200137" y="401802"/>
                    <a:pt x="208710" y="418947"/>
                    <a:pt x="210615" y="432282"/>
                  </a:cubicBezTo>
                  <a:cubicBezTo>
                    <a:pt x="213472" y="449427"/>
                    <a:pt x="194422" y="451332"/>
                    <a:pt x="182992" y="449427"/>
                  </a:cubicBezTo>
                  <a:cubicBezTo>
                    <a:pt x="148702" y="444665"/>
                    <a:pt x="127747" y="469430"/>
                    <a:pt x="102982" y="484670"/>
                  </a:cubicBezTo>
                  <a:cubicBezTo>
                    <a:pt x="82027" y="497052"/>
                    <a:pt x="71550" y="493242"/>
                    <a:pt x="60120" y="475145"/>
                  </a:cubicBezTo>
                  <a:cubicBezTo>
                    <a:pt x="112" y="378942"/>
                    <a:pt x="-11318" y="278930"/>
                    <a:pt x="38212" y="176060"/>
                  </a:cubicBezTo>
                  <a:cubicBezTo>
                    <a:pt x="87742" y="74142"/>
                    <a:pt x="169657" y="12230"/>
                    <a:pt x="283957" y="7467"/>
                  </a:cubicBezTo>
                  <a:cubicBezTo>
                    <a:pt x="469695" y="-153"/>
                    <a:pt x="601140" y="127482"/>
                    <a:pt x="601140" y="316077"/>
                  </a:cubicBezTo>
                  <a:close/>
                  <a:moveTo>
                    <a:pt x="209662" y="105575"/>
                  </a:moveTo>
                  <a:cubicBezTo>
                    <a:pt x="181087" y="118910"/>
                    <a:pt x="160132" y="132245"/>
                    <a:pt x="145845" y="157962"/>
                  </a:cubicBezTo>
                  <a:cubicBezTo>
                    <a:pt x="193470" y="174155"/>
                    <a:pt x="206805" y="150342"/>
                    <a:pt x="209662" y="105575"/>
                  </a:cubicBezTo>
                  <a:close/>
                  <a:moveTo>
                    <a:pt x="411593" y="111290"/>
                  </a:moveTo>
                  <a:cubicBezTo>
                    <a:pt x="412545" y="163677"/>
                    <a:pt x="418260" y="167487"/>
                    <a:pt x="462075" y="150342"/>
                  </a:cubicBezTo>
                  <a:cubicBezTo>
                    <a:pt x="451597" y="131292"/>
                    <a:pt x="434452" y="121767"/>
                    <a:pt x="411593" y="111290"/>
                  </a:cubicBezTo>
                  <a:close/>
                </a:path>
              </a:pathLst>
            </a:custGeom>
            <a:grpFill/>
            <a:ln w="9525" cap="flat">
              <a:noFill/>
              <a:prstDash val="solid"/>
              <a:miter/>
            </a:ln>
          </p:spPr>
          <p:txBody>
            <a:bodyPr rtlCol="0" anchor="ctr"/>
            <a:lstStyle/>
            <a:p>
              <a:endParaRPr lang="en-US"/>
            </a:p>
          </p:txBody>
        </p:sp>
        <p:sp>
          <p:nvSpPr>
            <p:cNvPr id="1306" name="Freeform: Shape 1011">
              <a:extLst>
                <a:ext uri="{FF2B5EF4-FFF2-40B4-BE49-F238E27FC236}">
                  <a16:creationId xmlns:a16="http://schemas.microsoft.com/office/drawing/2014/main" id="{7F6D607F-3115-A64A-AEAF-10C924CC716F}"/>
                </a:ext>
              </a:extLst>
            </p:cNvPr>
            <p:cNvSpPr/>
            <p:nvPr/>
          </p:nvSpPr>
          <p:spPr>
            <a:xfrm>
              <a:off x="2917346" y="3137679"/>
              <a:ext cx="438150" cy="428625"/>
            </a:xfrm>
            <a:custGeom>
              <a:avLst/>
              <a:gdLst>
                <a:gd name="connsiteX0" fmla="*/ 220189 w 438150"/>
                <a:gd name="connsiteY0" fmla="*/ 419909 h 428625"/>
                <a:gd name="connsiteX1" fmla="*/ 39214 w 438150"/>
                <a:gd name="connsiteY1" fmla="*/ 420861 h 428625"/>
                <a:gd name="connsiteX2" fmla="*/ 8734 w 438150"/>
                <a:gd name="connsiteY2" fmla="*/ 383714 h 428625"/>
                <a:gd name="connsiteX3" fmla="*/ 57312 w 438150"/>
                <a:gd name="connsiteY3" fmla="*/ 323706 h 428625"/>
                <a:gd name="connsiteX4" fmla="*/ 116367 w 438150"/>
                <a:gd name="connsiteY4" fmla="*/ 306561 h 428625"/>
                <a:gd name="connsiteX5" fmla="*/ 149704 w 438150"/>
                <a:gd name="connsiteY5" fmla="*/ 216074 h 428625"/>
                <a:gd name="connsiteX6" fmla="*/ 130654 w 438150"/>
                <a:gd name="connsiteY6" fmla="*/ 73199 h 428625"/>
                <a:gd name="connsiteX7" fmla="*/ 213522 w 438150"/>
                <a:gd name="connsiteY7" fmla="*/ 7476 h 428625"/>
                <a:gd name="connsiteX8" fmla="*/ 311629 w 438150"/>
                <a:gd name="connsiteY8" fmla="*/ 65579 h 428625"/>
                <a:gd name="connsiteX9" fmla="*/ 291627 w 438150"/>
                <a:gd name="connsiteY9" fmla="*/ 220836 h 428625"/>
                <a:gd name="connsiteX10" fmla="*/ 318297 w 438150"/>
                <a:gd name="connsiteY10" fmla="*/ 303704 h 428625"/>
                <a:gd name="connsiteX11" fmla="*/ 386877 w 438150"/>
                <a:gd name="connsiteY11" fmla="*/ 323706 h 428625"/>
                <a:gd name="connsiteX12" fmla="*/ 431644 w 438150"/>
                <a:gd name="connsiteY12" fmla="*/ 369426 h 428625"/>
                <a:gd name="connsiteX13" fmla="*/ 393544 w 438150"/>
                <a:gd name="connsiteY13" fmla="*/ 421814 h 428625"/>
                <a:gd name="connsiteX14" fmla="*/ 220189 w 438150"/>
                <a:gd name="connsiteY14" fmla="*/ 419909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150" h="428625">
                  <a:moveTo>
                    <a:pt x="220189" y="419909"/>
                  </a:moveTo>
                  <a:cubicBezTo>
                    <a:pt x="160182" y="419909"/>
                    <a:pt x="99222" y="418956"/>
                    <a:pt x="39214" y="420861"/>
                  </a:cubicBezTo>
                  <a:cubicBezTo>
                    <a:pt x="8734" y="421814"/>
                    <a:pt x="3972" y="408479"/>
                    <a:pt x="8734" y="383714"/>
                  </a:cubicBezTo>
                  <a:cubicBezTo>
                    <a:pt x="14449" y="355139"/>
                    <a:pt x="28737" y="333231"/>
                    <a:pt x="57312" y="323706"/>
                  </a:cubicBezTo>
                  <a:cubicBezTo>
                    <a:pt x="76362" y="317039"/>
                    <a:pt x="97317" y="313229"/>
                    <a:pt x="116367" y="306561"/>
                  </a:cubicBezTo>
                  <a:cubicBezTo>
                    <a:pt x="172564" y="287511"/>
                    <a:pt x="181137" y="266556"/>
                    <a:pt x="149704" y="216074"/>
                  </a:cubicBezTo>
                  <a:cubicBezTo>
                    <a:pt x="121129" y="171306"/>
                    <a:pt x="120177" y="121776"/>
                    <a:pt x="130654" y="73199"/>
                  </a:cubicBezTo>
                  <a:cubicBezTo>
                    <a:pt x="139227" y="31289"/>
                    <a:pt x="169707" y="10334"/>
                    <a:pt x="213522" y="7476"/>
                  </a:cubicBezTo>
                  <a:cubicBezTo>
                    <a:pt x="259242" y="4619"/>
                    <a:pt x="296389" y="19859"/>
                    <a:pt x="311629" y="65579"/>
                  </a:cubicBezTo>
                  <a:cubicBezTo>
                    <a:pt x="329727" y="118919"/>
                    <a:pt x="324012" y="171306"/>
                    <a:pt x="291627" y="220836"/>
                  </a:cubicBezTo>
                  <a:cubicBezTo>
                    <a:pt x="263052" y="263699"/>
                    <a:pt x="270672" y="284654"/>
                    <a:pt x="318297" y="303704"/>
                  </a:cubicBezTo>
                  <a:cubicBezTo>
                    <a:pt x="340204" y="312276"/>
                    <a:pt x="364017" y="317039"/>
                    <a:pt x="386877" y="323706"/>
                  </a:cubicBezTo>
                  <a:cubicBezTo>
                    <a:pt x="409737" y="330374"/>
                    <a:pt x="425929" y="345614"/>
                    <a:pt x="431644" y="369426"/>
                  </a:cubicBezTo>
                  <a:cubicBezTo>
                    <a:pt x="439264" y="400859"/>
                    <a:pt x="438312" y="424671"/>
                    <a:pt x="393544" y="421814"/>
                  </a:cubicBezTo>
                  <a:cubicBezTo>
                    <a:pt x="334489" y="417051"/>
                    <a:pt x="277339" y="419909"/>
                    <a:pt x="220189" y="419909"/>
                  </a:cubicBezTo>
                  <a:close/>
                </a:path>
              </a:pathLst>
            </a:custGeom>
            <a:grpFill/>
            <a:ln w="9525" cap="flat">
              <a:noFill/>
              <a:prstDash val="solid"/>
              <a:miter/>
            </a:ln>
          </p:spPr>
          <p:txBody>
            <a:bodyPr rtlCol="0" anchor="ctr"/>
            <a:lstStyle/>
            <a:p>
              <a:endParaRPr lang="en-US"/>
            </a:p>
          </p:txBody>
        </p:sp>
      </p:grpSp>
      <p:grpSp>
        <p:nvGrpSpPr>
          <p:cNvPr id="1307" name="Group 1306">
            <a:extLst>
              <a:ext uri="{FF2B5EF4-FFF2-40B4-BE49-F238E27FC236}">
                <a16:creationId xmlns:a16="http://schemas.microsoft.com/office/drawing/2014/main" id="{6FA1FDE3-1018-3A43-8648-E635CECCDEF8}"/>
              </a:ext>
            </a:extLst>
          </p:cNvPr>
          <p:cNvGrpSpPr/>
          <p:nvPr/>
        </p:nvGrpSpPr>
        <p:grpSpPr>
          <a:xfrm>
            <a:off x="9103587" y="3749943"/>
            <a:ext cx="242883" cy="214236"/>
            <a:chOff x="5799277" y="3205850"/>
            <a:chExt cx="575329" cy="507471"/>
          </a:xfrm>
          <a:solidFill>
            <a:srgbClr val="358555"/>
          </a:solidFill>
        </p:grpSpPr>
        <p:sp>
          <p:nvSpPr>
            <p:cNvPr id="1308" name="Freeform: Shape 1013">
              <a:extLst>
                <a:ext uri="{FF2B5EF4-FFF2-40B4-BE49-F238E27FC236}">
                  <a16:creationId xmlns:a16="http://schemas.microsoft.com/office/drawing/2014/main" id="{EA43707C-7286-0244-A5A2-5B40C814C169}"/>
                </a:ext>
              </a:extLst>
            </p:cNvPr>
            <p:cNvSpPr/>
            <p:nvPr/>
          </p:nvSpPr>
          <p:spPr>
            <a:xfrm>
              <a:off x="6098381" y="3205850"/>
              <a:ext cx="276225" cy="419100"/>
            </a:xfrm>
            <a:custGeom>
              <a:avLst/>
              <a:gdLst>
                <a:gd name="connsiteX0" fmla="*/ 7144 w 276225"/>
                <a:gd name="connsiteY0" fmla="*/ 159332 h 419100"/>
                <a:gd name="connsiteX1" fmla="*/ 113824 w 276225"/>
                <a:gd name="connsiteY1" fmla="*/ 25982 h 419100"/>
                <a:gd name="connsiteX2" fmla="*/ 168116 w 276225"/>
                <a:gd name="connsiteY2" fmla="*/ 26934 h 419100"/>
                <a:gd name="connsiteX3" fmla="*/ 270034 w 276225"/>
                <a:gd name="connsiteY3" fmla="*/ 153617 h 419100"/>
                <a:gd name="connsiteX4" fmla="*/ 207169 w 276225"/>
                <a:gd name="connsiteY4" fmla="*/ 234580 h 419100"/>
                <a:gd name="connsiteX5" fmla="*/ 208121 w 276225"/>
                <a:gd name="connsiteY5" fmla="*/ 346022 h 419100"/>
                <a:gd name="connsiteX6" fmla="*/ 139541 w 276225"/>
                <a:gd name="connsiteY6" fmla="*/ 413650 h 419100"/>
                <a:gd name="connsiteX7" fmla="*/ 71914 w 276225"/>
                <a:gd name="connsiteY7" fmla="*/ 345070 h 419100"/>
                <a:gd name="connsiteX8" fmla="*/ 72866 w 276225"/>
                <a:gd name="connsiteY8" fmla="*/ 221245 h 419100"/>
                <a:gd name="connsiteX9" fmla="*/ 7144 w 276225"/>
                <a:gd name="connsiteY9" fmla="*/ 159332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419100">
                  <a:moveTo>
                    <a:pt x="7144" y="159332"/>
                  </a:moveTo>
                  <a:cubicBezTo>
                    <a:pt x="50959" y="105040"/>
                    <a:pt x="83344" y="66940"/>
                    <a:pt x="113824" y="25982"/>
                  </a:cubicBezTo>
                  <a:cubicBezTo>
                    <a:pt x="133826" y="-688"/>
                    <a:pt x="149066" y="2170"/>
                    <a:pt x="168116" y="26934"/>
                  </a:cubicBezTo>
                  <a:cubicBezTo>
                    <a:pt x="199549" y="66940"/>
                    <a:pt x="231934" y="105992"/>
                    <a:pt x="270034" y="153617"/>
                  </a:cubicBezTo>
                  <a:cubicBezTo>
                    <a:pt x="200501" y="150759"/>
                    <a:pt x="205264" y="192670"/>
                    <a:pt x="207169" y="234580"/>
                  </a:cubicBezTo>
                  <a:cubicBezTo>
                    <a:pt x="209074" y="271727"/>
                    <a:pt x="203359" y="309827"/>
                    <a:pt x="208121" y="346022"/>
                  </a:cubicBezTo>
                  <a:cubicBezTo>
                    <a:pt x="214789" y="402220"/>
                    <a:pt x="191929" y="412697"/>
                    <a:pt x="139541" y="413650"/>
                  </a:cubicBezTo>
                  <a:cubicBezTo>
                    <a:pt x="85249" y="414602"/>
                    <a:pt x="66199" y="398409"/>
                    <a:pt x="71914" y="345070"/>
                  </a:cubicBezTo>
                  <a:cubicBezTo>
                    <a:pt x="76676" y="304112"/>
                    <a:pt x="70961" y="262202"/>
                    <a:pt x="72866" y="221245"/>
                  </a:cubicBezTo>
                  <a:cubicBezTo>
                    <a:pt x="76676" y="181240"/>
                    <a:pt x="72866" y="149807"/>
                    <a:pt x="7144" y="159332"/>
                  </a:cubicBezTo>
                  <a:close/>
                </a:path>
              </a:pathLst>
            </a:custGeom>
            <a:grpFill/>
            <a:ln w="9525" cap="flat">
              <a:noFill/>
              <a:prstDash val="solid"/>
              <a:miter/>
            </a:ln>
          </p:spPr>
          <p:txBody>
            <a:bodyPr rtlCol="0" anchor="ctr"/>
            <a:lstStyle/>
            <a:p>
              <a:endParaRPr lang="en-US"/>
            </a:p>
          </p:txBody>
        </p:sp>
        <p:sp>
          <p:nvSpPr>
            <p:cNvPr id="1309" name="Freeform: Shape 1014">
              <a:extLst>
                <a:ext uri="{FF2B5EF4-FFF2-40B4-BE49-F238E27FC236}">
                  <a16:creationId xmlns:a16="http://schemas.microsoft.com/office/drawing/2014/main" id="{EE6C7AF0-434C-914B-8931-BE16D5A42747}"/>
                </a:ext>
              </a:extLst>
            </p:cNvPr>
            <p:cNvSpPr/>
            <p:nvPr/>
          </p:nvSpPr>
          <p:spPr>
            <a:xfrm>
              <a:off x="5802121" y="3637121"/>
              <a:ext cx="514350" cy="76200"/>
            </a:xfrm>
            <a:custGeom>
              <a:avLst/>
              <a:gdLst>
                <a:gd name="connsiteX0" fmla="*/ 254826 w 514350"/>
                <a:gd name="connsiteY0" fmla="*/ 68104 h 76200"/>
                <a:gd name="connsiteX1" fmla="*/ 48134 w 514350"/>
                <a:gd name="connsiteY1" fmla="*/ 68104 h 76200"/>
                <a:gd name="connsiteX2" fmla="*/ 7176 w 514350"/>
                <a:gd name="connsiteY2" fmla="*/ 40481 h 76200"/>
                <a:gd name="connsiteX3" fmla="*/ 50039 w 514350"/>
                <a:gd name="connsiteY3" fmla="*/ 7144 h 76200"/>
                <a:gd name="connsiteX4" fmla="*/ 470092 w 514350"/>
                <a:gd name="connsiteY4" fmla="*/ 7144 h 76200"/>
                <a:gd name="connsiteX5" fmla="*/ 507239 w 514350"/>
                <a:gd name="connsiteY5" fmla="*/ 39529 h 76200"/>
                <a:gd name="connsiteX6" fmla="*/ 469139 w 514350"/>
                <a:gd name="connsiteY6" fmla="*/ 69056 h 76200"/>
                <a:gd name="connsiteX7" fmla="*/ 254826 w 514350"/>
                <a:gd name="connsiteY7" fmla="*/ 6810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 h="76200">
                  <a:moveTo>
                    <a:pt x="254826" y="68104"/>
                  </a:moveTo>
                  <a:cubicBezTo>
                    <a:pt x="186247" y="68104"/>
                    <a:pt x="116714" y="68104"/>
                    <a:pt x="48134" y="68104"/>
                  </a:cubicBezTo>
                  <a:cubicBezTo>
                    <a:pt x="29084" y="68104"/>
                    <a:pt x="7176" y="71914"/>
                    <a:pt x="7176" y="40481"/>
                  </a:cubicBezTo>
                  <a:cubicBezTo>
                    <a:pt x="6224" y="8096"/>
                    <a:pt x="26226" y="7144"/>
                    <a:pt x="50039" y="7144"/>
                  </a:cubicBezTo>
                  <a:cubicBezTo>
                    <a:pt x="190057" y="7144"/>
                    <a:pt x="330074" y="7144"/>
                    <a:pt x="470092" y="7144"/>
                  </a:cubicBezTo>
                  <a:cubicBezTo>
                    <a:pt x="493904" y="7144"/>
                    <a:pt x="507239" y="11906"/>
                    <a:pt x="507239" y="39529"/>
                  </a:cubicBezTo>
                  <a:cubicBezTo>
                    <a:pt x="508192" y="70009"/>
                    <a:pt x="490094" y="69056"/>
                    <a:pt x="469139" y="69056"/>
                  </a:cubicBezTo>
                  <a:cubicBezTo>
                    <a:pt x="396749" y="68104"/>
                    <a:pt x="325311" y="68104"/>
                    <a:pt x="254826" y="68104"/>
                  </a:cubicBezTo>
                  <a:close/>
                </a:path>
              </a:pathLst>
            </a:custGeom>
            <a:grpFill/>
            <a:ln w="9525" cap="flat">
              <a:noFill/>
              <a:prstDash val="solid"/>
              <a:miter/>
            </a:ln>
          </p:spPr>
          <p:txBody>
            <a:bodyPr rtlCol="0" anchor="ctr"/>
            <a:lstStyle/>
            <a:p>
              <a:endParaRPr lang="en-US"/>
            </a:p>
          </p:txBody>
        </p:sp>
        <p:sp>
          <p:nvSpPr>
            <p:cNvPr id="1310" name="Freeform: Shape 1015">
              <a:extLst>
                <a:ext uri="{FF2B5EF4-FFF2-40B4-BE49-F238E27FC236}">
                  <a16:creationId xmlns:a16="http://schemas.microsoft.com/office/drawing/2014/main" id="{B86CD1FD-40DD-0648-9035-D201634CD923}"/>
                </a:ext>
              </a:extLst>
            </p:cNvPr>
            <p:cNvSpPr/>
            <p:nvPr/>
          </p:nvSpPr>
          <p:spPr>
            <a:xfrm>
              <a:off x="5984081" y="3389703"/>
              <a:ext cx="142875" cy="238125"/>
            </a:xfrm>
            <a:custGeom>
              <a:avLst/>
              <a:gdLst>
                <a:gd name="connsiteX0" fmla="*/ 140494 w 142875"/>
                <a:gd name="connsiteY0" fmla="*/ 123117 h 238125"/>
                <a:gd name="connsiteX1" fmla="*/ 140494 w 142875"/>
                <a:gd name="connsiteY1" fmla="*/ 146929 h 238125"/>
                <a:gd name="connsiteX2" fmla="*/ 29051 w 142875"/>
                <a:gd name="connsiteY2" fmla="*/ 227892 h 238125"/>
                <a:gd name="connsiteX3" fmla="*/ 7144 w 142875"/>
                <a:gd name="connsiteY3" fmla="*/ 192649 h 238125"/>
                <a:gd name="connsiteX4" fmla="*/ 7144 w 142875"/>
                <a:gd name="connsiteY4" fmla="*/ 92637 h 238125"/>
                <a:gd name="connsiteX5" fmla="*/ 121444 w 142875"/>
                <a:gd name="connsiteY5" fmla="*/ 15484 h 238125"/>
                <a:gd name="connsiteX6" fmla="*/ 140494 w 142875"/>
                <a:gd name="connsiteY6" fmla="*/ 46917 h 238125"/>
                <a:gd name="connsiteX7" fmla="*/ 140494 w 142875"/>
                <a:gd name="connsiteY7" fmla="*/ 12311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238125">
                  <a:moveTo>
                    <a:pt x="140494" y="123117"/>
                  </a:moveTo>
                  <a:cubicBezTo>
                    <a:pt x="140494" y="130737"/>
                    <a:pt x="140494" y="138357"/>
                    <a:pt x="140494" y="146929"/>
                  </a:cubicBezTo>
                  <a:cubicBezTo>
                    <a:pt x="140494" y="225987"/>
                    <a:pt x="107156" y="248847"/>
                    <a:pt x="29051" y="227892"/>
                  </a:cubicBezTo>
                  <a:cubicBezTo>
                    <a:pt x="8096" y="222177"/>
                    <a:pt x="7144" y="208842"/>
                    <a:pt x="7144" y="192649"/>
                  </a:cubicBezTo>
                  <a:cubicBezTo>
                    <a:pt x="7144" y="159312"/>
                    <a:pt x="7144" y="125974"/>
                    <a:pt x="7144" y="92637"/>
                  </a:cubicBezTo>
                  <a:cubicBezTo>
                    <a:pt x="7144" y="19294"/>
                    <a:pt x="49054" y="-8328"/>
                    <a:pt x="121444" y="15484"/>
                  </a:cubicBezTo>
                  <a:cubicBezTo>
                    <a:pt x="138589" y="21199"/>
                    <a:pt x="140494" y="32629"/>
                    <a:pt x="140494" y="46917"/>
                  </a:cubicBezTo>
                  <a:cubicBezTo>
                    <a:pt x="140494" y="71682"/>
                    <a:pt x="140494" y="97399"/>
                    <a:pt x="140494" y="123117"/>
                  </a:cubicBezTo>
                  <a:close/>
                </a:path>
              </a:pathLst>
            </a:custGeom>
            <a:grpFill/>
            <a:ln w="9525" cap="flat">
              <a:noFill/>
              <a:prstDash val="solid"/>
              <a:miter/>
            </a:ln>
          </p:spPr>
          <p:txBody>
            <a:bodyPr rtlCol="0" anchor="ctr"/>
            <a:lstStyle/>
            <a:p>
              <a:endParaRPr lang="en-US"/>
            </a:p>
          </p:txBody>
        </p:sp>
        <p:sp>
          <p:nvSpPr>
            <p:cNvPr id="1311" name="Freeform: Shape 1016">
              <a:extLst>
                <a:ext uri="{FF2B5EF4-FFF2-40B4-BE49-F238E27FC236}">
                  <a16:creationId xmlns:a16="http://schemas.microsoft.com/office/drawing/2014/main" id="{2ADADE7D-41C1-0245-B59C-6D9D4869C027}"/>
                </a:ext>
              </a:extLst>
            </p:cNvPr>
            <p:cNvSpPr/>
            <p:nvPr/>
          </p:nvSpPr>
          <p:spPr>
            <a:xfrm>
              <a:off x="5799277" y="3499522"/>
              <a:ext cx="152400" cy="123825"/>
            </a:xfrm>
            <a:custGeom>
              <a:avLst/>
              <a:gdLst>
                <a:gd name="connsiteX0" fmla="*/ 81458 w 152400"/>
                <a:gd name="connsiteY0" fmla="*/ 117120 h 123825"/>
                <a:gd name="connsiteX1" fmla="*/ 7163 w 152400"/>
                <a:gd name="connsiteY1" fmla="*/ 64733 h 123825"/>
                <a:gd name="connsiteX2" fmla="*/ 80505 w 152400"/>
                <a:gd name="connsiteY2" fmla="*/ 7583 h 123825"/>
                <a:gd name="connsiteX3" fmla="*/ 148133 w 152400"/>
                <a:gd name="connsiteY3" fmla="*/ 63780 h 123825"/>
                <a:gd name="connsiteX4" fmla="*/ 81458 w 152400"/>
                <a:gd name="connsiteY4" fmla="*/ 117120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23825">
                  <a:moveTo>
                    <a:pt x="81458" y="117120"/>
                  </a:moveTo>
                  <a:cubicBezTo>
                    <a:pt x="39548" y="119978"/>
                    <a:pt x="7163" y="125693"/>
                    <a:pt x="7163" y="64733"/>
                  </a:cubicBezTo>
                  <a:cubicBezTo>
                    <a:pt x="6210" y="915"/>
                    <a:pt x="41453" y="9488"/>
                    <a:pt x="80505" y="7583"/>
                  </a:cubicBezTo>
                  <a:cubicBezTo>
                    <a:pt x="122415" y="5678"/>
                    <a:pt x="149085" y="7583"/>
                    <a:pt x="148133" y="63780"/>
                  </a:cubicBezTo>
                  <a:cubicBezTo>
                    <a:pt x="148133" y="123788"/>
                    <a:pt x="116700" y="121883"/>
                    <a:pt x="81458" y="117120"/>
                  </a:cubicBezTo>
                  <a:close/>
                </a:path>
              </a:pathLst>
            </a:custGeom>
            <a:grpFill/>
            <a:ln w="9525" cap="flat">
              <a:noFill/>
              <a:prstDash val="solid"/>
              <a:miter/>
            </a:ln>
          </p:spPr>
          <p:txBody>
            <a:bodyPr rtlCol="0" anchor="ctr"/>
            <a:lstStyle/>
            <a:p>
              <a:endParaRPr lang="en-US"/>
            </a:p>
          </p:txBody>
        </p:sp>
      </p:grpSp>
      <p:pic>
        <p:nvPicPr>
          <p:cNvPr id="1312" name="Graphic 1311">
            <a:extLst>
              <a:ext uri="{FF2B5EF4-FFF2-40B4-BE49-F238E27FC236}">
                <a16:creationId xmlns:a16="http://schemas.microsoft.com/office/drawing/2014/main" id="{B62C048E-D540-0A4A-9543-32BB105B860C}"/>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0966881" y="3698686"/>
            <a:ext cx="123825" cy="238125"/>
          </a:xfrm>
          <a:prstGeom prst="rect">
            <a:avLst/>
          </a:prstGeom>
        </p:spPr>
      </p:pic>
      <p:pic>
        <p:nvPicPr>
          <p:cNvPr id="1313" name="Graphic 1312">
            <a:extLst>
              <a:ext uri="{FF2B5EF4-FFF2-40B4-BE49-F238E27FC236}">
                <a16:creationId xmlns:a16="http://schemas.microsoft.com/office/drawing/2014/main" id="{90FAA6DA-646B-A74B-9295-0848FD2FF8AF}"/>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11272174" y="3669749"/>
            <a:ext cx="257590" cy="275355"/>
          </a:xfrm>
          <a:prstGeom prst="rect">
            <a:avLst/>
          </a:prstGeom>
        </p:spPr>
      </p:pic>
      <p:pic>
        <p:nvPicPr>
          <p:cNvPr id="1314" name="Graphic 1313">
            <a:extLst>
              <a:ext uri="{FF2B5EF4-FFF2-40B4-BE49-F238E27FC236}">
                <a16:creationId xmlns:a16="http://schemas.microsoft.com/office/drawing/2014/main" id="{F9E0493C-4CE2-7146-9132-BDC28BD49407}"/>
              </a:ext>
            </a:extLst>
          </p:cNvPr>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10582659" y="3705589"/>
            <a:ext cx="238125" cy="238125"/>
          </a:xfrm>
          <a:prstGeom prst="rect">
            <a:avLst/>
          </a:prstGeom>
        </p:spPr>
      </p:pic>
      <p:pic>
        <p:nvPicPr>
          <p:cNvPr id="1315" name="Graphic 1314">
            <a:extLst>
              <a:ext uri="{FF2B5EF4-FFF2-40B4-BE49-F238E27FC236}">
                <a16:creationId xmlns:a16="http://schemas.microsoft.com/office/drawing/2014/main" id="{0E4A163E-494F-0E4A-9B5C-63AE9FD1529F}"/>
              </a:ext>
            </a:extLst>
          </p:cNvPr>
          <p:cNvPicPr>
            <a:picLocks noChangeAspect="1"/>
          </p:cNvPicPr>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10120160" y="3724639"/>
            <a:ext cx="247650" cy="219075"/>
          </a:xfrm>
          <a:prstGeom prst="rect">
            <a:avLst/>
          </a:prstGeom>
        </p:spPr>
      </p:pic>
      <p:sp>
        <p:nvSpPr>
          <p:cNvPr id="1316" name="Freeform: Shape 1021">
            <a:extLst>
              <a:ext uri="{FF2B5EF4-FFF2-40B4-BE49-F238E27FC236}">
                <a16:creationId xmlns:a16="http://schemas.microsoft.com/office/drawing/2014/main" id="{B5751F41-86DF-C647-BE12-3494D8F73A6E}"/>
              </a:ext>
            </a:extLst>
          </p:cNvPr>
          <p:cNvSpPr/>
          <p:nvPr/>
        </p:nvSpPr>
        <p:spPr>
          <a:xfrm>
            <a:off x="4285881" y="4208608"/>
            <a:ext cx="228029" cy="206406"/>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solidFill>
            <a:srgbClr val="A36A1E"/>
          </a:solidFill>
          <a:ln w="9525" cap="flat">
            <a:noFill/>
            <a:prstDash val="solid"/>
            <a:miter/>
          </a:ln>
        </p:spPr>
        <p:txBody>
          <a:bodyPr rtlCol="0" anchor="ctr"/>
          <a:lstStyle/>
          <a:p>
            <a:endParaRPr lang="en-US"/>
          </a:p>
        </p:txBody>
      </p:sp>
      <p:grpSp>
        <p:nvGrpSpPr>
          <p:cNvPr id="1317" name="Group 1316">
            <a:extLst>
              <a:ext uri="{FF2B5EF4-FFF2-40B4-BE49-F238E27FC236}">
                <a16:creationId xmlns:a16="http://schemas.microsoft.com/office/drawing/2014/main" id="{ED3BBF4E-32E1-4847-871C-B8B4F90C9734}"/>
              </a:ext>
            </a:extLst>
          </p:cNvPr>
          <p:cNvGrpSpPr/>
          <p:nvPr/>
        </p:nvGrpSpPr>
        <p:grpSpPr>
          <a:xfrm>
            <a:off x="4810176" y="4171863"/>
            <a:ext cx="311699" cy="341799"/>
            <a:chOff x="5713299" y="3033825"/>
            <a:chExt cx="738337" cy="809636"/>
          </a:xfrm>
          <a:solidFill>
            <a:srgbClr val="A36A1E"/>
          </a:solidFill>
        </p:grpSpPr>
        <p:sp>
          <p:nvSpPr>
            <p:cNvPr id="1318" name="Freeform: Shape 1023">
              <a:extLst>
                <a:ext uri="{FF2B5EF4-FFF2-40B4-BE49-F238E27FC236}">
                  <a16:creationId xmlns:a16="http://schemas.microsoft.com/office/drawing/2014/main" id="{84100E2D-C07D-404C-ADC4-11E03F67A355}"/>
                </a:ext>
              </a:extLst>
            </p:cNvPr>
            <p:cNvSpPr/>
            <p:nvPr/>
          </p:nvSpPr>
          <p:spPr>
            <a:xfrm>
              <a:off x="5945029" y="3300536"/>
              <a:ext cx="276225" cy="542925"/>
            </a:xfrm>
            <a:custGeom>
              <a:avLst/>
              <a:gdLst>
                <a:gd name="connsiteX0" fmla="*/ 270986 w 276225"/>
                <a:gd name="connsiteY0" fmla="*/ 136748 h 542925"/>
                <a:gd name="connsiteX1" fmla="*/ 270986 w 276225"/>
                <a:gd name="connsiteY1" fmla="*/ 222473 h 542925"/>
                <a:gd name="connsiteX2" fmla="*/ 241459 w 276225"/>
                <a:gd name="connsiteY2" fmla="*/ 269145 h 542925"/>
                <a:gd name="connsiteX3" fmla="*/ 214789 w 276225"/>
                <a:gd name="connsiteY3" fmla="*/ 309150 h 542925"/>
                <a:gd name="connsiteX4" fmla="*/ 196691 w 276225"/>
                <a:gd name="connsiteY4" fmla="*/ 493935 h 542925"/>
                <a:gd name="connsiteX5" fmla="*/ 141446 w 276225"/>
                <a:gd name="connsiteY5" fmla="*/ 541560 h 542925"/>
                <a:gd name="connsiteX6" fmla="*/ 85249 w 276225"/>
                <a:gd name="connsiteY6" fmla="*/ 494888 h 542925"/>
                <a:gd name="connsiteX7" fmla="*/ 66199 w 276225"/>
                <a:gd name="connsiteY7" fmla="*/ 319628 h 542925"/>
                <a:gd name="connsiteX8" fmla="*/ 29051 w 276225"/>
                <a:gd name="connsiteY8" fmla="*/ 266288 h 542925"/>
                <a:gd name="connsiteX9" fmla="*/ 7144 w 276225"/>
                <a:gd name="connsiteY9" fmla="*/ 229140 h 542925"/>
                <a:gd name="connsiteX10" fmla="*/ 7144 w 276225"/>
                <a:gd name="connsiteY10" fmla="*/ 48165 h 542925"/>
                <a:gd name="connsiteX11" fmla="*/ 54769 w 276225"/>
                <a:gd name="connsiteY11" fmla="*/ 11018 h 542925"/>
                <a:gd name="connsiteX12" fmla="*/ 223361 w 276225"/>
                <a:gd name="connsiteY12" fmla="*/ 10065 h 542925"/>
                <a:gd name="connsiteX13" fmla="*/ 270034 w 276225"/>
                <a:gd name="connsiteY13" fmla="*/ 45308 h 542925"/>
                <a:gd name="connsiteX14" fmla="*/ 270986 w 276225"/>
                <a:gd name="connsiteY14" fmla="*/ 136748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225" h="542925">
                  <a:moveTo>
                    <a:pt x="270986" y="136748"/>
                  </a:moveTo>
                  <a:cubicBezTo>
                    <a:pt x="270986" y="165323"/>
                    <a:pt x="270986" y="193898"/>
                    <a:pt x="270986" y="222473"/>
                  </a:cubicBezTo>
                  <a:cubicBezTo>
                    <a:pt x="270986" y="244380"/>
                    <a:pt x="267176" y="263430"/>
                    <a:pt x="241459" y="269145"/>
                  </a:cubicBezTo>
                  <a:cubicBezTo>
                    <a:pt x="220504" y="273908"/>
                    <a:pt x="216694" y="290100"/>
                    <a:pt x="214789" y="309150"/>
                  </a:cubicBezTo>
                  <a:cubicBezTo>
                    <a:pt x="209074" y="371063"/>
                    <a:pt x="201454" y="432023"/>
                    <a:pt x="196691" y="493935"/>
                  </a:cubicBezTo>
                  <a:cubicBezTo>
                    <a:pt x="193834" y="530130"/>
                    <a:pt x="177641" y="541560"/>
                    <a:pt x="141446" y="541560"/>
                  </a:cubicBezTo>
                  <a:cubicBezTo>
                    <a:pt x="107156" y="541560"/>
                    <a:pt x="88106" y="532988"/>
                    <a:pt x="85249" y="494888"/>
                  </a:cubicBezTo>
                  <a:cubicBezTo>
                    <a:pt x="81439" y="436785"/>
                    <a:pt x="72866" y="378683"/>
                    <a:pt x="66199" y="319628"/>
                  </a:cubicBezTo>
                  <a:cubicBezTo>
                    <a:pt x="63341" y="294863"/>
                    <a:pt x="59531" y="272955"/>
                    <a:pt x="29051" y="266288"/>
                  </a:cubicBezTo>
                  <a:cubicBezTo>
                    <a:pt x="10001" y="262478"/>
                    <a:pt x="7144" y="246285"/>
                    <a:pt x="7144" y="229140"/>
                  </a:cubicBezTo>
                  <a:cubicBezTo>
                    <a:pt x="7144" y="169133"/>
                    <a:pt x="7144" y="108173"/>
                    <a:pt x="7144" y="48165"/>
                  </a:cubicBezTo>
                  <a:cubicBezTo>
                    <a:pt x="7144" y="13875"/>
                    <a:pt x="23336" y="540"/>
                    <a:pt x="54769" y="11018"/>
                  </a:cubicBezTo>
                  <a:cubicBezTo>
                    <a:pt x="110966" y="29115"/>
                    <a:pt x="167164" y="28163"/>
                    <a:pt x="223361" y="10065"/>
                  </a:cubicBezTo>
                  <a:cubicBezTo>
                    <a:pt x="254794" y="540"/>
                    <a:pt x="269082" y="14828"/>
                    <a:pt x="270034" y="45308"/>
                  </a:cubicBezTo>
                  <a:cubicBezTo>
                    <a:pt x="270986" y="76740"/>
                    <a:pt x="270986" y="106268"/>
                    <a:pt x="270986" y="136748"/>
                  </a:cubicBezTo>
                  <a:close/>
                </a:path>
              </a:pathLst>
            </a:custGeom>
            <a:grpFill/>
            <a:ln w="9525" cap="flat">
              <a:noFill/>
              <a:prstDash val="solid"/>
              <a:miter/>
            </a:ln>
          </p:spPr>
          <p:txBody>
            <a:bodyPr rtlCol="0" anchor="ctr"/>
            <a:lstStyle/>
            <a:p>
              <a:endParaRPr lang="en-US"/>
            </a:p>
          </p:txBody>
        </p:sp>
        <p:sp>
          <p:nvSpPr>
            <p:cNvPr id="1319" name="Freeform: Shape 1024">
              <a:extLst>
                <a:ext uri="{FF2B5EF4-FFF2-40B4-BE49-F238E27FC236}">
                  <a16:creationId xmlns:a16="http://schemas.microsoft.com/office/drawing/2014/main" id="{DAB49791-03A4-1D4F-8E76-D043D27A6FDE}"/>
                </a:ext>
              </a:extLst>
            </p:cNvPr>
            <p:cNvSpPr/>
            <p:nvPr/>
          </p:nvSpPr>
          <p:spPr>
            <a:xfrm>
              <a:off x="6203986" y="3214483"/>
              <a:ext cx="247650" cy="485775"/>
            </a:xfrm>
            <a:custGeom>
              <a:avLst/>
              <a:gdLst>
                <a:gd name="connsiteX0" fmla="*/ 241582 w 247650"/>
                <a:gd name="connsiteY0" fmla="*/ 124694 h 485775"/>
                <a:gd name="connsiteX1" fmla="*/ 241582 w 247650"/>
                <a:gd name="connsiteY1" fmla="*/ 200894 h 485775"/>
                <a:gd name="connsiteX2" fmla="*/ 228247 w 247650"/>
                <a:gd name="connsiteY2" fmla="*/ 233278 h 485775"/>
                <a:gd name="connsiteX3" fmla="*/ 189194 w 247650"/>
                <a:gd name="connsiteY3" fmla="*/ 299953 h 485775"/>
                <a:gd name="connsiteX4" fmla="*/ 175859 w 247650"/>
                <a:gd name="connsiteY4" fmla="*/ 432351 h 485775"/>
                <a:gd name="connsiteX5" fmla="*/ 126329 w 247650"/>
                <a:gd name="connsiteY5" fmla="*/ 480928 h 485775"/>
                <a:gd name="connsiteX6" fmla="*/ 76799 w 247650"/>
                <a:gd name="connsiteY6" fmla="*/ 432351 h 485775"/>
                <a:gd name="connsiteX7" fmla="*/ 67274 w 247650"/>
                <a:gd name="connsiteY7" fmla="*/ 347578 h 485775"/>
                <a:gd name="connsiteX8" fmla="*/ 38699 w 247650"/>
                <a:gd name="connsiteY8" fmla="*/ 105644 h 485775"/>
                <a:gd name="connsiteX9" fmla="*/ 17744 w 247650"/>
                <a:gd name="connsiteY9" fmla="*/ 65639 h 485775"/>
                <a:gd name="connsiteX10" fmla="*/ 12982 w 247650"/>
                <a:gd name="connsiteY10" fmla="*/ 21824 h 485775"/>
                <a:gd name="connsiteX11" fmla="*/ 49177 w 247650"/>
                <a:gd name="connsiteY11" fmla="*/ 9441 h 485775"/>
                <a:gd name="connsiteX12" fmla="*/ 198719 w 247650"/>
                <a:gd name="connsiteY12" fmla="*/ 9441 h 485775"/>
                <a:gd name="connsiteX13" fmla="*/ 240629 w 247650"/>
                <a:gd name="connsiteY13" fmla="*/ 43731 h 485775"/>
                <a:gd name="connsiteX14" fmla="*/ 241582 w 247650"/>
                <a:gd name="connsiteY14" fmla="*/ 12469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650" h="485775">
                  <a:moveTo>
                    <a:pt x="241582" y="124694"/>
                  </a:moveTo>
                  <a:cubicBezTo>
                    <a:pt x="241582" y="150411"/>
                    <a:pt x="241582" y="175176"/>
                    <a:pt x="241582" y="200894"/>
                  </a:cubicBezTo>
                  <a:cubicBezTo>
                    <a:pt x="241582" y="214228"/>
                    <a:pt x="241582" y="230421"/>
                    <a:pt x="228247" y="233278"/>
                  </a:cubicBezTo>
                  <a:cubicBezTo>
                    <a:pt x="189194" y="241851"/>
                    <a:pt x="192052" y="272331"/>
                    <a:pt x="189194" y="299953"/>
                  </a:cubicBezTo>
                  <a:cubicBezTo>
                    <a:pt x="184432" y="343769"/>
                    <a:pt x="179669" y="388536"/>
                    <a:pt x="175859" y="432351"/>
                  </a:cubicBezTo>
                  <a:cubicBezTo>
                    <a:pt x="173954" y="464736"/>
                    <a:pt x="161572" y="480928"/>
                    <a:pt x="126329" y="480928"/>
                  </a:cubicBezTo>
                  <a:cubicBezTo>
                    <a:pt x="90134" y="480928"/>
                    <a:pt x="79657" y="462831"/>
                    <a:pt x="76799" y="432351"/>
                  </a:cubicBezTo>
                  <a:cubicBezTo>
                    <a:pt x="74894" y="403776"/>
                    <a:pt x="69179" y="376153"/>
                    <a:pt x="67274" y="347578"/>
                  </a:cubicBezTo>
                  <a:cubicBezTo>
                    <a:pt x="62512" y="266616"/>
                    <a:pt x="26316" y="189464"/>
                    <a:pt x="38699" y="105644"/>
                  </a:cubicBezTo>
                  <a:cubicBezTo>
                    <a:pt x="41557" y="89451"/>
                    <a:pt x="32032" y="76116"/>
                    <a:pt x="17744" y="65639"/>
                  </a:cubicBezTo>
                  <a:cubicBezTo>
                    <a:pt x="2504" y="54208"/>
                    <a:pt x="6314" y="37064"/>
                    <a:pt x="12982" y="21824"/>
                  </a:cubicBezTo>
                  <a:cubicBezTo>
                    <a:pt x="19649" y="4678"/>
                    <a:pt x="35841" y="5631"/>
                    <a:pt x="49177" y="9441"/>
                  </a:cubicBezTo>
                  <a:cubicBezTo>
                    <a:pt x="98707" y="23728"/>
                    <a:pt x="148237" y="23728"/>
                    <a:pt x="198719" y="9441"/>
                  </a:cubicBezTo>
                  <a:cubicBezTo>
                    <a:pt x="226341" y="1821"/>
                    <a:pt x="241582" y="14203"/>
                    <a:pt x="240629" y="43731"/>
                  </a:cubicBezTo>
                  <a:cubicBezTo>
                    <a:pt x="241582" y="70401"/>
                    <a:pt x="241582" y="98024"/>
                    <a:pt x="241582" y="124694"/>
                  </a:cubicBezTo>
                  <a:close/>
                </a:path>
              </a:pathLst>
            </a:custGeom>
            <a:grpFill/>
            <a:ln w="9525" cap="flat">
              <a:noFill/>
              <a:prstDash val="solid"/>
              <a:miter/>
            </a:ln>
          </p:spPr>
          <p:txBody>
            <a:bodyPr rtlCol="0" anchor="ctr"/>
            <a:lstStyle/>
            <a:p>
              <a:endParaRPr lang="en-US"/>
            </a:p>
          </p:txBody>
        </p:sp>
        <p:sp>
          <p:nvSpPr>
            <p:cNvPr id="1320" name="Freeform: Shape 1025">
              <a:extLst>
                <a:ext uri="{FF2B5EF4-FFF2-40B4-BE49-F238E27FC236}">
                  <a16:creationId xmlns:a16="http://schemas.microsoft.com/office/drawing/2014/main" id="{4E565D42-CA59-F04A-BD74-10617182672F}"/>
                </a:ext>
              </a:extLst>
            </p:cNvPr>
            <p:cNvSpPr/>
            <p:nvPr/>
          </p:nvSpPr>
          <p:spPr>
            <a:xfrm>
              <a:off x="5713299" y="3213260"/>
              <a:ext cx="238125" cy="485775"/>
            </a:xfrm>
            <a:custGeom>
              <a:avLst/>
              <a:gdLst>
                <a:gd name="connsiteX0" fmla="*/ 123621 w 238125"/>
                <a:gd name="connsiteY0" fmla="*/ 480247 h 485775"/>
                <a:gd name="connsiteX1" fmla="*/ 73138 w 238125"/>
                <a:gd name="connsiteY1" fmla="*/ 438337 h 485775"/>
                <a:gd name="connsiteX2" fmla="*/ 57898 w 238125"/>
                <a:gd name="connsiteY2" fmla="*/ 282127 h 485775"/>
                <a:gd name="connsiteX3" fmla="*/ 42658 w 238125"/>
                <a:gd name="connsiteY3" fmla="*/ 244979 h 485775"/>
                <a:gd name="connsiteX4" fmla="*/ 7416 w 238125"/>
                <a:gd name="connsiteY4" fmla="*/ 173542 h 485775"/>
                <a:gd name="connsiteX5" fmla="*/ 7416 w 238125"/>
                <a:gd name="connsiteY5" fmla="*/ 49717 h 485775"/>
                <a:gd name="connsiteX6" fmla="*/ 53136 w 238125"/>
                <a:gd name="connsiteY6" fmla="*/ 10664 h 485775"/>
                <a:gd name="connsiteX7" fmla="*/ 193153 w 238125"/>
                <a:gd name="connsiteY7" fmla="*/ 10664 h 485775"/>
                <a:gd name="connsiteX8" fmla="*/ 234111 w 238125"/>
                <a:gd name="connsiteY8" fmla="*/ 22094 h 485775"/>
                <a:gd name="connsiteX9" fmla="*/ 225538 w 238125"/>
                <a:gd name="connsiteY9" fmla="*/ 68767 h 485775"/>
                <a:gd name="connsiteX10" fmla="*/ 209346 w 238125"/>
                <a:gd name="connsiteY10" fmla="*/ 105914 h 485775"/>
                <a:gd name="connsiteX11" fmla="*/ 170293 w 238125"/>
                <a:gd name="connsiteY11" fmla="*/ 436432 h 485775"/>
                <a:gd name="connsiteX12" fmla="*/ 123621 w 238125"/>
                <a:gd name="connsiteY12" fmla="*/ 480247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125" h="485775">
                  <a:moveTo>
                    <a:pt x="123621" y="480247"/>
                  </a:moveTo>
                  <a:cubicBezTo>
                    <a:pt x="88378" y="485009"/>
                    <a:pt x="75996" y="468817"/>
                    <a:pt x="73138" y="438337"/>
                  </a:cubicBezTo>
                  <a:cubicBezTo>
                    <a:pt x="69328" y="385949"/>
                    <a:pt x="62661" y="334514"/>
                    <a:pt x="57898" y="282127"/>
                  </a:cubicBezTo>
                  <a:cubicBezTo>
                    <a:pt x="56946" y="267839"/>
                    <a:pt x="57898" y="249742"/>
                    <a:pt x="42658" y="244979"/>
                  </a:cubicBezTo>
                  <a:cubicBezTo>
                    <a:pt x="1701" y="234502"/>
                    <a:pt x="7416" y="203069"/>
                    <a:pt x="7416" y="173542"/>
                  </a:cubicBezTo>
                  <a:cubicBezTo>
                    <a:pt x="7416" y="132584"/>
                    <a:pt x="8368" y="91627"/>
                    <a:pt x="7416" y="49717"/>
                  </a:cubicBezTo>
                  <a:cubicBezTo>
                    <a:pt x="6463" y="16379"/>
                    <a:pt x="19798" y="1139"/>
                    <a:pt x="53136" y="10664"/>
                  </a:cubicBezTo>
                  <a:cubicBezTo>
                    <a:pt x="99808" y="24952"/>
                    <a:pt x="146481" y="23999"/>
                    <a:pt x="193153" y="10664"/>
                  </a:cubicBezTo>
                  <a:cubicBezTo>
                    <a:pt x="208393" y="5902"/>
                    <a:pt x="226491" y="3044"/>
                    <a:pt x="234111" y="22094"/>
                  </a:cubicBezTo>
                  <a:cubicBezTo>
                    <a:pt x="241731" y="38287"/>
                    <a:pt x="243636" y="56384"/>
                    <a:pt x="225538" y="68767"/>
                  </a:cubicBezTo>
                  <a:cubicBezTo>
                    <a:pt x="211251" y="78292"/>
                    <a:pt x="207441" y="90674"/>
                    <a:pt x="209346" y="105914"/>
                  </a:cubicBezTo>
                  <a:cubicBezTo>
                    <a:pt x="219823" y="219262"/>
                    <a:pt x="170293" y="324989"/>
                    <a:pt x="170293" y="436432"/>
                  </a:cubicBezTo>
                  <a:cubicBezTo>
                    <a:pt x="169341" y="466912"/>
                    <a:pt x="156006" y="486914"/>
                    <a:pt x="123621" y="480247"/>
                  </a:cubicBezTo>
                  <a:close/>
                </a:path>
              </a:pathLst>
            </a:custGeom>
            <a:grpFill/>
            <a:ln w="9525" cap="flat">
              <a:noFill/>
              <a:prstDash val="solid"/>
              <a:miter/>
            </a:ln>
          </p:spPr>
          <p:txBody>
            <a:bodyPr rtlCol="0" anchor="ctr"/>
            <a:lstStyle/>
            <a:p>
              <a:endParaRPr lang="en-US"/>
            </a:p>
          </p:txBody>
        </p:sp>
        <p:sp>
          <p:nvSpPr>
            <p:cNvPr id="1321" name="Freeform: Shape 1026">
              <a:extLst>
                <a:ext uri="{FF2B5EF4-FFF2-40B4-BE49-F238E27FC236}">
                  <a16:creationId xmlns:a16="http://schemas.microsoft.com/office/drawing/2014/main" id="{A733DBA1-0400-8B4B-AAE6-4F3BE4833282}"/>
                </a:ext>
              </a:extLst>
            </p:cNvPr>
            <p:cNvSpPr/>
            <p:nvPr/>
          </p:nvSpPr>
          <p:spPr>
            <a:xfrm>
              <a:off x="5983062" y="3094798"/>
              <a:ext cx="200025" cy="209550"/>
            </a:xfrm>
            <a:custGeom>
              <a:avLst/>
              <a:gdLst>
                <a:gd name="connsiteX0" fmla="*/ 7211 w 200025"/>
                <a:gd name="connsiteY0" fmla="*/ 100551 h 209550"/>
                <a:gd name="connsiteX1" fmla="*/ 107223 w 200025"/>
                <a:gd name="connsiteY1" fmla="*/ 7206 h 209550"/>
                <a:gd name="connsiteX2" fmla="*/ 199616 w 200025"/>
                <a:gd name="connsiteY2" fmla="*/ 107219 h 209550"/>
                <a:gd name="connsiteX3" fmla="*/ 96745 w 200025"/>
                <a:gd name="connsiteY3" fmla="*/ 202469 h 209550"/>
                <a:gd name="connsiteX4" fmla="*/ 7211 w 200025"/>
                <a:gd name="connsiteY4" fmla="*/ 100551 h 20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9550">
                  <a:moveTo>
                    <a:pt x="7211" y="100551"/>
                  </a:moveTo>
                  <a:cubicBezTo>
                    <a:pt x="9116" y="47211"/>
                    <a:pt x="54836" y="5301"/>
                    <a:pt x="107223" y="7206"/>
                  </a:cubicBezTo>
                  <a:cubicBezTo>
                    <a:pt x="160563" y="9111"/>
                    <a:pt x="200568" y="52926"/>
                    <a:pt x="199616" y="107219"/>
                  </a:cubicBezTo>
                  <a:cubicBezTo>
                    <a:pt x="198663" y="163416"/>
                    <a:pt x="153895" y="205326"/>
                    <a:pt x="96745" y="202469"/>
                  </a:cubicBezTo>
                  <a:cubicBezTo>
                    <a:pt x="44358" y="199611"/>
                    <a:pt x="5306" y="155796"/>
                    <a:pt x="7211" y="100551"/>
                  </a:cubicBezTo>
                  <a:close/>
                </a:path>
              </a:pathLst>
            </a:custGeom>
            <a:grpFill/>
            <a:ln w="9525" cap="flat">
              <a:noFill/>
              <a:prstDash val="solid"/>
              <a:miter/>
            </a:ln>
          </p:spPr>
          <p:txBody>
            <a:bodyPr rtlCol="0" anchor="ctr"/>
            <a:lstStyle/>
            <a:p>
              <a:endParaRPr lang="en-US"/>
            </a:p>
          </p:txBody>
        </p:sp>
        <p:sp>
          <p:nvSpPr>
            <p:cNvPr id="1322" name="Freeform: Shape 1027">
              <a:extLst>
                <a:ext uri="{FF2B5EF4-FFF2-40B4-BE49-F238E27FC236}">
                  <a16:creationId xmlns:a16="http://schemas.microsoft.com/office/drawing/2014/main" id="{D1766DF6-41A4-4641-8D9F-D04389DFBF47}"/>
                </a:ext>
              </a:extLst>
            </p:cNvPr>
            <p:cNvSpPr/>
            <p:nvPr/>
          </p:nvSpPr>
          <p:spPr>
            <a:xfrm>
              <a:off x="6241184" y="3033825"/>
              <a:ext cx="180975" cy="180975"/>
            </a:xfrm>
            <a:custGeom>
              <a:avLst/>
              <a:gdLst>
                <a:gd name="connsiteX0" fmla="*/ 93893 w 180975"/>
                <a:gd name="connsiteY0" fmla="*/ 7219 h 180975"/>
                <a:gd name="connsiteX1" fmla="*/ 177713 w 180975"/>
                <a:gd name="connsiteY1" fmla="*/ 97707 h 180975"/>
                <a:gd name="connsiteX2" fmla="*/ 90083 w 180975"/>
                <a:gd name="connsiteY2" fmla="*/ 178669 h 180975"/>
                <a:gd name="connsiteX3" fmla="*/ 7216 w 180975"/>
                <a:gd name="connsiteY3" fmla="*/ 88182 h 180975"/>
                <a:gd name="connsiteX4" fmla="*/ 93893 w 180975"/>
                <a:gd name="connsiteY4" fmla="*/ 7219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3893" y="7219"/>
                  </a:moveTo>
                  <a:cubicBezTo>
                    <a:pt x="142471" y="8172"/>
                    <a:pt x="179618" y="49129"/>
                    <a:pt x="177713" y="97707"/>
                  </a:cubicBezTo>
                  <a:cubicBezTo>
                    <a:pt x="175808" y="143427"/>
                    <a:pt x="135803" y="180574"/>
                    <a:pt x="90083" y="178669"/>
                  </a:cubicBezTo>
                  <a:cubicBezTo>
                    <a:pt x="41505" y="177717"/>
                    <a:pt x="5310" y="138664"/>
                    <a:pt x="7216" y="88182"/>
                  </a:cubicBezTo>
                  <a:cubicBezTo>
                    <a:pt x="8168" y="39604"/>
                    <a:pt x="45316" y="5314"/>
                    <a:pt x="93893" y="7219"/>
                  </a:cubicBezTo>
                  <a:close/>
                </a:path>
              </a:pathLst>
            </a:custGeom>
            <a:grpFill/>
            <a:ln w="9525" cap="flat">
              <a:noFill/>
              <a:prstDash val="solid"/>
              <a:miter/>
            </a:ln>
          </p:spPr>
          <p:txBody>
            <a:bodyPr rtlCol="0" anchor="ctr"/>
            <a:lstStyle/>
            <a:p>
              <a:endParaRPr lang="en-US"/>
            </a:p>
          </p:txBody>
        </p:sp>
        <p:sp>
          <p:nvSpPr>
            <p:cNvPr id="1323" name="Freeform: Shape 1028">
              <a:extLst>
                <a:ext uri="{FF2B5EF4-FFF2-40B4-BE49-F238E27FC236}">
                  <a16:creationId xmlns:a16="http://schemas.microsoft.com/office/drawing/2014/main" id="{66471FE2-4963-EC43-8BA7-823715898DB0}"/>
                </a:ext>
              </a:extLst>
            </p:cNvPr>
            <p:cNvSpPr/>
            <p:nvPr/>
          </p:nvSpPr>
          <p:spPr>
            <a:xfrm>
              <a:off x="5740224" y="3033883"/>
              <a:ext cx="180975" cy="180975"/>
            </a:xfrm>
            <a:custGeom>
              <a:avLst/>
              <a:gdLst>
                <a:gd name="connsiteX0" fmla="*/ 92886 w 180975"/>
                <a:gd name="connsiteY0" fmla="*/ 178611 h 180975"/>
                <a:gd name="connsiteX1" fmla="*/ 7161 w 180975"/>
                <a:gd name="connsiteY1" fmla="*/ 93839 h 180975"/>
                <a:gd name="connsiteX2" fmla="*/ 93839 w 180975"/>
                <a:gd name="connsiteY2" fmla="*/ 7161 h 180975"/>
                <a:gd name="connsiteX3" fmla="*/ 175754 w 180975"/>
                <a:gd name="connsiteY3" fmla="*/ 93839 h 180975"/>
                <a:gd name="connsiteX4" fmla="*/ 92886 w 180975"/>
                <a:gd name="connsiteY4" fmla="*/ 178611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2886" y="178611"/>
                  </a:moveTo>
                  <a:cubicBezTo>
                    <a:pt x="46214" y="178611"/>
                    <a:pt x="8114" y="141464"/>
                    <a:pt x="7161" y="93839"/>
                  </a:cubicBezTo>
                  <a:cubicBezTo>
                    <a:pt x="6209" y="44309"/>
                    <a:pt x="44309" y="6209"/>
                    <a:pt x="93839" y="7161"/>
                  </a:cubicBezTo>
                  <a:cubicBezTo>
                    <a:pt x="141464" y="8114"/>
                    <a:pt x="176706" y="44309"/>
                    <a:pt x="175754" y="93839"/>
                  </a:cubicBezTo>
                  <a:cubicBezTo>
                    <a:pt x="176706" y="141464"/>
                    <a:pt x="140511" y="178611"/>
                    <a:pt x="92886" y="178611"/>
                  </a:cubicBezTo>
                  <a:close/>
                </a:path>
              </a:pathLst>
            </a:custGeom>
            <a:grpFill/>
            <a:ln w="9525" cap="flat">
              <a:noFill/>
              <a:prstDash val="solid"/>
              <a:miter/>
            </a:ln>
          </p:spPr>
          <p:txBody>
            <a:bodyPr rtlCol="0" anchor="ctr"/>
            <a:lstStyle/>
            <a:p>
              <a:endParaRPr lang="en-US"/>
            </a:p>
          </p:txBody>
        </p:sp>
      </p:grpSp>
      <p:sp>
        <p:nvSpPr>
          <p:cNvPr id="1324" name="Graphic 26">
            <a:extLst>
              <a:ext uri="{FF2B5EF4-FFF2-40B4-BE49-F238E27FC236}">
                <a16:creationId xmlns:a16="http://schemas.microsoft.com/office/drawing/2014/main" id="{6DB90E8F-A4D5-CE44-B344-325E0AF76D2A}"/>
              </a:ext>
            </a:extLst>
          </p:cNvPr>
          <p:cNvSpPr/>
          <p:nvPr/>
        </p:nvSpPr>
        <p:spPr>
          <a:xfrm>
            <a:off x="5362129" y="4177478"/>
            <a:ext cx="337774" cy="313647"/>
          </a:xfrm>
          <a:custGeom>
            <a:avLst/>
            <a:gdLst>
              <a:gd name="connsiteX0" fmla="*/ 801317 w 800100"/>
              <a:gd name="connsiteY0" fmla="*/ 225829 h 742950"/>
              <a:gd name="connsiteX1" fmla="*/ 712734 w 800100"/>
              <a:gd name="connsiteY1" fmla="*/ 471574 h 742950"/>
              <a:gd name="connsiteX2" fmla="*/ 427937 w 800100"/>
              <a:gd name="connsiteY2" fmla="*/ 728749 h 742950"/>
              <a:gd name="connsiteX3" fmla="*/ 385074 w 800100"/>
              <a:gd name="connsiteY3" fmla="*/ 731607 h 742950"/>
              <a:gd name="connsiteX4" fmla="*/ 64082 w 800100"/>
              <a:gd name="connsiteY4" fmla="*/ 424902 h 742950"/>
              <a:gd name="connsiteX5" fmla="*/ 15504 w 800100"/>
              <a:gd name="connsiteY5" fmla="*/ 175347 h 742950"/>
              <a:gd name="connsiteX6" fmla="*/ 373644 w 800100"/>
              <a:gd name="connsiteY6" fmla="*/ 71524 h 742950"/>
              <a:gd name="connsiteX7" fmla="*/ 427937 w 800100"/>
              <a:gd name="connsiteY7" fmla="*/ 79144 h 742950"/>
              <a:gd name="connsiteX8" fmla="*/ 675587 w 800100"/>
              <a:gd name="connsiteY8" fmla="*/ 27709 h 742950"/>
              <a:gd name="connsiteX9" fmla="*/ 801317 w 800100"/>
              <a:gd name="connsiteY9" fmla="*/ 225829 h 742950"/>
              <a:gd name="connsiteX10" fmla="*/ 404124 w 800100"/>
              <a:gd name="connsiteY10" fmla="*/ 551584 h 742950"/>
              <a:gd name="connsiteX11" fmla="*/ 458417 w 800100"/>
              <a:gd name="connsiteY11" fmla="*/ 499197 h 742950"/>
              <a:gd name="connsiteX12" fmla="*/ 527949 w 800100"/>
              <a:gd name="connsiteY12" fmla="*/ 428712 h 742950"/>
              <a:gd name="connsiteX13" fmla="*/ 577479 w 800100"/>
              <a:gd name="connsiteY13" fmla="*/ 422044 h 742950"/>
              <a:gd name="connsiteX14" fmla="*/ 581289 w 800100"/>
              <a:gd name="connsiteY14" fmla="*/ 338224 h 742950"/>
              <a:gd name="connsiteX15" fmla="*/ 537475 w 800100"/>
              <a:gd name="connsiteY15" fmla="*/ 323937 h 742950"/>
              <a:gd name="connsiteX16" fmla="*/ 458417 w 800100"/>
              <a:gd name="connsiteY16" fmla="*/ 242974 h 742950"/>
              <a:gd name="connsiteX17" fmla="*/ 458417 w 800100"/>
              <a:gd name="connsiteY17" fmla="*/ 228687 h 742950"/>
              <a:gd name="connsiteX18" fmla="*/ 446987 w 800100"/>
              <a:gd name="connsiteY18" fmla="*/ 201064 h 742950"/>
              <a:gd name="connsiteX19" fmla="*/ 362214 w 800100"/>
              <a:gd name="connsiteY19" fmla="*/ 202969 h 742950"/>
              <a:gd name="connsiteX20" fmla="*/ 352689 w 800100"/>
              <a:gd name="connsiteY20" fmla="*/ 260119 h 742950"/>
              <a:gd name="connsiteX21" fmla="*/ 288872 w 800100"/>
              <a:gd name="connsiteY21" fmla="*/ 323937 h 742950"/>
              <a:gd name="connsiteX22" fmla="*/ 230769 w 800100"/>
              <a:gd name="connsiteY22" fmla="*/ 332509 h 742950"/>
              <a:gd name="connsiteX23" fmla="*/ 228864 w 800100"/>
              <a:gd name="connsiteY23" fmla="*/ 416329 h 742950"/>
              <a:gd name="connsiteX24" fmla="*/ 274584 w 800100"/>
              <a:gd name="connsiteY24" fmla="*/ 427759 h 742950"/>
              <a:gd name="connsiteX25" fmla="*/ 350784 w 800100"/>
              <a:gd name="connsiteY25" fmla="*/ 501102 h 742950"/>
              <a:gd name="connsiteX26" fmla="*/ 404124 w 800100"/>
              <a:gd name="connsiteY26" fmla="*/ 551584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2950">
                <a:moveTo>
                  <a:pt x="801317" y="225829"/>
                </a:moveTo>
                <a:cubicBezTo>
                  <a:pt x="801317" y="332509"/>
                  <a:pt x="763217" y="404899"/>
                  <a:pt x="712734" y="471574"/>
                </a:cubicBezTo>
                <a:cubicBezTo>
                  <a:pt x="633677" y="575397"/>
                  <a:pt x="532712" y="654454"/>
                  <a:pt x="427937" y="728749"/>
                </a:cubicBezTo>
                <a:cubicBezTo>
                  <a:pt x="413649" y="739227"/>
                  <a:pt x="401267" y="743037"/>
                  <a:pt x="385074" y="731607"/>
                </a:cubicBezTo>
                <a:cubicBezTo>
                  <a:pt x="263154" y="643977"/>
                  <a:pt x="145044" y="553489"/>
                  <a:pt x="64082" y="424902"/>
                </a:cubicBezTo>
                <a:cubicBezTo>
                  <a:pt x="16457" y="348702"/>
                  <a:pt x="-6403" y="265834"/>
                  <a:pt x="15504" y="175347"/>
                </a:cubicBezTo>
                <a:cubicBezTo>
                  <a:pt x="58367" y="6754"/>
                  <a:pt x="246962" y="-48491"/>
                  <a:pt x="373644" y="71524"/>
                </a:cubicBezTo>
                <a:cubicBezTo>
                  <a:pt x="390789" y="87717"/>
                  <a:pt x="400314" y="108672"/>
                  <a:pt x="427937" y="79144"/>
                </a:cubicBezTo>
                <a:cubicBezTo>
                  <a:pt x="499374" y="6754"/>
                  <a:pt x="593672" y="-11343"/>
                  <a:pt x="675587" y="27709"/>
                </a:cubicBezTo>
                <a:cubicBezTo>
                  <a:pt x="767979" y="70572"/>
                  <a:pt x="799412" y="149629"/>
                  <a:pt x="801317" y="225829"/>
                </a:cubicBezTo>
                <a:close/>
                <a:moveTo>
                  <a:pt x="404124" y="551584"/>
                </a:moveTo>
                <a:cubicBezTo>
                  <a:pt x="449844" y="563967"/>
                  <a:pt x="460322" y="542059"/>
                  <a:pt x="458417" y="499197"/>
                </a:cubicBezTo>
                <a:cubicBezTo>
                  <a:pt x="455559" y="429664"/>
                  <a:pt x="457464" y="429664"/>
                  <a:pt x="527949" y="428712"/>
                </a:cubicBezTo>
                <a:cubicBezTo>
                  <a:pt x="545094" y="428712"/>
                  <a:pt x="568907" y="437284"/>
                  <a:pt x="577479" y="422044"/>
                </a:cubicBezTo>
                <a:cubicBezTo>
                  <a:pt x="590814" y="397279"/>
                  <a:pt x="586052" y="365847"/>
                  <a:pt x="581289" y="338224"/>
                </a:cubicBezTo>
                <a:cubicBezTo>
                  <a:pt x="577479" y="313459"/>
                  <a:pt x="552714" y="324889"/>
                  <a:pt x="537475" y="323937"/>
                </a:cubicBezTo>
                <a:cubicBezTo>
                  <a:pt x="459369" y="322032"/>
                  <a:pt x="459369" y="322984"/>
                  <a:pt x="458417" y="242974"/>
                </a:cubicBezTo>
                <a:cubicBezTo>
                  <a:pt x="458417" y="238212"/>
                  <a:pt x="458417" y="233449"/>
                  <a:pt x="458417" y="228687"/>
                </a:cubicBezTo>
                <a:cubicBezTo>
                  <a:pt x="457464" y="218209"/>
                  <a:pt x="461274" y="202969"/>
                  <a:pt x="446987" y="201064"/>
                </a:cubicBezTo>
                <a:cubicBezTo>
                  <a:pt x="418412" y="199159"/>
                  <a:pt x="387932" y="194397"/>
                  <a:pt x="362214" y="202969"/>
                </a:cubicBezTo>
                <a:cubicBezTo>
                  <a:pt x="342212" y="210589"/>
                  <a:pt x="353642" y="240117"/>
                  <a:pt x="352689" y="260119"/>
                </a:cubicBezTo>
                <a:cubicBezTo>
                  <a:pt x="350784" y="331557"/>
                  <a:pt x="362214" y="322032"/>
                  <a:pt x="288872" y="323937"/>
                </a:cubicBezTo>
                <a:cubicBezTo>
                  <a:pt x="268869" y="324889"/>
                  <a:pt x="240294" y="313459"/>
                  <a:pt x="230769" y="332509"/>
                </a:cubicBezTo>
                <a:cubicBezTo>
                  <a:pt x="218387" y="357274"/>
                  <a:pt x="221244" y="389659"/>
                  <a:pt x="228864" y="416329"/>
                </a:cubicBezTo>
                <a:cubicBezTo>
                  <a:pt x="234579" y="438237"/>
                  <a:pt x="259344" y="427759"/>
                  <a:pt x="274584" y="427759"/>
                </a:cubicBezTo>
                <a:cubicBezTo>
                  <a:pt x="351737" y="429664"/>
                  <a:pt x="353642" y="428712"/>
                  <a:pt x="350784" y="501102"/>
                </a:cubicBezTo>
                <a:cubicBezTo>
                  <a:pt x="348879" y="544917"/>
                  <a:pt x="361262" y="562062"/>
                  <a:pt x="404124" y="551584"/>
                </a:cubicBezTo>
                <a:close/>
              </a:path>
            </a:pathLst>
          </a:custGeom>
          <a:solidFill>
            <a:srgbClr val="A36A1E"/>
          </a:solidFill>
          <a:ln w="9525" cap="flat">
            <a:noFill/>
            <a:prstDash val="solid"/>
            <a:miter/>
          </a:ln>
        </p:spPr>
        <p:txBody>
          <a:bodyPr rtlCol="0" anchor="ctr"/>
          <a:lstStyle/>
          <a:p>
            <a:endParaRPr lang="en-US"/>
          </a:p>
        </p:txBody>
      </p:sp>
      <p:sp>
        <p:nvSpPr>
          <p:cNvPr id="1325" name="Graphic 29">
            <a:extLst>
              <a:ext uri="{FF2B5EF4-FFF2-40B4-BE49-F238E27FC236}">
                <a16:creationId xmlns:a16="http://schemas.microsoft.com/office/drawing/2014/main" id="{6FD8C6E3-73C6-5F41-B2E4-0C83E476120C}"/>
              </a:ext>
            </a:extLst>
          </p:cNvPr>
          <p:cNvSpPr/>
          <p:nvPr/>
        </p:nvSpPr>
        <p:spPr>
          <a:xfrm>
            <a:off x="5989720" y="4199562"/>
            <a:ext cx="176929" cy="245288"/>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solidFill>
            <a:srgbClr val="A36A1E"/>
          </a:solidFill>
          <a:ln w="9525" cap="flat">
            <a:noFill/>
            <a:prstDash val="solid"/>
            <a:miter/>
          </a:ln>
        </p:spPr>
        <p:txBody>
          <a:bodyPr rtlCol="0" anchor="ctr"/>
          <a:lstStyle/>
          <a:p>
            <a:endParaRPr lang="en-US"/>
          </a:p>
        </p:txBody>
      </p:sp>
      <p:grpSp>
        <p:nvGrpSpPr>
          <p:cNvPr id="1326" name="Group 1325">
            <a:extLst>
              <a:ext uri="{FF2B5EF4-FFF2-40B4-BE49-F238E27FC236}">
                <a16:creationId xmlns:a16="http://schemas.microsoft.com/office/drawing/2014/main" id="{2D3E1DEA-38CF-C146-B4BF-F0A884ADFB9D}"/>
              </a:ext>
            </a:extLst>
          </p:cNvPr>
          <p:cNvGrpSpPr/>
          <p:nvPr/>
        </p:nvGrpSpPr>
        <p:grpSpPr>
          <a:xfrm>
            <a:off x="6343873" y="4214565"/>
            <a:ext cx="225186" cy="222420"/>
            <a:chOff x="5834400" y="3138001"/>
            <a:chExt cx="533408" cy="526857"/>
          </a:xfrm>
          <a:solidFill>
            <a:srgbClr val="A36A1E"/>
          </a:solidFill>
        </p:grpSpPr>
        <p:sp>
          <p:nvSpPr>
            <p:cNvPr id="1327" name="Freeform: Shape 1032">
              <a:extLst>
                <a:ext uri="{FF2B5EF4-FFF2-40B4-BE49-F238E27FC236}">
                  <a16:creationId xmlns:a16="http://schemas.microsoft.com/office/drawing/2014/main" id="{D42FCA8B-56BD-4F4C-BD42-EA29A70E251B}"/>
                </a:ext>
              </a:extLst>
            </p:cNvPr>
            <p:cNvSpPr/>
            <p:nvPr/>
          </p:nvSpPr>
          <p:spPr>
            <a:xfrm>
              <a:off x="6120158" y="3143981"/>
              <a:ext cx="247650" cy="342900"/>
            </a:xfrm>
            <a:custGeom>
              <a:avLst/>
              <a:gdLst>
                <a:gd name="connsiteX0" fmla="*/ 241590 w 247650"/>
                <a:gd name="connsiteY0" fmla="*/ 257396 h 342900"/>
                <a:gd name="connsiteX1" fmla="*/ 53947 w 247650"/>
                <a:gd name="connsiteY1" fmla="*/ 10699 h 342900"/>
                <a:gd name="connsiteX2" fmla="*/ 7275 w 247650"/>
                <a:gd name="connsiteY2" fmla="*/ 44036 h 342900"/>
                <a:gd name="connsiteX3" fmla="*/ 7275 w 247650"/>
                <a:gd name="connsiteY3" fmla="*/ 205961 h 342900"/>
                <a:gd name="connsiteX4" fmla="*/ 42517 w 247650"/>
                <a:gd name="connsiteY4" fmla="*/ 260254 h 342900"/>
                <a:gd name="connsiteX5" fmla="*/ 170152 w 247650"/>
                <a:gd name="connsiteY5" fmla="*/ 324071 h 342900"/>
                <a:gd name="connsiteX6" fmla="*/ 241590 w 247650"/>
                <a:gd name="connsiteY6" fmla="*/ 281209 h 342900"/>
                <a:gd name="connsiteX7" fmla="*/ 24159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590" y="257396"/>
                  </a:moveTo>
                  <a:cubicBezTo>
                    <a:pt x="241590" y="143096"/>
                    <a:pt x="161580" y="38321"/>
                    <a:pt x="53947" y="10699"/>
                  </a:cubicBezTo>
                  <a:cubicBezTo>
                    <a:pt x="24420" y="3078"/>
                    <a:pt x="5370" y="4984"/>
                    <a:pt x="7275" y="44036"/>
                  </a:cubicBezTo>
                  <a:cubicBezTo>
                    <a:pt x="10132" y="97376"/>
                    <a:pt x="9180" y="151669"/>
                    <a:pt x="7275" y="205961"/>
                  </a:cubicBezTo>
                  <a:cubicBezTo>
                    <a:pt x="6322" y="234536"/>
                    <a:pt x="18705" y="248824"/>
                    <a:pt x="42517" y="260254"/>
                  </a:cubicBezTo>
                  <a:cubicBezTo>
                    <a:pt x="85380" y="280256"/>
                    <a:pt x="127290" y="303116"/>
                    <a:pt x="170152" y="324071"/>
                  </a:cubicBezTo>
                  <a:cubicBezTo>
                    <a:pt x="230160" y="354551"/>
                    <a:pt x="238732" y="348836"/>
                    <a:pt x="241590" y="281209"/>
                  </a:cubicBezTo>
                  <a:cubicBezTo>
                    <a:pt x="241590" y="273589"/>
                    <a:pt x="241590" y="265969"/>
                    <a:pt x="241590" y="257396"/>
                  </a:cubicBezTo>
                  <a:close/>
                </a:path>
              </a:pathLst>
            </a:custGeom>
            <a:grpFill/>
            <a:ln w="9525" cap="flat">
              <a:noFill/>
              <a:prstDash val="solid"/>
              <a:miter/>
            </a:ln>
          </p:spPr>
          <p:txBody>
            <a:bodyPr rtlCol="0" anchor="ctr"/>
            <a:lstStyle/>
            <a:p>
              <a:endParaRPr lang="en-US"/>
            </a:p>
          </p:txBody>
        </p:sp>
        <p:sp>
          <p:nvSpPr>
            <p:cNvPr id="1328" name="Freeform: Shape 1033">
              <a:extLst>
                <a:ext uri="{FF2B5EF4-FFF2-40B4-BE49-F238E27FC236}">
                  <a16:creationId xmlns:a16="http://schemas.microsoft.com/office/drawing/2014/main" id="{2BFD0104-7135-E248-A7B6-DF1B161888C9}"/>
                </a:ext>
              </a:extLst>
            </p:cNvPr>
            <p:cNvSpPr/>
            <p:nvPr/>
          </p:nvSpPr>
          <p:spPr>
            <a:xfrm>
              <a:off x="5911563" y="3435544"/>
              <a:ext cx="400050" cy="228600"/>
            </a:xfrm>
            <a:custGeom>
              <a:avLst/>
              <a:gdLst>
                <a:gd name="connsiteX0" fmla="*/ 194914 w 400050"/>
                <a:gd name="connsiteY0" fmla="*/ 230629 h 228600"/>
                <a:gd name="connsiteX1" fmla="*/ 387319 w 400050"/>
                <a:gd name="connsiteY1" fmla="*/ 145856 h 228600"/>
                <a:gd name="connsiteX2" fmla="*/ 381604 w 400050"/>
                <a:gd name="connsiteY2" fmla="*/ 99184 h 228600"/>
                <a:gd name="connsiteX3" fmla="*/ 217774 w 400050"/>
                <a:gd name="connsiteY3" fmla="*/ 13459 h 228600"/>
                <a:gd name="connsiteX4" fmla="*/ 178722 w 400050"/>
                <a:gd name="connsiteY4" fmla="*/ 14411 h 228600"/>
                <a:gd name="connsiteX5" fmla="*/ 22512 w 400050"/>
                <a:gd name="connsiteY5" fmla="*/ 122044 h 228600"/>
                <a:gd name="connsiteX6" fmla="*/ 23464 w 400050"/>
                <a:gd name="connsiteY6" fmla="*/ 165859 h 228600"/>
                <a:gd name="connsiteX7" fmla="*/ 194914 w 400050"/>
                <a:gd name="connsiteY7" fmla="*/ 230629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30629"/>
                  </a:moveTo>
                  <a:cubicBezTo>
                    <a:pt x="269209" y="228724"/>
                    <a:pt x="333979" y="202054"/>
                    <a:pt x="387319" y="145856"/>
                  </a:cubicBezTo>
                  <a:cubicBezTo>
                    <a:pt x="405417" y="126806"/>
                    <a:pt x="409227" y="113471"/>
                    <a:pt x="381604" y="99184"/>
                  </a:cubicBezTo>
                  <a:cubicBezTo>
                    <a:pt x="326360" y="71561"/>
                    <a:pt x="272067" y="42986"/>
                    <a:pt x="217774" y="13459"/>
                  </a:cubicBezTo>
                  <a:cubicBezTo>
                    <a:pt x="204439" y="5839"/>
                    <a:pt x="193009" y="3934"/>
                    <a:pt x="178722" y="14411"/>
                  </a:cubicBezTo>
                  <a:cubicBezTo>
                    <a:pt x="127287" y="50606"/>
                    <a:pt x="74899" y="86801"/>
                    <a:pt x="22512" y="122044"/>
                  </a:cubicBezTo>
                  <a:cubicBezTo>
                    <a:pt x="-1301" y="138236"/>
                    <a:pt x="5367" y="150619"/>
                    <a:pt x="23464" y="165859"/>
                  </a:cubicBezTo>
                  <a:cubicBezTo>
                    <a:pt x="72994" y="207769"/>
                    <a:pt x="129192" y="229676"/>
                    <a:pt x="194914" y="230629"/>
                  </a:cubicBezTo>
                  <a:close/>
                </a:path>
              </a:pathLst>
            </a:custGeom>
            <a:grpFill/>
            <a:ln w="9525" cap="flat">
              <a:noFill/>
              <a:prstDash val="solid"/>
              <a:miter/>
            </a:ln>
          </p:spPr>
          <p:txBody>
            <a:bodyPr rtlCol="0" anchor="ctr"/>
            <a:lstStyle/>
            <a:p>
              <a:endParaRPr lang="en-US"/>
            </a:p>
          </p:txBody>
        </p:sp>
        <p:sp>
          <p:nvSpPr>
            <p:cNvPr id="1329" name="Freeform: Shape 1034">
              <a:extLst>
                <a:ext uri="{FF2B5EF4-FFF2-40B4-BE49-F238E27FC236}">
                  <a16:creationId xmlns:a16="http://schemas.microsoft.com/office/drawing/2014/main" id="{8349144B-9E82-0D46-B254-ACA4C7A4DFB6}"/>
                </a:ext>
              </a:extLst>
            </p:cNvPr>
            <p:cNvSpPr/>
            <p:nvPr/>
          </p:nvSpPr>
          <p:spPr>
            <a:xfrm>
              <a:off x="5868829" y="3224314"/>
              <a:ext cx="209550" cy="85725"/>
            </a:xfrm>
            <a:custGeom>
              <a:avLst/>
              <a:gdLst>
                <a:gd name="connsiteX0" fmla="*/ 99536 w 209550"/>
                <a:gd name="connsiteY0" fmla="*/ 79908 h 85725"/>
                <a:gd name="connsiteX1" fmla="*/ 99536 w 209550"/>
                <a:gd name="connsiteY1" fmla="*/ 79908 h 85725"/>
                <a:gd name="connsiteX2" fmla="*/ 184309 w 209550"/>
                <a:gd name="connsiteY2" fmla="*/ 79908 h 85725"/>
                <a:gd name="connsiteX3" fmla="*/ 207169 w 209550"/>
                <a:gd name="connsiteY3" fmla="*/ 48476 h 85725"/>
                <a:gd name="connsiteX4" fmla="*/ 188119 w 209550"/>
                <a:gd name="connsiteY4" fmla="*/ 8470 h 85725"/>
                <a:gd name="connsiteX5" fmla="*/ 50959 w 209550"/>
                <a:gd name="connsiteY5" fmla="*/ 9423 h 85725"/>
                <a:gd name="connsiteX6" fmla="*/ 7144 w 209550"/>
                <a:gd name="connsiteY6" fmla="*/ 69431 h 85725"/>
                <a:gd name="connsiteX7" fmla="*/ 50959 w 209550"/>
                <a:gd name="connsiteY7" fmla="*/ 79908 h 85725"/>
                <a:gd name="connsiteX8" fmla="*/ 99536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9536" y="79908"/>
                  </a:moveTo>
                  <a:cubicBezTo>
                    <a:pt x="99536" y="79908"/>
                    <a:pt x="99536" y="79908"/>
                    <a:pt x="99536" y="79908"/>
                  </a:cubicBezTo>
                  <a:cubicBezTo>
                    <a:pt x="128111" y="79908"/>
                    <a:pt x="156686" y="78956"/>
                    <a:pt x="184309" y="79908"/>
                  </a:cubicBezTo>
                  <a:cubicBezTo>
                    <a:pt x="208121" y="80861"/>
                    <a:pt x="209074" y="64668"/>
                    <a:pt x="207169" y="48476"/>
                  </a:cubicBezTo>
                  <a:cubicBezTo>
                    <a:pt x="205264" y="33236"/>
                    <a:pt x="216694" y="9423"/>
                    <a:pt x="188119" y="8470"/>
                  </a:cubicBezTo>
                  <a:cubicBezTo>
                    <a:pt x="142399" y="7518"/>
                    <a:pt x="96679" y="5613"/>
                    <a:pt x="50959" y="9423"/>
                  </a:cubicBezTo>
                  <a:cubicBezTo>
                    <a:pt x="18574" y="12281"/>
                    <a:pt x="7144" y="45618"/>
                    <a:pt x="7144" y="69431"/>
                  </a:cubicBezTo>
                  <a:cubicBezTo>
                    <a:pt x="7144" y="89433"/>
                    <a:pt x="35719" y="77051"/>
                    <a:pt x="50959" y="79908"/>
                  </a:cubicBezTo>
                  <a:cubicBezTo>
                    <a:pt x="68104" y="80861"/>
                    <a:pt x="84296" y="79908"/>
                    <a:pt x="99536" y="79908"/>
                  </a:cubicBezTo>
                  <a:close/>
                </a:path>
              </a:pathLst>
            </a:custGeom>
            <a:grpFill/>
            <a:ln w="9525" cap="flat">
              <a:noFill/>
              <a:prstDash val="solid"/>
              <a:miter/>
            </a:ln>
          </p:spPr>
          <p:txBody>
            <a:bodyPr rtlCol="0" anchor="ctr"/>
            <a:lstStyle/>
            <a:p>
              <a:endParaRPr lang="en-US"/>
            </a:p>
          </p:txBody>
        </p:sp>
        <p:sp>
          <p:nvSpPr>
            <p:cNvPr id="1330" name="Freeform: Shape 1035">
              <a:extLst>
                <a:ext uri="{FF2B5EF4-FFF2-40B4-BE49-F238E27FC236}">
                  <a16:creationId xmlns:a16="http://schemas.microsoft.com/office/drawing/2014/main" id="{7EB2BCC0-7052-A04D-9D83-83CD5B00EAEC}"/>
                </a:ext>
              </a:extLst>
            </p:cNvPr>
            <p:cNvSpPr/>
            <p:nvPr/>
          </p:nvSpPr>
          <p:spPr>
            <a:xfrm>
              <a:off x="5835359" y="3336131"/>
              <a:ext cx="238125" cy="66675"/>
            </a:xfrm>
            <a:custGeom>
              <a:avLst/>
              <a:gdLst>
                <a:gd name="connsiteX0" fmla="*/ 121576 w 238125"/>
                <a:gd name="connsiteY0" fmla="*/ 65246 h 66675"/>
                <a:gd name="connsiteX1" fmla="*/ 212064 w 238125"/>
                <a:gd name="connsiteY1" fmla="*/ 65246 h 66675"/>
                <a:gd name="connsiteX2" fmla="*/ 239686 w 238125"/>
                <a:gd name="connsiteY2" fmla="*/ 36671 h 66675"/>
                <a:gd name="connsiteX3" fmla="*/ 213016 w 238125"/>
                <a:gd name="connsiteY3" fmla="*/ 7144 h 66675"/>
                <a:gd name="connsiteX4" fmla="*/ 37756 w 238125"/>
                <a:gd name="connsiteY4" fmla="*/ 7144 h 66675"/>
                <a:gd name="connsiteX5" fmla="*/ 7276 w 238125"/>
                <a:gd name="connsiteY5" fmla="*/ 46196 h 66675"/>
                <a:gd name="connsiteX6" fmla="*/ 36804 w 238125"/>
                <a:gd name="connsiteY6" fmla="*/ 64294 h 66675"/>
                <a:gd name="connsiteX7" fmla="*/ 121576 w 238125"/>
                <a:gd name="connsiteY7" fmla="*/ 65246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1576" y="65246"/>
                  </a:moveTo>
                  <a:cubicBezTo>
                    <a:pt x="152056" y="65246"/>
                    <a:pt x="181584" y="64294"/>
                    <a:pt x="212064" y="65246"/>
                  </a:cubicBezTo>
                  <a:cubicBezTo>
                    <a:pt x="233019" y="66199"/>
                    <a:pt x="239686" y="56674"/>
                    <a:pt x="239686" y="36671"/>
                  </a:cubicBezTo>
                  <a:cubicBezTo>
                    <a:pt x="239686" y="17621"/>
                    <a:pt x="234924" y="7144"/>
                    <a:pt x="213016" y="7144"/>
                  </a:cubicBezTo>
                  <a:cubicBezTo>
                    <a:pt x="154914" y="8096"/>
                    <a:pt x="95859" y="8096"/>
                    <a:pt x="37756" y="7144"/>
                  </a:cubicBezTo>
                  <a:cubicBezTo>
                    <a:pt x="10134" y="7144"/>
                    <a:pt x="9181" y="27146"/>
                    <a:pt x="7276" y="46196"/>
                  </a:cubicBezTo>
                  <a:cubicBezTo>
                    <a:pt x="5372" y="70009"/>
                    <a:pt x="24422" y="64294"/>
                    <a:pt x="36804" y="64294"/>
                  </a:cubicBezTo>
                  <a:cubicBezTo>
                    <a:pt x="64426" y="65246"/>
                    <a:pt x="93001" y="65246"/>
                    <a:pt x="121576" y="65246"/>
                  </a:cubicBezTo>
                  <a:close/>
                </a:path>
              </a:pathLst>
            </a:custGeom>
            <a:grpFill/>
            <a:ln w="9525" cap="flat">
              <a:noFill/>
              <a:prstDash val="solid"/>
              <a:miter/>
            </a:ln>
          </p:spPr>
          <p:txBody>
            <a:bodyPr rtlCol="0" anchor="ctr"/>
            <a:lstStyle/>
            <a:p>
              <a:endParaRPr lang="en-US"/>
            </a:p>
          </p:txBody>
        </p:sp>
        <p:sp>
          <p:nvSpPr>
            <p:cNvPr id="1331" name="Freeform: Shape 1036">
              <a:extLst>
                <a:ext uri="{FF2B5EF4-FFF2-40B4-BE49-F238E27FC236}">
                  <a16:creationId xmlns:a16="http://schemas.microsoft.com/office/drawing/2014/main" id="{568AA76E-9A3B-5140-8951-4B5EC12A10D0}"/>
                </a:ext>
              </a:extLst>
            </p:cNvPr>
            <p:cNvSpPr/>
            <p:nvPr/>
          </p:nvSpPr>
          <p:spPr>
            <a:xfrm>
              <a:off x="5835446" y="3422792"/>
              <a:ext cx="161925" cy="95250"/>
            </a:xfrm>
            <a:custGeom>
              <a:avLst/>
              <a:gdLst>
                <a:gd name="connsiteX0" fmla="*/ 158637 w 161925"/>
                <a:gd name="connsiteY0" fmla="*/ 16686 h 95250"/>
                <a:gd name="connsiteX1" fmla="*/ 155779 w 161925"/>
                <a:gd name="connsiteY1" fmla="*/ 7161 h 95250"/>
                <a:gd name="connsiteX2" fmla="*/ 29097 w 161925"/>
                <a:gd name="connsiteY2" fmla="*/ 7161 h 95250"/>
                <a:gd name="connsiteX3" fmla="*/ 7189 w 161925"/>
                <a:gd name="connsiteY3" fmla="*/ 18591 h 95250"/>
                <a:gd name="connsiteX4" fmla="*/ 31002 w 161925"/>
                <a:gd name="connsiteY4" fmla="*/ 84313 h 95250"/>
                <a:gd name="connsiteX5" fmla="*/ 75769 w 161925"/>
                <a:gd name="connsiteY5" fmla="*/ 70978 h 95250"/>
                <a:gd name="connsiteX6" fmla="*/ 158637 w 161925"/>
                <a:gd name="connsiteY6" fmla="*/ 1668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8637" y="16686"/>
                  </a:moveTo>
                  <a:cubicBezTo>
                    <a:pt x="157684" y="13828"/>
                    <a:pt x="156732" y="10018"/>
                    <a:pt x="155779" y="7161"/>
                  </a:cubicBezTo>
                  <a:cubicBezTo>
                    <a:pt x="113869" y="7161"/>
                    <a:pt x="71007" y="7161"/>
                    <a:pt x="29097" y="7161"/>
                  </a:cubicBezTo>
                  <a:cubicBezTo>
                    <a:pt x="20524" y="7161"/>
                    <a:pt x="6237" y="6208"/>
                    <a:pt x="7189" y="18591"/>
                  </a:cubicBezTo>
                  <a:cubicBezTo>
                    <a:pt x="8142" y="42403"/>
                    <a:pt x="13857" y="67168"/>
                    <a:pt x="31002" y="84313"/>
                  </a:cubicBezTo>
                  <a:cubicBezTo>
                    <a:pt x="48147" y="101458"/>
                    <a:pt x="62434" y="78598"/>
                    <a:pt x="75769" y="70978"/>
                  </a:cubicBezTo>
                  <a:cubicBezTo>
                    <a:pt x="104344" y="53833"/>
                    <a:pt x="131014" y="34783"/>
                    <a:pt x="158637" y="16686"/>
                  </a:cubicBezTo>
                  <a:close/>
                </a:path>
              </a:pathLst>
            </a:custGeom>
            <a:grpFill/>
            <a:ln w="9525" cap="flat">
              <a:noFill/>
              <a:prstDash val="solid"/>
              <a:miter/>
            </a:ln>
          </p:spPr>
          <p:txBody>
            <a:bodyPr rtlCol="0" anchor="ctr"/>
            <a:lstStyle/>
            <a:p>
              <a:endParaRPr lang="en-US"/>
            </a:p>
          </p:txBody>
        </p:sp>
        <p:sp>
          <p:nvSpPr>
            <p:cNvPr id="1332" name="Freeform: Shape 1037">
              <a:extLst>
                <a:ext uri="{FF2B5EF4-FFF2-40B4-BE49-F238E27FC236}">
                  <a16:creationId xmlns:a16="http://schemas.microsoft.com/office/drawing/2014/main" id="{EB703643-1161-3D46-904A-833BCFFED2A0}"/>
                </a:ext>
              </a:extLst>
            </p:cNvPr>
            <p:cNvSpPr/>
            <p:nvPr/>
          </p:nvSpPr>
          <p:spPr>
            <a:xfrm>
              <a:off x="5938361" y="3138715"/>
              <a:ext cx="133350" cy="66675"/>
            </a:xfrm>
            <a:custGeom>
              <a:avLst/>
              <a:gdLst>
                <a:gd name="connsiteX0" fmla="*/ 7144 w 133350"/>
                <a:gd name="connsiteY0" fmla="*/ 66447 h 66675"/>
                <a:gd name="connsiteX1" fmla="*/ 101441 w 133350"/>
                <a:gd name="connsiteY1" fmla="*/ 66447 h 66675"/>
                <a:gd name="connsiteX2" fmla="*/ 129064 w 133350"/>
                <a:gd name="connsiteY2" fmla="*/ 25490 h 66675"/>
                <a:gd name="connsiteX3" fmla="*/ 94774 w 133350"/>
                <a:gd name="connsiteY3" fmla="*/ 13107 h 66675"/>
                <a:gd name="connsiteX4" fmla="*/ 7144 w 133350"/>
                <a:gd name="connsiteY4" fmla="*/ 66447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6447"/>
                  </a:moveTo>
                  <a:cubicBezTo>
                    <a:pt x="46196" y="66447"/>
                    <a:pt x="73819" y="65495"/>
                    <a:pt x="101441" y="66447"/>
                  </a:cubicBezTo>
                  <a:cubicBezTo>
                    <a:pt x="135731" y="68352"/>
                    <a:pt x="130016" y="44540"/>
                    <a:pt x="129064" y="25490"/>
                  </a:cubicBezTo>
                  <a:cubicBezTo>
                    <a:pt x="128111" y="-4038"/>
                    <a:pt x="108109" y="10250"/>
                    <a:pt x="94774" y="13107"/>
                  </a:cubicBezTo>
                  <a:cubicBezTo>
                    <a:pt x="66199" y="21680"/>
                    <a:pt x="38576" y="32157"/>
                    <a:pt x="7144" y="66447"/>
                  </a:cubicBezTo>
                  <a:close/>
                </a:path>
              </a:pathLst>
            </a:custGeom>
            <a:grpFill/>
            <a:ln w="9525" cap="flat">
              <a:noFill/>
              <a:prstDash val="solid"/>
              <a:miter/>
            </a:ln>
          </p:spPr>
          <p:txBody>
            <a:bodyPr rtlCol="0" anchor="ctr"/>
            <a:lstStyle/>
            <a:p>
              <a:endParaRPr lang="en-US"/>
            </a:p>
          </p:txBody>
        </p:sp>
        <p:sp>
          <p:nvSpPr>
            <p:cNvPr id="1333" name="Freeform: Shape 1038">
              <a:extLst>
                <a:ext uri="{FF2B5EF4-FFF2-40B4-BE49-F238E27FC236}">
                  <a16:creationId xmlns:a16="http://schemas.microsoft.com/office/drawing/2014/main" id="{9718E470-BA5A-5F4A-8D30-5AB4A4B7BFFB}"/>
                </a:ext>
              </a:extLst>
            </p:cNvPr>
            <p:cNvSpPr/>
            <p:nvPr/>
          </p:nvSpPr>
          <p:spPr>
            <a:xfrm>
              <a:off x="6120098" y="3143981"/>
              <a:ext cx="247650" cy="342900"/>
            </a:xfrm>
            <a:custGeom>
              <a:avLst/>
              <a:gdLst>
                <a:gd name="connsiteX0" fmla="*/ 241650 w 247650"/>
                <a:gd name="connsiteY0" fmla="*/ 257396 h 342900"/>
                <a:gd name="connsiteX1" fmla="*/ 241650 w 247650"/>
                <a:gd name="connsiteY1" fmla="*/ 281209 h 342900"/>
                <a:gd name="connsiteX2" fmla="*/ 170213 w 247650"/>
                <a:gd name="connsiteY2" fmla="*/ 324071 h 342900"/>
                <a:gd name="connsiteX3" fmla="*/ 42577 w 247650"/>
                <a:gd name="connsiteY3" fmla="*/ 260254 h 342900"/>
                <a:gd name="connsiteX4" fmla="*/ 7335 w 247650"/>
                <a:gd name="connsiteY4" fmla="*/ 205961 h 342900"/>
                <a:gd name="connsiteX5" fmla="*/ 7335 w 247650"/>
                <a:gd name="connsiteY5" fmla="*/ 44036 h 342900"/>
                <a:gd name="connsiteX6" fmla="*/ 54008 w 247650"/>
                <a:gd name="connsiteY6" fmla="*/ 10699 h 342900"/>
                <a:gd name="connsiteX7" fmla="*/ 24165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650" y="257396"/>
                  </a:moveTo>
                  <a:cubicBezTo>
                    <a:pt x="241650" y="265016"/>
                    <a:pt x="241650" y="273589"/>
                    <a:pt x="241650" y="281209"/>
                  </a:cubicBezTo>
                  <a:cubicBezTo>
                    <a:pt x="238792" y="348836"/>
                    <a:pt x="230220" y="354551"/>
                    <a:pt x="170213" y="324071"/>
                  </a:cubicBezTo>
                  <a:cubicBezTo>
                    <a:pt x="128302" y="302164"/>
                    <a:pt x="86392" y="279304"/>
                    <a:pt x="42577" y="260254"/>
                  </a:cubicBezTo>
                  <a:cubicBezTo>
                    <a:pt x="17812" y="248824"/>
                    <a:pt x="5430" y="234536"/>
                    <a:pt x="7335" y="205961"/>
                  </a:cubicBezTo>
                  <a:cubicBezTo>
                    <a:pt x="9240" y="151669"/>
                    <a:pt x="10192" y="98329"/>
                    <a:pt x="7335" y="44036"/>
                  </a:cubicBezTo>
                  <a:cubicBezTo>
                    <a:pt x="5430" y="4984"/>
                    <a:pt x="23527" y="3078"/>
                    <a:pt x="54008" y="10699"/>
                  </a:cubicBezTo>
                  <a:cubicBezTo>
                    <a:pt x="161640" y="39274"/>
                    <a:pt x="241650" y="143096"/>
                    <a:pt x="241650" y="257396"/>
                  </a:cubicBezTo>
                  <a:close/>
                </a:path>
              </a:pathLst>
            </a:custGeom>
            <a:grpFill/>
            <a:ln w="9525" cap="flat">
              <a:noFill/>
              <a:prstDash val="solid"/>
              <a:miter/>
            </a:ln>
          </p:spPr>
          <p:txBody>
            <a:bodyPr rtlCol="0" anchor="ctr"/>
            <a:lstStyle/>
            <a:p>
              <a:endParaRPr lang="en-US"/>
            </a:p>
          </p:txBody>
        </p:sp>
        <p:sp>
          <p:nvSpPr>
            <p:cNvPr id="1334" name="Freeform: Shape 1039">
              <a:extLst>
                <a:ext uri="{FF2B5EF4-FFF2-40B4-BE49-F238E27FC236}">
                  <a16:creationId xmlns:a16="http://schemas.microsoft.com/office/drawing/2014/main" id="{BAA3813A-F7D5-FE47-9EE9-B4769BE3B2AA}"/>
                </a:ext>
              </a:extLst>
            </p:cNvPr>
            <p:cNvSpPr/>
            <p:nvPr/>
          </p:nvSpPr>
          <p:spPr>
            <a:xfrm>
              <a:off x="5911563" y="3436258"/>
              <a:ext cx="400050" cy="228600"/>
            </a:xfrm>
            <a:custGeom>
              <a:avLst/>
              <a:gdLst>
                <a:gd name="connsiteX0" fmla="*/ 194914 w 400050"/>
                <a:gd name="connsiteY0" fmla="*/ 229915 h 228600"/>
                <a:gd name="connsiteX1" fmla="*/ 23464 w 400050"/>
                <a:gd name="connsiteY1" fmla="*/ 165145 h 228600"/>
                <a:gd name="connsiteX2" fmla="*/ 22512 w 400050"/>
                <a:gd name="connsiteY2" fmla="*/ 121330 h 228600"/>
                <a:gd name="connsiteX3" fmla="*/ 178722 w 400050"/>
                <a:gd name="connsiteY3" fmla="*/ 13697 h 228600"/>
                <a:gd name="connsiteX4" fmla="*/ 217774 w 400050"/>
                <a:gd name="connsiteY4" fmla="*/ 12745 h 228600"/>
                <a:gd name="connsiteX5" fmla="*/ 381604 w 400050"/>
                <a:gd name="connsiteY5" fmla="*/ 98470 h 228600"/>
                <a:gd name="connsiteX6" fmla="*/ 387319 w 400050"/>
                <a:gd name="connsiteY6" fmla="*/ 145142 h 228600"/>
                <a:gd name="connsiteX7" fmla="*/ 194914 w 400050"/>
                <a:gd name="connsiteY7" fmla="*/ 22991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29915"/>
                  </a:moveTo>
                  <a:cubicBezTo>
                    <a:pt x="129192" y="228010"/>
                    <a:pt x="72994" y="207055"/>
                    <a:pt x="23464" y="165145"/>
                  </a:cubicBezTo>
                  <a:cubicBezTo>
                    <a:pt x="5367" y="149905"/>
                    <a:pt x="-1301" y="137522"/>
                    <a:pt x="22512" y="121330"/>
                  </a:cubicBezTo>
                  <a:cubicBezTo>
                    <a:pt x="74899" y="86087"/>
                    <a:pt x="127287" y="49892"/>
                    <a:pt x="178722" y="13697"/>
                  </a:cubicBezTo>
                  <a:cubicBezTo>
                    <a:pt x="193009" y="4172"/>
                    <a:pt x="203487" y="6077"/>
                    <a:pt x="217774" y="12745"/>
                  </a:cubicBezTo>
                  <a:cubicBezTo>
                    <a:pt x="272067" y="41320"/>
                    <a:pt x="326360" y="70847"/>
                    <a:pt x="381604" y="98470"/>
                  </a:cubicBezTo>
                  <a:cubicBezTo>
                    <a:pt x="409227" y="112758"/>
                    <a:pt x="405417" y="126092"/>
                    <a:pt x="387319" y="145142"/>
                  </a:cubicBezTo>
                  <a:cubicBezTo>
                    <a:pt x="333979" y="201340"/>
                    <a:pt x="269209" y="228010"/>
                    <a:pt x="194914" y="229915"/>
                  </a:cubicBezTo>
                  <a:close/>
                </a:path>
              </a:pathLst>
            </a:custGeom>
            <a:grpFill/>
            <a:ln w="9525" cap="flat">
              <a:noFill/>
              <a:prstDash val="solid"/>
              <a:miter/>
            </a:ln>
          </p:spPr>
          <p:txBody>
            <a:bodyPr rtlCol="0" anchor="ctr"/>
            <a:lstStyle/>
            <a:p>
              <a:endParaRPr lang="en-US"/>
            </a:p>
          </p:txBody>
        </p:sp>
        <p:sp>
          <p:nvSpPr>
            <p:cNvPr id="1335" name="Freeform: Shape 1040">
              <a:extLst>
                <a:ext uri="{FF2B5EF4-FFF2-40B4-BE49-F238E27FC236}">
                  <a16:creationId xmlns:a16="http://schemas.microsoft.com/office/drawing/2014/main" id="{04E3B5AB-81AE-934A-AC0A-0E69A904A1F8}"/>
                </a:ext>
              </a:extLst>
            </p:cNvPr>
            <p:cNvSpPr/>
            <p:nvPr/>
          </p:nvSpPr>
          <p:spPr>
            <a:xfrm>
              <a:off x="5869781" y="3224314"/>
              <a:ext cx="209550" cy="85725"/>
            </a:xfrm>
            <a:custGeom>
              <a:avLst/>
              <a:gdLst>
                <a:gd name="connsiteX0" fmla="*/ 98584 w 209550"/>
                <a:gd name="connsiteY0" fmla="*/ 79908 h 85725"/>
                <a:gd name="connsiteX1" fmla="*/ 50959 w 209550"/>
                <a:gd name="connsiteY1" fmla="*/ 79908 h 85725"/>
                <a:gd name="connsiteX2" fmla="*/ 7144 w 209550"/>
                <a:gd name="connsiteY2" fmla="*/ 69431 h 85725"/>
                <a:gd name="connsiteX3" fmla="*/ 50959 w 209550"/>
                <a:gd name="connsiteY3" fmla="*/ 9423 h 85725"/>
                <a:gd name="connsiteX4" fmla="*/ 188119 w 209550"/>
                <a:gd name="connsiteY4" fmla="*/ 8470 h 85725"/>
                <a:gd name="connsiteX5" fmla="*/ 207169 w 209550"/>
                <a:gd name="connsiteY5" fmla="*/ 48476 h 85725"/>
                <a:gd name="connsiteX6" fmla="*/ 184309 w 209550"/>
                <a:gd name="connsiteY6" fmla="*/ 79908 h 85725"/>
                <a:gd name="connsiteX7" fmla="*/ 98584 w 209550"/>
                <a:gd name="connsiteY7" fmla="*/ 79908 h 85725"/>
                <a:gd name="connsiteX8" fmla="*/ 98584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8584" y="79908"/>
                  </a:moveTo>
                  <a:cubicBezTo>
                    <a:pt x="82391" y="79908"/>
                    <a:pt x="67151" y="81813"/>
                    <a:pt x="50959" y="79908"/>
                  </a:cubicBezTo>
                  <a:cubicBezTo>
                    <a:pt x="35719" y="78003"/>
                    <a:pt x="7144" y="89433"/>
                    <a:pt x="7144" y="69431"/>
                  </a:cubicBezTo>
                  <a:cubicBezTo>
                    <a:pt x="7144" y="45618"/>
                    <a:pt x="18574" y="12281"/>
                    <a:pt x="50959" y="9423"/>
                  </a:cubicBezTo>
                  <a:cubicBezTo>
                    <a:pt x="96679" y="5613"/>
                    <a:pt x="142399" y="7518"/>
                    <a:pt x="188119" y="8470"/>
                  </a:cubicBezTo>
                  <a:cubicBezTo>
                    <a:pt x="216694" y="9423"/>
                    <a:pt x="205264" y="33236"/>
                    <a:pt x="207169" y="48476"/>
                  </a:cubicBezTo>
                  <a:cubicBezTo>
                    <a:pt x="209074" y="64668"/>
                    <a:pt x="208121" y="80861"/>
                    <a:pt x="184309" y="79908"/>
                  </a:cubicBezTo>
                  <a:cubicBezTo>
                    <a:pt x="155734" y="78956"/>
                    <a:pt x="127159" y="78956"/>
                    <a:pt x="98584" y="79908"/>
                  </a:cubicBezTo>
                  <a:cubicBezTo>
                    <a:pt x="98584" y="79908"/>
                    <a:pt x="98584" y="79908"/>
                    <a:pt x="98584" y="79908"/>
                  </a:cubicBezTo>
                  <a:close/>
                </a:path>
              </a:pathLst>
            </a:custGeom>
            <a:grpFill/>
            <a:ln w="9525" cap="flat">
              <a:noFill/>
              <a:prstDash val="solid"/>
              <a:miter/>
            </a:ln>
          </p:spPr>
          <p:txBody>
            <a:bodyPr rtlCol="0" anchor="ctr"/>
            <a:lstStyle/>
            <a:p>
              <a:endParaRPr lang="en-US"/>
            </a:p>
          </p:txBody>
        </p:sp>
        <p:sp>
          <p:nvSpPr>
            <p:cNvPr id="1336" name="Freeform: Shape 1041">
              <a:extLst>
                <a:ext uri="{FF2B5EF4-FFF2-40B4-BE49-F238E27FC236}">
                  <a16:creationId xmlns:a16="http://schemas.microsoft.com/office/drawing/2014/main" id="{AF5860CE-7C0A-974E-BA5A-7F5791C82C14}"/>
                </a:ext>
              </a:extLst>
            </p:cNvPr>
            <p:cNvSpPr/>
            <p:nvPr/>
          </p:nvSpPr>
          <p:spPr>
            <a:xfrm>
              <a:off x="5834400" y="3337084"/>
              <a:ext cx="238125" cy="66675"/>
            </a:xfrm>
            <a:custGeom>
              <a:avLst/>
              <a:gdLst>
                <a:gd name="connsiteX0" fmla="*/ 122535 w 238125"/>
                <a:gd name="connsiteY0" fmla="*/ 64294 h 66675"/>
                <a:gd name="connsiteX1" fmla="*/ 36810 w 238125"/>
                <a:gd name="connsiteY1" fmla="*/ 64294 h 66675"/>
                <a:gd name="connsiteX2" fmla="*/ 7283 w 238125"/>
                <a:gd name="connsiteY2" fmla="*/ 46196 h 66675"/>
                <a:gd name="connsiteX3" fmla="*/ 37763 w 238125"/>
                <a:gd name="connsiteY3" fmla="*/ 7144 h 66675"/>
                <a:gd name="connsiteX4" fmla="*/ 213023 w 238125"/>
                <a:gd name="connsiteY4" fmla="*/ 7144 h 66675"/>
                <a:gd name="connsiteX5" fmla="*/ 239693 w 238125"/>
                <a:gd name="connsiteY5" fmla="*/ 36671 h 66675"/>
                <a:gd name="connsiteX6" fmla="*/ 212070 w 238125"/>
                <a:gd name="connsiteY6" fmla="*/ 65246 h 66675"/>
                <a:gd name="connsiteX7" fmla="*/ 122535 w 238125"/>
                <a:gd name="connsiteY7" fmla="*/ 6429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2535" y="64294"/>
                  </a:moveTo>
                  <a:cubicBezTo>
                    <a:pt x="93960" y="64294"/>
                    <a:pt x="65385" y="65246"/>
                    <a:pt x="36810" y="64294"/>
                  </a:cubicBezTo>
                  <a:cubicBezTo>
                    <a:pt x="23475" y="64294"/>
                    <a:pt x="5378" y="69056"/>
                    <a:pt x="7283" y="46196"/>
                  </a:cubicBezTo>
                  <a:cubicBezTo>
                    <a:pt x="9188" y="27146"/>
                    <a:pt x="10140" y="7144"/>
                    <a:pt x="37763" y="7144"/>
                  </a:cubicBezTo>
                  <a:cubicBezTo>
                    <a:pt x="95865" y="7144"/>
                    <a:pt x="154920" y="8096"/>
                    <a:pt x="213023" y="7144"/>
                  </a:cubicBezTo>
                  <a:cubicBezTo>
                    <a:pt x="234930" y="7144"/>
                    <a:pt x="239693" y="17621"/>
                    <a:pt x="239693" y="36671"/>
                  </a:cubicBezTo>
                  <a:cubicBezTo>
                    <a:pt x="239693" y="56674"/>
                    <a:pt x="233025" y="66199"/>
                    <a:pt x="212070" y="65246"/>
                  </a:cubicBezTo>
                  <a:cubicBezTo>
                    <a:pt x="182543" y="63341"/>
                    <a:pt x="153015" y="64294"/>
                    <a:pt x="122535" y="64294"/>
                  </a:cubicBezTo>
                  <a:close/>
                </a:path>
              </a:pathLst>
            </a:custGeom>
            <a:grpFill/>
            <a:ln w="9525" cap="flat">
              <a:noFill/>
              <a:prstDash val="solid"/>
              <a:miter/>
            </a:ln>
          </p:spPr>
          <p:txBody>
            <a:bodyPr rtlCol="0" anchor="ctr"/>
            <a:lstStyle/>
            <a:p>
              <a:endParaRPr lang="en-US"/>
            </a:p>
          </p:txBody>
        </p:sp>
        <p:sp>
          <p:nvSpPr>
            <p:cNvPr id="1337" name="Freeform: Shape 1042">
              <a:extLst>
                <a:ext uri="{FF2B5EF4-FFF2-40B4-BE49-F238E27FC236}">
                  <a16:creationId xmlns:a16="http://schemas.microsoft.com/office/drawing/2014/main" id="{EF3A01AE-9591-BF44-B098-E36B1C784EE8}"/>
                </a:ext>
              </a:extLst>
            </p:cNvPr>
            <p:cNvSpPr/>
            <p:nvPr/>
          </p:nvSpPr>
          <p:spPr>
            <a:xfrm>
              <a:off x="5834490" y="3421762"/>
              <a:ext cx="161925" cy="95250"/>
            </a:xfrm>
            <a:custGeom>
              <a:avLst/>
              <a:gdLst>
                <a:gd name="connsiteX0" fmla="*/ 159592 w 161925"/>
                <a:gd name="connsiteY0" fmla="*/ 17715 h 95250"/>
                <a:gd name="connsiteX1" fmla="*/ 75772 w 161925"/>
                <a:gd name="connsiteY1" fmla="*/ 71055 h 95250"/>
                <a:gd name="connsiteX2" fmla="*/ 31005 w 161925"/>
                <a:gd name="connsiteY2" fmla="*/ 84390 h 95250"/>
                <a:gd name="connsiteX3" fmla="*/ 7192 w 161925"/>
                <a:gd name="connsiteY3" fmla="*/ 18668 h 95250"/>
                <a:gd name="connsiteX4" fmla="*/ 29100 w 161925"/>
                <a:gd name="connsiteY4" fmla="*/ 7238 h 95250"/>
                <a:gd name="connsiteX5" fmla="*/ 155782 w 161925"/>
                <a:gd name="connsiteY5" fmla="*/ 7238 h 95250"/>
                <a:gd name="connsiteX6" fmla="*/ 159592 w 161925"/>
                <a:gd name="connsiteY6" fmla="*/ 1771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9592" y="17715"/>
                  </a:moveTo>
                  <a:cubicBezTo>
                    <a:pt x="131970" y="35813"/>
                    <a:pt x="104347" y="54863"/>
                    <a:pt x="75772" y="71055"/>
                  </a:cubicBezTo>
                  <a:cubicBezTo>
                    <a:pt x="62437" y="78675"/>
                    <a:pt x="49102" y="101535"/>
                    <a:pt x="31005" y="84390"/>
                  </a:cubicBezTo>
                  <a:cubicBezTo>
                    <a:pt x="13860" y="68198"/>
                    <a:pt x="9097" y="42480"/>
                    <a:pt x="7192" y="18668"/>
                  </a:cubicBezTo>
                  <a:cubicBezTo>
                    <a:pt x="6240" y="5333"/>
                    <a:pt x="19575" y="7238"/>
                    <a:pt x="29100" y="7238"/>
                  </a:cubicBezTo>
                  <a:cubicBezTo>
                    <a:pt x="71010" y="7238"/>
                    <a:pt x="113872" y="7238"/>
                    <a:pt x="155782" y="7238"/>
                  </a:cubicBezTo>
                  <a:cubicBezTo>
                    <a:pt x="157687" y="11048"/>
                    <a:pt x="158640" y="13905"/>
                    <a:pt x="159592" y="17715"/>
                  </a:cubicBezTo>
                  <a:close/>
                </a:path>
              </a:pathLst>
            </a:custGeom>
            <a:grpFill/>
            <a:ln w="9525" cap="flat">
              <a:noFill/>
              <a:prstDash val="solid"/>
              <a:miter/>
            </a:ln>
          </p:spPr>
          <p:txBody>
            <a:bodyPr rtlCol="0" anchor="ctr"/>
            <a:lstStyle/>
            <a:p>
              <a:endParaRPr lang="en-US"/>
            </a:p>
          </p:txBody>
        </p:sp>
        <p:sp>
          <p:nvSpPr>
            <p:cNvPr id="1338" name="Freeform: Shape 1043">
              <a:extLst>
                <a:ext uri="{FF2B5EF4-FFF2-40B4-BE49-F238E27FC236}">
                  <a16:creationId xmlns:a16="http://schemas.microsoft.com/office/drawing/2014/main" id="{B68A485C-9E2D-EA48-89D8-125A5DCE5082}"/>
                </a:ext>
              </a:extLst>
            </p:cNvPr>
            <p:cNvSpPr/>
            <p:nvPr/>
          </p:nvSpPr>
          <p:spPr>
            <a:xfrm>
              <a:off x="5938361" y="3138001"/>
              <a:ext cx="133350" cy="66675"/>
            </a:xfrm>
            <a:custGeom>
              <a:avLst/>
              <a:gdLst>
                <a:gd name="connsiteX0" fmla="*/ 7144 w 133350"/>
                <a:gd name="connsiteY0" fmla="*/ 67161 h 66675"/>
                <a:gd name="connsiteX1" fmla="*/ 94774 w 133350"/>
                <a:gd name="connsiteY1" fmla="*/ 13821 h 66675"/>
                <a:gd name="connsiteX2" fmla="*/ 129064 w 133350"/>
                <a:gd name="connsiteY2" fmla="*/ 26204 h 66675"/>
                <a:gd name="connsiteX3" fmla="*/ 101441 w 133350"/>
                <a:gd name="connsiteY3" fmla="*/ 67161 h 66675"/>
                <a:gd name="connsiteX4" fmla="*/ 7144 w 133350"/>
                <a:gd name="connsiteY4" fmla="*/ 67161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7161"/>
                  </a:moveTo>
                  <a:cubicBezTo>
                    <a:pt x="38576" y="32871"/>
                    <a:pt x="66199" y="22394"/>
                    <a:pt x="94774" y="13821"/>
                  </a:cubicBezTo>
                  <a:cubicBezTo>
                    <a:pt x="107156" y="10011"/>
                    <a:pt x="127159" y="-4276"/>
                    <a:pt x="129064" y="26204"/>
                  </a:cubicBezTo>
                  <a:cubicBezTo>
                    <a:pt x="130016" y="46206"/>
                    <a:pt x="135731" y="69066"/>
                    <a:pt x="101441" y="67161"/>
                  </a:cubicBezTo>
                  <a:cubicBezTo>
                    <a:pt x="73819" y="66208"/>
                    <a:pt x="46196" y="67161"/>
                    <a:pt x="7144" y="67161"/>
                  </a:cubicBezTo>
                  <a:close/>
                </a:path>
              </a:pathLst>
            </a:custGeom>
            <a:grpFill/>
            <a:ln w="9525" cap="flat">
              <a:noFill/>
              <a:prstDash val="solid"/>
              <a:miter/>
            </a:ln>
          </p:spPr>
          <p:txBody>
            <a:bodyPr rtlCol="0" anchor="ctr"/>
            <a:lstStyle/>
            <a:p>
              <a:endParaRPr lang="en-US"/>
            </a:p>
          </p:txBody>
        </p:sp>
      </p:grpSp>
      <p:sp>
        <p:nvSpPr>
          <p:cNvPr id="1339" name="Graphic 48">
            <a:extLst>
              <a:ext uri="{FF2B5EF4-FFF2-40B4-BE49-F238E27FC236}">
                <a16:creationId xmlns:a16="http://schemas.microsoft.com/office/drawing/2014/main" id="{5CE4E6C3-D172-3440-9B26-EB88F4A66B24}"/>
              </a:ext>
            </a:extLst>
          </p:cNvPr>
          <p:cNvSpPr/>
          <p:nvPr/>
        </p:nvSpPr>
        <p:spPr>
          <a:xfrm>
            <a:off x="6858829" y="4203850"/>
            <a:ext cx="241267" cy="237246"/>
          </a:xfrm>
          <a:custGeom>
            <a:avLst/>
            <a:gdLst>
              <a:gd name="connsiteX0" fmla="*/ 288167 w 571500"/>
              <a:gd name="connsiteY0" fmla="*/ 8141 h 561975"/>
              <a:gd name="connsiteX1" fmla="*/ 507242 w 571500"/>
              <a:gd name="connsiteY1" fmla="*/ 8141 h 561975"/>
              <a:gd name="connsiteX2" fmla="*/ 568202 w 571500"/>
              <a:gd name="connsiteY2" fmla="*/ 68148 h 561975"/>
              <a:gd name="connsiteX3" fmla="*/ 568202 w 571500"/>
              <a:gd name="connsiteY3" fmla="*/ 382473 h 561975"/>
              <a:gd name="connsiteX4" fmla="*/ 512957 w 571500"/>
              <a:gd name="connsiteY4" fmla="*/ 437718 h 561975"/>
              <a:gd name="connsiteX5" fmla="*/ 393895 w 571500"/>
              <a:gd name="connsiteY5" fmla="*/ 437718 h 561975"/>
              <a:gd name="connsiteX6" fmla="*/ 364367 w 571500"/>
              <a:gd name="connsiteY6" fmla="*/ 457721 h 561975"/>
              <a:gd name="connsiteX7" fmla="*/ 392942 w 571500"/>
              <a:gd name="connsiteY7" fmla="*/ 485343 h 561975"/>
              <a:gd name="connsiteX8" fmla="*/ 411992 w 571500"/>
              <a:gd name="connsiteY8" fmla="*/ 485343 h 561975"/>
              <a:gd name="connsiteX9" fmla="*/ 447234 w 571500"/>
              <a:gd name="connsiteY9" fmla="*/ 532016 h 561975"/>
              <a:gd name="connsiteX10" fmla="*/ 410087 w 571500"/>
              <a:gd name="connsiteY10" fmla="*/ 556781 h 561975"/>
              <a:gd name="connsiteX11" fmla="*/ 157674 w 571500"/>
              <a:gd name="connsiteY11" fmla="*/ 556781 h 561975"/>
              <a:gd name="connsiteX12" fmla="*/ 117670 w 571500"/>
              <a:gd name="connsiteY12" fmla="*/ 531063 h 561975"/>
              <a:gd name="connsiteX13" fmla="*/ 153864 w 571500"/>
              <a:gd name="connsiteY13" fmla="*/ 485343 h 561975"/>
              <a:gd name="connsiteX14" fmla="*/ 163389 w 571500"/>
              <a:gd name="connsiteY14" fmla="*/ 485343 h 561975"/>
              <a:gd name="connsiteX15" fmla="*/ 199584 w 571500"/>
              <a:gd name="connsiteY15" fmla="*/ 455816 h 561975"/>
              <a:gd name="connsiteX16" fmla="*/ 159580 w 571500"/>
              <a:gd name="connsiteY16" fmla="*/ 436766 h 561975"/>
              <a:gd name="connsiteX17" fmla="*/ 59567 w 571500"/>
              <a:gd name="connsiteY17" fmla="*/ 435813 h 561975"/>
              <a:gd name="connsiteX18" fmla="*/ 7180 w 571500"/>
              <a:gd name="connsiteY18" fmla="*/ 383426 h 561975"/>
              <a:gd name="connsiteX19" fmla="*/ 7180 w 571500"/>
              <a:gd name="connsiteY19" fmla="*/ 59576 h 561975"/>
              <a:gd name="connsiteX20" fmla="*/ 64330 w 571500"/>
              <a:gd name="connsiteY20" fmla="*/ 7188 h 561975"/>
              <a:gd name="connsiteX21" fmla="*/ 288167 w 571500"/>
              <a:gd name="connsiteY21" fmla="*/ 8141 h 561975"/>
              <a:gd name="connsiteX22" fmla="*/ 324362 w 571500"/>
              <a:gd name="connsiteY22" fmla="*/ 184353 h 561975"/>
              <a:gd name="connsiteX23" fmla="*/ 294834 w 571500"/>
              <a:gd name="connsiteY23" fmla="*/ 326276 h 561975"/>
              <a:gd name="connsiteX24" fmla="*/ 284357 w 571500"/>
              <a:gd name="connsiteY24" fmla="*/ 345326 h 561975"/>
              <a:gd name="connsiteX25" fmla="*/ 266259 w 571500"/>
              <a:gd name="connsiteY25" fmla="*/ 328181 h 561975"/>
              <a:gd name="connsiteX26" fmla="*/ 231970 w 571500"/>
              <a:gd name="connsiteY26" fmla="*/ 211023 h 561975"/>
              <a:gd name="connsiteX27" fmla="*/ 151007 w 571500"/>
              <a:gd name="connsiteY27" fmla="*/ 235788 h 561975"/>
              <a:gd name="connsiteX28" fmla="*/ 47184 w 571500"/>
              <a:gd name="connsiteY28" fmla="*/ 340563 h 561975"/>
              <a:gd name="connsiteX29" fmla="*/ 91952 w 571500"/>
              <a:gd name="connsiteY29" fmla="*/ 386283 h 561975"/>
              <a:gd name="connsiteX30" fmla="*/ 486287 w 571500"/>
              <a:gd name="connsiteY30" fmla="*/ 386283 h 561975"/>
              <a:gd name="connsiteX31" fmla="*/ 529150 w 571500"/>
              <a:gd name="connsiteY31" fmla="*/ 344373 h 561975"/>
              <a:gd name="connsiteX32" fmla="*/ 418659 w 571500"/>
              <a:gd name="connsiteY32" fmla="*/ 235788 h 561975"/>
              <a:gd name="connsiteX33" fmla="*/ 324362 w 571500"/>
              <a:gd name="connsiteY33" fmla="*/ 184353 h 561975"/>
              <a:gd name="connsiteX34" fmla="*/ 274832 w 571500"/>
              <a:gd name="connsiteY34" fmla="*/ 266268 h 561975"/>
              <a:gd name="connsiteX35" fmla="*/ 281499 w 571500"/>
              <a:gd name="connsiteY35" fmla="*/ 265316 h 561975"/>
              <a:gd name="connsiteX36" fmla="*/ 293882 w 571500"/>
              <a:gd name="connsiteY36" fmla="*/ 200546 h 561975"/>
              <a:gd name="connsiteX37" fmla="*/ 308170 w 571500"/>
              <a:gd name="connsiteY37" fmla="*/ 135776 h 561975"/>
              <a:gd name="connsiteX38" fmla="*/ 326267 w 571500"/>
              <a:gd name="connsiteY38" fmla="*/ 102438 h 561975"/>
              <a:gd name="connsiteX39" fmla="*/ 344364 w 571500"/>
              <a:gd name="connsiteY39" fmla="*/ 131966 h 561975"/>
              <a:gd name="connsiteX40" fmla="*/ 451045 w 571500"/>
              <a:gd name="connsiteY40" fmla="*/ 209118 h 561975"/>
              <a:gd name="connsiteX41" fmla="*/ 493907 w 571500"/>
              <a:gd name="connsiteY41" fmla="*/ 209118 h 561975"/>
              <a:gd name="connsiteX42" fmla="*/ 526292 w 571500"/>
              <a:gd name="connsiteY42" fmla="*/ 167208 h 561975"/>
              <a:gd name="connsiteX43" fmla="*/ 495812 w 571500"/>
              <a:gd name="connsiteY43" fmla="*/ 53861 h 561975"/>
              <a:gd name="connsiteX44" fmla="*/ 77664 w 571500"/>
              <a:gd name="connsiteY44" fmla="*/ 51003 h 561975"/>
              <a:gd name="connsiteX45" fmla="*/ 48137 w 571500"/>
              <a:gd name="connsiteY45" fmla="*/ 73863 h 561975"/>
              <a:gd name="connsiteX46" fmla="*/ 48137 w 571500"/>
              <a:gd name="connsiteY46" fmla="*/ 188163 h 561975"/>
              <a:gd name="connsiteX47" fmla="*/ 58614 w 571500"/>
              <a:gd name="connsiteY47" fmla="*/ 206261 h 561975"/>
              <a:gd name="connsiteX48" fmla="*/ 181487 w 571500"/>
              <a:gd name="connsiteY48" fmla="*/ 208166 h 561975"/>
              <a:gd name="connsiteX49" fmla="*/ 213872 w 571500"/>
              <a:gd name="connsiteY49" fmla="*/ 171971 h 561975"/>
              <a:gd name="connsiteX50" fmla="*/ 230064 w 571500"/>
              <a:gd name="connsiteY50" fmla="*/ 156731 h 561975"/>
              <a:gd name="connsiteX51" fmla="*/ 246257 w 571500"/>
              <a:gd name="connsiteY51" fmla="*/ 176733 h 561975"/>
              <a:gd name="connsiteX52" fmla="*/ 274832 w 571500"/>
              <a:gd name="connsiteY52" fmla="*/ 26626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1500" h="561975">
                <a:moveTo>
                  <a:pt x="288167" y="8141"/>
                </a:moveTo>
                <a:cubicBezTo>
                  <a:pt x="361509" y="8141"/>
                  <a:pt x="433900" y="9093"/>
                  <a:pt x="507242" y="8141"/>
                </a:cubicBezTo>
                <a:cubicBezTo>
                  <a:pt x="549152" y="7188"/>
                  <a:pt x="568202" y="26238"/>
                  <a:pt x="568202" y="68148"/>
                </a:cubicBezTo>
                <a:cubicBezTo>
                  <a:pt x="567250" y="172923"/>
                  <a:pt x="568202" y="277698"/>
                  <a:pt x="568202" y="382473"/>
                </a:cubicBezTo>
                <a:cubicBezTo>
                  <a:pt x="568202" y="419621"/>
                  <a:pt x="551057" y="437718"/>
                  <a:pt x="512957" y="437718"/>
                </a:cubicBezTo>
                <a:cubicBezTo>
                  <a:pt x="472952" y="436766"/>
                  <a:pt x="433900" y="437718"/>
                  <a:pt x="393895" y="437718"/>
                </a:cubicBezTo>
                <a:cubicBezTo>
                  <a:pt x="379607" y="437718"/>
                  <a:pt x="364367" y="435813"/>
                  <a:pt x="364367" y="457721"/>
                </a:cubicBezTo>
                <a:cubicBezTo>
                  <a:pt x="364367" y="477723"/>
                  <a:pt x="372939" y="486296"/>
                  <a:pt x="392942" y="485343"/>
                </a:cubicBezTo>
                <a:cubicBezTo>
                  <a:pt x="399609" y="485343"/>
                  <a:pt x="405324" y="485343"/>
                  <a:pt x="411992" y="485343"/>
                </a:cubicBezTo>
                <a:cubicBezTo>
                  <a:pt x="441520" y="487248"/>
                  <a:pt x="447234" y="508203"/>
                  <a:pt x="447234" y="532016"/>
                </a:cubicBezTo>
                <a:cubicBezTo>
                  <a:pt x="447234" y="557733"/>
                  <a:pt x="428184" y="556781"/>
                  <a:pt x="410087" y="556781"/>
                </a:cubicBezTo>
                <a:cubicBezTo>
                  <a:pt x="326267" y="556781"/>
                  <a:pt x="241495" y="556781"/>
                  <a:pt x="157674" y="556781"/>
                </a:cubicBezTo>
                <a:cubicBezTo>
                  <a:pt x="139577" y="556781"/>
                  <a:pt x="116717" y="561543"/>
                  <a:pt x="117670" y="531063"/>
                </a:cubicBezTo>
                <a:cubicBezTo>
                  <a:pt x="118622" y="506298"/>
                  <a:pt x="125289" y="487248"/>
                  <a:pt x="153864" y="485343"/>
                </a:cubicBezTo>
                <a:cubicBezTo>
                  <a:pt x="156722" y="485343"/>
                  <a:pt x="160532" y="485343"/>
                  <a:pt x="163389" y="485343"/>
                </a:cubicBezTo>
                <a:cubicBezTo>
                  <a:pt x="184345" y="486296"/>
                  <a:pt x="202442" y="483438"/>
                  <a:pt x="199584" y="455816"/>
                </a:cubicBezTo>
                <a:cubicBezTo>
                  <a:pt x="196727" y="426288"/>
                  <a:pt x="173867" y="437718"/>
                  <a:pt x="159580" y="436766"/>
                </a:cubicBezTo>
                <a:cubicBezTo>
                  <a:pt x="126242" y="434861"/>
                  <a:pt x="92905" y="435813"/>
                  <a:pt x="59567" y="435813"/>
                </a:cubicBezTo>
                <a:cubicBezTo>
                  <a:pt x="24324" y="435813"/>
                  <a:pt x="6227" y="418668"/>
                  <a:pt x="7180" y="383426"/>
                </a:cubicBezTo>
                <a:cubicBezTo>
                  <a:pt x="7180" y="275793"/>
                  <a:pt x="7180" y="167208"/>
                  <a:pt x="7180" y="59576"/>
                </a:cubicBezTo>
                <a:cubicBezTo>
                  <a:pt x="7180" y="20523"/>
                  <a:pt x="28134" y="6236"/>
                  <a:pt x="64330" y="7188"/>
                </a:cubicBezTo>
                <a:cubicBezTo>
                  <a:pt x="138624" y="8141"/>
                  <a:pt x="213872" y="8141"/>
                  <a:pt x="288167" y="8141"/>
                </a:cubicBezTo>
                <a:close/>
                <a:moveTo>
                  <a:pt x="324362" y="184353"/>
                </a:moveTo>
                <a:cubicBezTo>
                  <a:pt x="314837" y="231978"/>
                  <a:pt x="304359" y="278651"/>
                  <a:pt x="294834" y="326276"/>
                </a:cubicBezTo>
                <a:cubicBezTo>
                  <a:pt x="292930" y="333896"/>
                  <a:pt x="292930" y="343421"/>
                  <a:pt x="284357" y="345326"/>
                </a:cubicBezTo>
                <a:cubicBezTo>
                  <a:pt x="271974" y="348183"/>
                  <a:pt x="269117" y="335801"/>
                  <a:pt x="266259" y="328181"/>
                </a:cubicBezTo>
                <a:cubicBezTo>
                  <a:pt x="253877" y="290081"/>
                  <a:pt x="243399" y="251028"/>
                  <a:pt x="231970" y="211023"/>
                </a:cubicBezTo>
                <a:cubicBezTo>
                  <a:pt x="194822" y="235788"/>
                  <a:pt x="194822" y="235788"/>
                  <a:pt x="151007" y="235788"/>
                </a:cubicBezTo>
                <a:cubicBezTo>
                  <a:pt x="46232" y="235788"/>
                  <a:pt x="48137" y="235788"/>
                  <a:pt x="47184" y="340563"/>
                </a:cubicBezTo>
                <a:cubicBezTo>
                  <a:pt x="47184" y="374853"/>
                  <a:pt x="54805" y="387236"/>
                  <a:pt x="91952" y="386283"/>
                </a:cubicBezTo>
                <a:cubicBezTo>
                  <a:pt x="223397" y="384378"/>
                  <a:pt x="354842" y="384378"/>
                  <a:pt x="486287" y="386283"/>
                </a:cubicBezTo>
                <a:cubicBezTo>
                  <a:pt x="518672" y="386283"/>
                  <a:pt x="529150" y="377711"/>
                  <a:pt x="529150" y="344373"/>
                </a:cubicBezTo>
                <a:cubicBezTo>
                  <a:pt x="529150" y="235788"/>
                  <a:pt x="530102" y="235788"/>
                  <a:pt x="418659" y="235788"/>
                </a:cubicBezTo>
                <a:cubicBezTo>
                  <a:pt x="378655" y="235788"/>
                  <a:pt x="331030" y="248171"/>
                  <a:pt x="324362" y="184353"/>
                </a:cubicBezTo>
                <a:close/>
                <a:moveTo>
                  <a:pt x="274832" y="266268"/>
                </a:moveTo>
                <a:cubicBezTo>
                  <a:pt x="276737" y="266268"/>
                  <a:pt x="279595" y="265316"/>
                  <a:pt x="281499" y="265316"/>
                </a:cubicBezTo>
                <a:cubicBezTo>
                  <a:pt x="285309" y="243408"/>
                  <a:pt x="290072" y="221501"/>
                  <a:pt x="293882" y="200546"/>
                </a:cubicBezTo>
                <a:cubicBezTo>
                  <a:pt x="298645" y="178638"/>
                  <a:pt x="302455" y="156731"/>
                  <a:pt x="308170" y="135776"/>
                </a:cubicBezTo>
                <a:cubicBezTo>
                  <a:pt x="311980" y="123393"/>
                  <a:pt x="305312" y="102438"/>
                  <a:pt x="326267" y="102438"/>
                </a:cubicBezTo>
                <a:cubicBezTo>
                  <a:pt x="342459" y="102438"/>
                  <a:pt x="340555" y="121488"/>
                  <a:pt x="344364" y="131966"/>
                </a:cubicBezTo>
                <a:cubicBezTo>
                  <a:pt x="369130" y="209118"/>
                  <a:pt x="369130" y="209118"/>
                  <a:pt x="451045" y="209118"/>
                </a:cubicBezTo>
                <a:cubicBezTo>
                  <a:pt x="465332" y="209118"/>
                  <a:pt x="479620" y="208166"/>
                  <a:pt x="493907" y="209118"/>
                </a:cubicBezTo>
                <a:cubicBezTo>
                  <a:pt x="527245" y="212928"/>
                  <a:pt x="532959" y="191021"/>
                  <a:pt x="526292" y="167208"/>
                </a:cubicBezTo>
                <a:cubicBezTo>
                  <a:pt x="515814" y="128156"/>
                  <a:pt x="560582" y="58623"/>
                  <a:pt x="495812" y="53861"/>
                </a:cubicBezTo>
                <a:cubicBezTo>
                  <a:pt x="356747" y="43383"/>
                  <a:pt x="216730" y="51003"/>
                  <a:pt x="77664" y="51003"/>
                </a:cubicBezTo>
                <a:cubicBezTo>
                  <a:pt x="62424" y="51003"/>
                  <a:pt x="48137" y="53861"/>
                  <a:pt x="48137" y="73863"/>
                </a:cubicBezTo>
                <a:cubicBezTo>
                  <a:pt x="48137" y="111963"/>
                  <a:pt x="48137" y="150063"/>
                  <a:pt x="48137" y="188163"/>
                </a:cubicBezTo>
                <a:cubicBezTo>
                  <a:pt x="48137" y="196736"/>
                  <a:pt x="50042" y="206261"/>
                  <a:pt x="58614" y="206261"/>
                </a:cubicBezTo>
                <a:cubicBezTo>
                  <a:pt x="99572" y="208166"/>
                  <a:pt x="140530" y="208166"/>
                  <a:pt x="181487" y="208166"/>
                </a:cubicBezTo>
                <a:cubicBezTo>
                  <a:pt x="204347" y="208166"/>
                  <a:pt x="204347" y="185306"/>
                  <a:pt x="213872" y="171971"/>
                </a:cubicBezTo>
                <a:cubicBezTo>
                  <a:pt x="217682" y="166256"/>
                  <a:pt x="224349" y="157683"/>
                  <a:pt x="230064" y="156731"/>
                </a:cubicBezTo>
                <a:cubicBezTo>
                  <a:pt x="241495" y="155778"/>
                  <a:pt x="243399" y="168161"/>
                  <a:pt x="246257" y="176733"/>
                </a:cubicBezTo>
                <a:cubicBezTo>
                  <a:pt x="255782" y="206261"/>
                  <a:pt x="265307" y="235788"/>
                  <a:pt x="274832" y="266268"/>
                </a:cubicBezTo>
                <a:close/>
              </a:path>
            </a:pathLst>
          </a:custGeom>
          <a:solidFill>
            <a:srgbClr val="A36A1E"/>
          </a:solidFill>
          <a:ln w="9525" cap="flat">
            <a:noFill/>
            <a:prstDash val="solid"/>
            <a:miter/>
          </a:ln>
        </p:spPr>
        <p:txBody>
          <a:bodyPr rtlCol="0" anchor="ctr"/>
          <a:lstStyle/>
          <a:p>
            <a:endParaRPr lang="en-US"/>
          </a:p>
        </p:txBody>
      </p:sp>
      <p:sp>
        <p:nvSpPr>
          <p:cNvPr id="1340" name="Freeform: Shape 1045">
            <a:extLst>
              <a:ext uri="{FF2B5EF4-FFF2-40B4-BE49-F238E27FC236}">
                <a16:creationId xmlns:a16="http://schemas.microsoft.com/office/drawing/2014/main" id="{140ABF7E-4B0E-8E4F-8C4D-5127EF093073}"/>
              </a:ext>
            </a:extLst>
          </p:cNvPr>
          <p:cNvSpPr/>
          <p:nvPr/>
        </p:nvSpPr>
        <p:spPr>
          <a:xfrm>
            <a:off x="7455180" y="4201305"/>
            <a:ext cx="237246" cy="237246"/>
          </a:xfrm>
          <a:custGeom>
            <a:avLst/>
            <a:gdLst>
              <a:gd name="connsiteX0" fmla="*/ 542860 w 561975"/>
              <a:gd name="connsiteY0" fmla="*/ 110966 h 561975"/>
              <a:gd name="connsiteX1" fmla="*/ 396176 w 561975"/>
              <a:gd name="connsiteY1" fmla="*/ 7144 h 561975"/>
              <a:gd name="connsiteX2" fmla="*/ 283780 w 561975"/>
              <a:gd name="connsiteY2" fmla="*/ 51911 h 561975"/>
              <a:gd name="connsiteX3" fmla="*/ 52323 w 561975"/>
              <a:gd name="connsiteY3" fmla="*/ 284321 h 561975"/>
              <a:gd name="connsiteX4" fmla="*/ 57085 w 561975"/>
              <a:gd name="connsiteY4" fmla="*/ 506254 h 561975"/>
              <a:gd name="connsiteX5" fmla="*/ 282828 w 561975"/>
              <a:gd name="connsiteY5" fmla="*/ 513874 h 561975"/>
              <a:gd name="connsiteX6" fmla="*/ 514285 w 561975"/>
              <a:gd name="connsiteY6" fmla="*/ 282416 h 561975"/>
              <a:gd name="connsiteX7" fmla="*/ 542860 w 561975"/>
              <a:gd name="connsiteY7" fmla="*/ 110966 h 561975"/>
              <a:gd name="connsiteX8" fmla="*/ 265683 w 561975"/>
              <a:gd name="connsiteY8" fmla="*/ 264319 h 561975"/>
              <a:gd name="connsiteX9" fmla="*/ 342835 w 561975"/>
              <a:gd name="connsiteY9" fmla="*/ 341471 h 561975"/>
              <a:gd name="connsiteX10" fmla="*/ 343788 w 561975"/>
              <a:gd name="connsiteY10" fmla="*/ 391954 h 561975"/>
              <a:gd name="connsiteX11" fmla="*/ 240918 w 561975"/>
              <a:gd name="connsiteY11" fmla="*/ 491014 h 561975"/>
              <a:gd name="connsiteX12" fmla="*/ 93280 w 561975"/>
              <a:gd name="connsiteY12" fmla="*/ 481489 h 561975"/>
              <a:gd name="connsiteX13" fmla="*/ 69468 w 561975"/>
              <a:gd name="connsiteY13" fmla="*/ 331946 h 561975"/>
              <a:gd name="connsiteX14" fmla="*/ 320928 w 561975"/>
              <a:gd name="connsiteY14" fmla="*/ 75724 h 561975"/>
              <a:gd name="connsiteX15" fmla="*/ 362838 w 561975"/>
              <a:gd name="connsiteY15" fmla="*/ 71914 h 561975"/>
              <a:gd name="connsiteX16" fmla="*/ 263778 w 561975"/>
              <a:gd name="connsiteY16" fmla="*/ 163354 h 561975"/>
              <a:gd name="connsiteX17" fmla="*/ 265683 w 561975"/>
              <a:gd name="connsiteY17" fmla="*/ 264319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975" h="561975">
                <a:moveTo>
                  <a:pt x="542860" y="110966"/>
                </a:moveTo>
                <a:cubicBezTo>
                  <a:pt x="513333" y="46196"/>
                  <a:pt x="459993" y="13811"/>
                  <a:pt x="396176" y="7144"/>
                </a:cubicBezTo>
                <a:cubicBezTo>
                  <a:pt x="348550" y="9049"/>
                  <a:pt x="312355" y="23336"/>
                  <a:pt x="283780" y="51911"/>
                </a:cubicBezTo>
                <a:cubicBezTo>
                  <a:pt x="206628" y="129064"/>
                  <a:pt x="127570" y="205264"/>
                  <a:pt x="52323" y="284321"/>
                </a:cubicBezTo>
                <a:cubicBezTo>
                  <a:pt x="-10542" y="350044"/>
                  <a:pt x="-6732" y="442436"/>
                  <a:pt x="57085" y="506254"/>
                </a:cubicBezTo>
                <a:cubicBezTo>
                  <a:pt x="123760" y="572929"/>
                  <a:pt x="216153" y="577691"/>
                  <a:pt x="282828" y="513874"/>
                </a:cubicBezTo>
                <a:cubicBezTo>
                  <a:pt x="361885" y="438626"/>
                  <a:pt x="439038" y="360521"/>
                  <a:pt x="514285" y="282416"/>
                </a:cubicBezTo>
                <a:cubicBezTo>
                  <a:pt x="561910" y="232886"/>
                  <a:pt x="571435" y="173831"/>
                  <a:pt x="542860" y="110966"/>
                </a:cubicBezTo>
                <a:close/>
                <a:moveTo>
                  <a:pt x="265683" y="264319"/>
                </a:moveTo>
                <a:cubicBezTo>
                  <a:pt x="291400" y="290036"/>
                  <a:pt x="316165" y="316706"/>
                  <a:pt x="342835" y="341471"/>
                </a:cubicBezTo>
                <a:cubicBezTo>
                  <a:pt x="361885" y="359569"/>
                  <a:pt x="363790" y="372904"/>
                  <a:pt x="343788" y="391954"/>
                </a:cubicBezTo>
                <a:cubicBezTo>
                  <a:pt x="308545" y="424339"/>
                  <a:pt x="278065" y="460534"/>
                  <a:pt x="240918" y="491014"/>
                </a:cubicBezTo>
                <a:cubicBezTo>
                  <a:pt x="197103" y="527209"/>
                  <a:pt x="137095" y="521494"/>
                  <a:pt x="93280" y="481489"/>
                </a:cubicBezTo>
                <a:cubicBezTo>
                  <a:pt x="48513" y="439579"/>
                  <a:pt x="32320" y="372904"/>
                  <a:pt x="69468" y="331946"/>
                </a:cubicBezTo>
                <a:cubicBezTo>
                  <a:pt x="150430" y="243364"/>
                  <a:pt x="225678" y="149066"/>
                  <a:pt x="320928" y="75724"/>
                </a:cubicBezTo>
                <a:cubicBezTo>
                  <a:pt x="331405" y="67151"/>
                  <a:pt x="339978" y="59531"/>
                  <a:pt x="362838" y="71914"/>
                </a:cubicBezTo>
                <a:cubicBezTo>
                  <a:pt x="328548" y="103346"/>
                  <a:pt x="295210" y="132874"/>
                  <a:pt x="263778" y="163354"/>
                </a:cubicBezTo>
                <a:cubicBezTo>
                  <a:pt x="214248" y="211931"/>
                  <a:pt x="214248" y="212884"/>
                  <a:pt x="265683" y="264319"/>
                </a:cubicBezTo>
                <a:close/>
              </a:path>
            </a:pathLst>
          </a:custGeom>
          <a:solidFill>
            <a:srgbClr val="A36A1E"/>
          </a:solidFill>
          <a:ln w="9525" cap="flat">
            <a:noFill/>
            <a:prstDash val="solid"/>
            <a:miter/>
          </a:ln>
        </p:spPr>
        <p:txBody>
          <a:bodyPr rtlCol="0" anchor="ctr"/>
          <a:lstStyle/>
          <a:p>
            <a:endParaRPr lang="en-US"/>
          </a:p>
        </p:txBody>
      </p:sp>
      <p:grpSp>
        <p:nvGrpSpPr>
          <p:cNvPr id="1341" name="Group 1340">
            <a:extLst>
              <a:ext uri="{FF2B5EF4-FFF2-40B4-BE49-F238E27FC236}">
                <a16:creationId xmlns:a16="http://schemas.microsoft.com/office/drawing/2014/main" id="{D1B3A57F-9002-7B42-8A21-2B78D2ED3943}"/>
              </a:ext>
            </a:extLst>
          </p:cNvPr>
          <p:cNvGrpSpPr/>
          <p:nvPr/>
        </p:nvGrpSpPr>
        <p:grpSpPr>
          <a:xfrm>
            <a:off x="8047510" y="4194549"/>
            <a:ext cx="246679" cy="241707"/>
            <a:chOff x="5832511" y="3152429"/>
            <a:chExt cx="584320" cy="572543"/>
          </a:xfrm>
          <a:solidFill>
            <a:srgbClr val="A36A1E"/>
          </a:solidFill>
        </p:grpSpPr>
        <p:sp>
          <p:nvSpPr>
            <p:cNvPr id="1342" name="Freeform: Shape 1047">
              <a:extLst>
                <a:ext uri="{FF2B5EF4-FFF2-40B4-BE49-F238E27FC236}">
                  <a16:creationId xmlns:a16="http://schemas.microsoft.com/office/drawing/2014/main" id="{57D98464-BF6C-DE4E-9D79-3D352331667C}"/>
                </a:ext>
              </a:extLst>
            </p:cNvPr>
            <p:cNvSpPr/>
            <p:nvPr/>
          </p:nvSpPr>
          <p:spPr>
            <a:xfrm>
              <a:off x="5833527" y="3153571"/>
              <a:ext cx="400050" cy="285750"/>
            </a:xfrm>
            <a:custGeom>
              <a:avLst/>
              <a:gdLst>
                <a:gd name="connsiteX0" fmla="*/ 205323 w 400050"/>
                <a:gd name="connsiteY0" fmla="*/ 37304 h 285750"/>
                <a:gd name="connsiteX1" fmla="*/ 146268 w 400050"/>
                <a:gd name="connsiteY1" fmla="*/ 44924 h 285750"/>
                <a:gd name="connsiteX2" fmla="*/ 8156 w 400050"/>
                <a:gd name="connsiteY2" fmla="*/ 257332 h 285750"/>
                <a:gd name="connsiteX3" fmla="*/ 32921 w 400050"/>
                <a:gd name="connsiteY3" fmla="*/ 284001 h 285750"/>
                <a:gd name="connsiteX4" fmla="*/ 123408 w 400050"/>
                <a:gd name="connsiteY4" fmla="*/ 244949 h 285750"/>
                <a:gd name="connsiteX5" fmla="*/ 219611 w 400050"/>
                <a:gd name="connsiteY5" fmla="*/ 191609 h 285750"/>
                <a:gd name="connsiteX6" fmla="*/ 243423 w 400050"/>
                <a:gd name="connsiteY6" fmla="*/ 75404 h 285750"/>
                <a:gd name="connsiteX7" fmla="*/ 378679 w 400050"/>
                <a:gd name="connsiteY7" fmla="*/ 64926 h 285750"/>
                <a:gd name="connsiteX8" fmla="*/ 397729 w 400050"/>
                <a:gd name="connsiteY8" fmla="*/ 48734 h 285750"/>
                <a:gd name="connsiteX9" fmla="*/ 381536 w 400050"/>
                <a:gd name="connsiteY9" fmla="*/ 33494 h 285750"/>
                <a:gd name="connsiteX10" fmla="*/ 219611 w 400050"/>
                <a:gd name="connsiteY10" fmla="*/ 9682 h 285750"/>
                <a:gd name="connsiteX11" fmla="*/ 205323 w 400050"/>
                <a:gd name="connsiteY11" fmla="*/ 3730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0050" h="285750">
                  <a:moveTo>
                    <a:pt x="205323" y="37304"/>
                  </a:moveTo>
                  <a:cubicBezTo>
                    <a:pt x="186273" y="43019"/>
                    <a:pt x="168176" y="29684"/>
                    <a:pt x="146268" y="44924"/>
                  </a:cubicBezTo>
                  <a:cubicBezTo>
                    <a:pt x="69116" y="96359"/>
                    <a:pt x="25301" y="166844"/>
                    <a:pt x="8156" y="257332"/>
                  </a:cubicBezTo>
                  <a:cubicBezTo>
                    <a:pt x="4346" y="278287"/>
                    <a:pt x="11013" y="283049"/>
                    <a:pt x="32921" y="284001"/>
                  </a:cubicBezTo>
                  <a:cubicBezTo>
                    <a:pt x="71973" y="284954"/>
                    <a:pt x="94833" y="243997"/>
                    <a:pt x="123408" y="244949"/>
                  </a:cubicBezTo>
                  <a:cubicBezTo>
                    <a:pt x="171033" y="245901"/>
                    <a:pt x="190083" y="215422"/>
                    <a:pt x="219611" y="191609"/>
                  </a:cubicBezTo>
                  <a:cubicBezTo>
                    <a:pt x="263426" y="157319"/>
                    <a:pt x="270093" y="121124"/>
                    <a:pt x="243423" y="75404"/>
                  </a:cubicBezTo>
                  <a:cubicBezTo>
                    <a:pt x="288191" y="64926"/>
                    <a:pt x="335816" y="99217"/>
                    <a:pt x="378679" y="64926"/>
                  </a:cubicBezTo>
                  <a:cubicBezTo>
                    <a:pt x="385346" y="59212"/>
                    <a:pt x="399634" y="61117"/>
                    <a:pt x="397729" y="48734"/>
                  </a:cubicBezTo>
                  <a:cubicBezTo>
                    <a:pt x="396776" y="43019"/>
                    <a:pt x="388204" y="37304"/>
                    <a:pt x="381536" y="33494"/>
                  </a:cubicBezTo>
                  <a:cubicBezTo>
                    <a:pt x="331054" y="3967"/>
                    <a:pt x="275808" y="4919"/>
                    <a:pt x="219611" y="9682"/>
                  </a:cubicBezTo>
                  <a:cubicBezTo>
                    <a:pt x="198656" y="10634"/>
                    <a:pt x="209133" y="27779"/>
                    <a:pt x="205323" y="37304"/>
                  </a:cubicBezTo>
                  <a:close/>
                </a:path>
              </a:pathLst>
            </a:custGeom>
            <a:grpFill/>
            <a:ln w="9525" cap="flat">
              <a:noFill/>
              <a:prstDash val="solid"/>
              <a:miter/>
            </a:ln>
          </p:spPr>
          <p:txBody>
            <a:bodyPr rtlCol="0" anchor="ctr"/>
            <a:lstStyle/>
            <a:p>
              <a:endParaRPr lang="en-US"/>
            </a:p>
          </p:txBody>
        </p:sp>
        <p:sp>
          <p:nvSpPr>
            <p:cNvPr id="1343" name="Freeform: Shape 1048">
              <a:extLst>
                <a:ext uri="{FF2B5EF4-FFF2-40B4-BE49-F238E27FC236}">
                  <a16:creationId xmlns:a16="http://schemas.microsoft.com/office/drawing/2014/main" id="{D4A73968-E8CB-EC40-994E-7062AE4E37B1}"/>
                </a:ext>
              </a:extLst>
            </p:cNvPr>
            <p:cNvSpPr/>
            <p:nvPr/>
          </p:nvSpPr>
          <p:spPr>
            <a:xfrm>
              <a:off x="5927621" y="3458272"/>
              <a:ext cx="304800" cy="266700"/>
            </a:xfrm>
            <a:custGeom>
              <a:avLst/>
              <a:gdLst>
                <a:gd name="connsiteX0" fmla="*/ 304587 w 304800"/>
                <a:gd name="connsiteY0" fmla="*/ 161228 h 266700"/>
                <a:gd name="connsiteX1" fmla="*/ 299824 w 304800"/>
                <a:gd name="connsiteY1" fmla="*/ 122175 h 266700"/>
                <a:gd name="connsiteX2" fmla="*/ 132184 w 304800"/>
                <a:gd name="connsiteY2" fmla="*/ 7875 h 266700"/>
                <a:gd name="connsiteX3" fmla="*/ 44554 w 304800"/>
                <a:gd name="connsiteY3" fmla="*/ 48833 h 266700"/>
                <a:gd name="connsiteX4" fmla="*/ 113134 w 304800"/>
                <a:gd name="connsiteY4" fmla="*/ 251715 h 266700"/>
                <a:gd name="connsiteX5" fmla="*/ 220767 w 304800"/>
                <a:gd name="connsiteY5" fmla="*/ 264098 h 266700"/>
                <a:gd name="connsiteX6" fmla="*/ 304587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4587" y="161228"/>
                  </a:moveTo>
                  <a:cubicBezTo>
                    <a:pt x="303634" y="156465"/>
                    <a:pt x="307444" y="135510"/>
                    <a:pt x="299824" y="122175"/>
                  </a:cubicBezTo>
                  <a:cubicBezTo>
                    <a:pt x="261724" y="60263"/>
                    <a:pt x="209337" y="16448"/>
                    <a:pt x="132184" y="7875"/>
                  </a:cubicBezTo>
                  <a:cubicBezTo>
                    <a:pt x="92179" y="3113"/>
                    <a:pt x="63604" y="22163"/>
                    <a:pt x="44554" y="48833"/>
                  </a:cubicBezTo>
                  <a:cubicBezTo>
                    <a:pt x="-23073" y="145035"/>
                    <a:pt x="1692" y="215520"/>
                    <a:pt x="113134" y="251715"/>
                  </a:cubicBezTo>
                  <a:cubicBezTo>
                    <a:pt x="148377" y="263145"/>
                    <a:pt x="184572" y="267908"/>
                    <a:pt x="220767" y="264098"/>
                  </a:cubicBezTo>
                  <a:cubicBezTo>
                    <a:pt x="295062" y="257430"/>
                    <a:pt x="303634" y="247905"/>
                    <a:pt x="304587" y="161228"/>
                  </a:cubicBezTo>
                  <a:close/>
                </a:path>
              </a:pathLst>
            </a:custGeom>
            <a:grpFill/>
            <a:ln w="9525" cap="flat">
              <a:noFill/>
              <a:prstDash val="solid"/>
              <a:miter/>
            </a:ln>
          </p:spPr>
          <p:txBody>
            <a:bodyPr rtlCol="0" anchor="ctr"/>
            <a:lstStyle/>
            <a:p>
              <a:endParaRPr lang="en-US"/>
            </a:p>
          </p:txBody>
        </p:sp>
        <p:sp>
          <p:nvSpPr>
            <p:cNvPr id="1344" name="Freeform: Shape 1049">
              <a:extLst>
                <a:ext uri="{FF2B5EF4-FFF2-40B4-BE49-F238E27FC236}">
                  <a16:creationId xmlns:a16="http://schemas.microsoft.com/office/drawing/2014/main" id="{44AFFC7F-E562-A646-836F-F384ACD91A37}"/>
                </a:ext>
              </a:extLst>
            </p:cNvPr>
            <p:cNvSpPr/>
            <p:nvPr/>
          </p:nvSpPr>
          <p:spPr>
            <a:xfrm>
              <a:off x="6178706" y="3224954"/>
              <a:ext cx="238125" cy="361950"/>
            </a:xfrm>
            <a:custGeom>
              <a:avLst/>
              <a:gdLst>
                <a:gd name="connsiteX0" fmla="*/ 231619 w 238125"/>
                <a:gd name="connsiteY0" fmla="*/ 214524 h 361950"/>
                <a:gd name="connsiteX1" fmla="*/ 162086 w 238125"/>
                <a:gd name="connsiteY1" fmla="*/ 27834 h 361950"/>
                <a:gd name="connsiteX2" fmla="*/ 13496 w 238125"/>
                <a:gd name="connsiteY2" fmla="*/ 60219 h 361950"/>
                <a:gd name="connsiteX3" fmla="*/ 30641 w 238125"/>
                <a:gd name="connsiteY3" fmla="*/ 142134 h 361950"/>
                <a:gd name="connsiteX4" fmla="*/ 77314 w 238125"/>
                <a:gd name="connsiteY4" fmla="*/ 231669 h 361950"/>
                <a:gd name="connsiteX5" fmla="*/ 125891 w 238125"/>
                <a:gd name="connsiteY5" fmla="*/ 307869 h 361950"/>
                <a:gd name="connsiteX6" fmla="*/ 177326 w 238125"/>
                <a:gd name="connsiteY6" fmla="*/ 363114 h 361950"/>
                <a:gd name="connsiteX7" fmla="*/ 207806 w 238125"/>
                <a:gd name="connsiteY7" fmla="*/ 326919 h 361950"/>
                <a:gd name="connsiteX8" fmla="*/ 231619 w 238125"/>
                <a:gd name="connsiteY8" fmla="*/ 21452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4524"/>
                  </a:moveTo>
                  <a:cubicBezTo>
                    <a:pt x="236381" y="141181"/>
                    <a:pt x="209711" y="80221"/>
                    <a:pt x="162086" y="27834"/>
                  </a:cubicBezTo>
                  <a:cubicBezTo>
                    <a:pt x="125891" y="-12171"/>
                    <a:pt x="36356" y="9736"/>
                    <a:pt x="13496" y="60219"/>
                  </a:cubicBezTo>
                  <a:cubicBezTo>
                    <a:pt x="-2696" y="95461"/>
                    <a:pt x="15401" y="117369"/>
                    <a:pt x="30641" y="142134"/>
                  </a:cubicBezTo>
                  <a:cubicBezTo>
                    <a:pt x="48739" y="171661"/>
                    <a:pt x="47786" y="214524"/>
                    <a:pt x="77314" y="231669"/>
                  </a:cubicBezTo>
                  <a:cubicBezTo>
                    <a:pt x="109699" y="250719"/>
                    <a:pt x="127796" y="267864"/>
                    <a:pt x="125891" y="307869"/>
                  </a:cubicBezTo>
                  <a:cubicBezTo>
                    <a:pt x="123986" y="336444"/>
                    <a:pt x="154466" y="354541"/>
                    <a:pt x="177326" y="363114"/>
                  </a:cubicBezTo>
                  <a:cubicBezTo>
                    <a:pt x="194471" y="369781"/>
                    <a:pt x="200186" y="341206"/>
                    <a:pt x="207806" y="326919"/>
                  </a:cubicBezTo>
                  <a:cubicBezTo>
                    <a:pt x="225904" y="292629"/>
                    <a:pt x="235429" y="254529"/>
                    <a:pt x="231619" y="214524"/>
                  </a:cubicBezTo>
                  <a:close/>
                </a:path>
              </a:pathLst>
            </a:custGeom>
            <a:grpFill/>
            <a:ln w="9525" cap="flat">
              <a:noFill/>
              <a:prstDash val="solid"/>
              <a:miter/>
            </a:ln>
          </p:spPr>
          <p:txBody>
            <a:bodyPr rtlCol="0" anchor="ctr"/>
            <a:lstStyle/>
            <a:p>
              <a:endParaRPr lang="en-US"/>
            </a:p>
          </p:txBody>
        </p:sp>
        <p:sp>
          <p:nvSpPr>
            <p:cNvPr id="1345" name="Freeform: Shape 1050">
              <a:extLst>
                <a:ext uri="{FF2B5EF4-FFF2-40B4-BE49-F238E27FC236}">
                  <a16:creationId xmlns:a16="http://schemas.microsoft.com/office/drawing/2014/main" id="{3516992B-C74C-044B-A5DD-E5790788B5C9}"/>
                </a:ext>
              </a:extLst>
            </p:cNvPr>
            <p:cNvSpPr/>
            <p:nvPr/>
          </p:nvSpPr>
          <p:spPr>
            <a:xfrm>
              <a:off x="6013257" y="3328474"/>
              <a:ext cx="190500" cy="161925"/>
            </a:xfrm>
            <a:custGeom>
              <a:avLst/>
              <a:gdLst>
                <a:gd name="connsiteX0" fmla="*/ 185613 w 190500"/>
                <a:gd name="connsiteY0" fmla="*/ 151961 h 161925"/>
                <a:gd name="connsiteX1" fmla="*/ 132274 w 190500"/>
                <a:gd name="connsiteY1" fmla="*/ 20516 h 161925"/>
                <a:gd name="connsiteX2" fmla="*/ 93221 w 190500"/>
                <a:gd name="connsiteY2" fmla="*/ 7181 h 161925"/>
                <a:gd name="connsiteX3" fmla="*/ 7496 w 190500"/>
                <a:gd name="connsiteY3" fmla="*/ 91953 h 161925"/>
                <a:gd name="connsiteX4" fmla="*/ 27499 w 190500"/>
                <a:gd name="connsiteY4" fmla="*/ 113861 h 161925"/>
                <a:gd name="connsiteX5" fmla="*/ 159896 w 190500"/>
                <a:gd name="connsiteY5" fmla="*/ 157676 h 161925"/>
                <a:gd name="connsiteX6" fmla="*/ 185613 w 190500"/>
                <a:gd name="connsiteY6" fmla="*/ 151961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5613" y="151961"/>
                  </a:moveTo>
                  <a:cubicBezTo>
                    <a:pt x="184661" y="126243"/>
                    <a:pt x="141799" y="30993"/>
                    <a:pt x="132274" y="20516"/>
                  </a:cubicBezTo>
                  <a:cubicBezTo>
                    <a:pt x="120843" y="9086"/>
                    <a:pt x="106556" y="10038"/>
                    <a:pt x="93221" y="7181"/>
                  </a:cubicBezTo>
                  <a:cubicBezTo>
                    <a:pt x="79886" y="5276"/>
                    <a:pt x="10353" y="77666"/>
                    <a:pt x="7496" y="91953"/>
                  </a:cubicBezTo>
                  <a:cubicBezTo>
                    <a:pt x="4638" y="108146"/>
                    <a:pt x="19878" y="112908"/>
                    <a:pt x="27499" y="113861"/>
                  </a:cubicBezTo>
                  <a:cubicBezTo>
                    <a:pt x="73218" y="123386"/>
                    <a:pt x="117986" y="135768"/>
                    <a:pt x="159896" y="157676"/>
                  </a:cubicBezTo>
                  <a:cubicBezTo>
                    <a:pt x="177041" y="169106"/>
                    <a:pt x="185613" y="160533"/>
                    <a:pt x="185613" y="151961"/>
                  </a:cubicBezTo>
                  <a:close/>
                </a:path>
              </a:pathLst>
            </a:custGeom>
            <a:grpFill/>
            <a:ln w="9525" cap="flat">
              <a:noFill/>
              <a:prstDash val="solid"/>
              <a:miter/>
            </a:ln>
          </p:spPr>
          <p:txBody>
            <a:bodyPr rtlCol="0" anchor="ctr"/>
            <a:lstStyle/>
            <a:p>
              <a:endParaRPr lang="en-US"/>
            </a:p>
          </p:txBody>
        </p:sp>
        <p:sp>
          <p:nvSpPr>
            <p:cNvPr id="1346" name="Freeform: Shape 1051">
              <a:extLst>
                <a:ext uri="{FF2B5EF4-FFF2-40B4-BE49-F238E27FC236}">
                  <a16:creationId xmlns:a16="http://schemas.microsoft.com/office/drawing/2014/main" id="{F19A902F-964D-C146-9781-05514E3C3ED7}"/>
                </a:ext>
              </a:extLst>
            </p:cNvPr>
            <p:cNvSpPr/>
            <p:nvPr/>
          </p:nvSpPr>
          <p:spPr>
            <a:xfrm>
              <a:off x="5832749" y="3439211"/>
              <a:ext cx="104775" cy="152400"/>
            </a:xfrm>
            <a:custGeom>
              <a:avLst/>
              <a:gdLst>
                <a:gd name="connsiteX0" fmla="*/ 57511 w 104775"/>
                <a:gd name="connsiteY0" fmla="*/ 151714 h 152400"/>
                <a:gd name="connsiteX1" fmla="*/ 98468 w 104775"/>
                <a:gd name="connsiteY1" fmla="*/ 55511 h 152400"/>
                <a:gd name="connsiteX2" fmla="*/ 84181 w 104775"/>
                <a:gd name="connsiteY2" fmla="*/ 14554 h 152400"/>
                <a:gd name="connsiteX3" fmla="*/ 20363 w 104775"/>
                <a:gd name="connsiteY3" fmla="*/ 14554 h 152400"/>
                <a:gd name="connsiteX4" fmla="*/ 11791 w 104775"/>
                <a:gd name="connsiteY4" fmla="*/ 50749 h 152400"/>
                <a:gd name="connsiteX5" fmla="*/ 57511 w 104775"/>
                <a:gd name="connsiteY5" fmla="*/ 15171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511" y="151714"/>
                  </a:moveTo>
                  <a:cubicBezTo>
                    <a:pt x="72751" y="116471"/>
                    <a:pt x="85133" y="85991"/>
                    <a:pt x="98468" y="55511"/>
                  </a:cubicBezTo>
                  <a:cubicBezTo>
                    <a:pt x="107041" y="36461"/>
                    <a:pt x="95611" y="23126"/>
                    <a:pt x="84181" y="14554"/>
                  </a:cubicBezTo>
                  <a:cubicBezTo>
                    <a:pt x="64178" y="1219"/>
                    <a:pt x="41318" y="8839"/>
                    <a:pt x="20363" y="14554"/>
                  </a:cubicBezTo>
                  <a:cubicBezTo>
                    <a:pt x="361" y="20269"/>
                    <a:pt x="7981" y="37414"/>
                    <a:pt x="11791" y="50749"/>
                  </a:cubicBezTo>
                  <a:cubicBezTo>
                    <a:pt x="18458" y="85039"/>
                    <a:pt x="28936" y="118376"/>
                    <a:pt x="57511" y="151714"/>
                  </a:cubicBezTo>
                  <a:close/>
                </a:path>
              </a:pathLst>
            </a:custGeom>
            <a:grpFill/>
            <a:ln w="9525" cap="flat">
              <a:noFill/>
              <a:prstDash val="solid"/>
              <a:miter/>
            </a:ln>
          </p:spPr>
          <p:txBody>
            <a:bodyPr rtlCol="0" anchor="ctr"/>
            <a:lstStyle/>
            <a:p>
              <a:endParaRPr lang="en-US"/>
            </a:p>
          </p:txBody>
        </p:sp>
        <p:sp>
          <p:nvSpPr>
            <p:cNvPr id="1347" name="Freeform: Shape 1052">
              <a:extLst>
                <a:ext uri="{FF2B5EF4-FFF2-40B4-BE49-F238E27FC236}">
                  <a16:creationId xmlns:a16="http://schemas.microsoft.com/office/drawing/2014/main" id="{17EA690C-E692-0946-BCA4-7A1A22ABF3ED}"/>
                </a:ext>
              </a:extLst>
            </p:cNvPr>
            <p:cNvSpPr/>
            <p:nvPr/>
          </p:nvSpPr>
          <p:spPr>
            <a:xfrm>
              <a:off x="6255039" y="3577114"/>
              <a:ext cx="66675" cy="114300"/>
            </a:xfrm>
            <a:custGeom>
              <a:avLst/>
              <a:gdLst>
                <a:gd name="connsiteX0" fmla="*/ 10506 w 66675"/>
                <a:gd name="connsiteY0" fmla="*/ 7144 h 114300"/>
                <a:gd name="connsiteX1" fmla="*/ 12411 w 66675"/>
                <a:gd name="connsiteY1" fmla="*/ 109061 h 114300"/>
                <a:gd name="connsiteX2" fmla="*/ 10506 w 66675"/>
                <a:gd name="connsiteY2" fmla="*/ 7144 h 114300"/>
              </a:gdLst>
              <a:ahLst/>
              <a:cxnLst>
                <a:cxn ang="0">
                  <a:pos x="connsiteX0" y="connsiteY0"/>
                </a:cxn>
                <a:cxn ang="0">
                  <a:pos x="connsiteX1" y="connsiteY1"/>
                </a:cxn>
                <a:cxn ang="0">
                  <a:pos x="connsiteX2" y="connsiteY2"/>
                </a:cxn>
              </a:cxnLst>
              <a:rect l="l" t="t" r="r" b="b"/>
              <a:pathLst>
                <a:path w="66675" h="114300">
                  <a:moveTo>
                    <a:pt x="10506" y="7144"/>
                  </a:moveTo>
                  <a:cubicBezTo>
                    <a:pt x="7649" y="42386"/>
                    <a:pt x="3839" y="74771"/>
                    <a:pt x="12411" y="109061"/>
                  </a:cubicBezTo>
                  <a:cubicBezTo>
                    <a:pt x="78134" y="66199"/>
                    <a:pt x="77181" y="51911"/>
                    <a:pt x="10506" y="7144"/>
                  </a:cubicBezTo>
                  <a:close/>
                </a:path>
              </a:pathLst>
            </a:custGeom>
            <a:grpFill/>
            <a:ln w="9525" cap="flat">
              <a:noFill/>
              <a:prstDash val="solid"/>
              <a:miter/>
            </a:ln>
          </p:spPr>
          <p:txBody>
            <a:bodyPr rtlCol="0" anchor="ctr"/>
            <a:lstStyle/>
            <a:p>
              <a:endParaRPr lang="en-US"/>
            </a:p>
          </p:txBody>
        </p:sp>
        <p:sp>
          <p:nvSpPr>
            <p:cNvPr id="1348" name="Freeform: Shape 1053">
              <a:extLst>
                <a:ext uri="{FF2B5EF4-FFF2-40B4-BE49-F238E27FC236}">
                  <a16:creationId xmlns:a16="http://schemas.microsoft.com/office/drawing/2014/main" id="{B54C2814-9C5E-184E-820F-89D9E27E8025}"/>
                </a:ext>
              </a:extLst>
            </p:cNvPr>
            <p:cNvSpPr/>
            <p:nvPr/>
          </p:nvSpPr>
          <p:spPr>
            <a:xfrm>
              <a:off x="5928573" y="3458272"/>
              <a:ext cx="304800" cy="266700"/>
            </a:xfrm>
            <a:custGeom>
              <a:avLst/>
              <a:gdLst>
                <a:gd name="connsiteX0" fmla="*/ 303634 w 304800"/>
                <a:gd name="connsiteY0" fmla="*/ 161228 h 266700"/>
                <a:gd name="connsiteX1" fmla="*/ 220767 w 304800"/>
                <a:gd name="connsiteY1" fmla="*/ 264098 h 266700"/>
                <a:gd name="connsiteX2" fmla="*/ 113134 w 304800"/>
                <a:gd name="connsiteY2" fmla="*/ 251715 h 266700"/>
                <a:gd name="connsiteX3" fmla="*/ 44554 w 304800"/>
                <a:gd name="connsiteY3" fmla="*/ 48833 h 266700"/>
                <a:gd name="connsiteX4" fmla="*/ 132184 w 304800"/>
                <a:gd name="connsiteY4" fmla="*/ 7875 h 266700"/>
                <a:gd name="connsiteX5" fmla="*/ 299824 w 304800"/>
                <a:gd name="connsiteY5" fmla="*/ 122175 h 266700"/>
                <a:gd name="connsiteX6" fmla="*/ 303634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3634" y="161228"/>
                  </a:moveTo>
                  <a:cubicBezTo>
                    <a:pt x="302682" y="246953"/>
                    <a:pt x="294109" y="256478"/>
                    <a:pt x="220767" y="264098"/>
                  </a:cubicBezTo>
                  <a:cubicBezTo>
                    <a:pt x="183619" y="267908"/>
                    <a:pt x="148377" y="263145"/>
                    <a:pt x="113134" y="251715"/>
                  </a:cubicBezTo>
                  <a:cubicBezTo>
                    <a:pt x="1692" y="215520"/>
                    <a:pt x="-23073" y="145035"/>
                    <a:pt x="44554" y="48833"/>
                  </a:cubicBezTo>
                  <a:cubicBezTo>
                    <a:pt x="63604" y="22163"/>
                    <a:pt x="92179" y="3113"/>
                    <a:pt x="132184" y="7875"/>
                  </a:cubicBezTo>
                  <a:cubicBezTo>
                    <a:pt x="209337" y="16448"/>
                    <a:pt x="260772" y="60263"/>
                    <a:pt x="299824" y="122175"/>
                  </a:cubicBezTo>
                  <a:cubicBezTo>
                    <a:pt x="306491" y="135510"/>
                    <a:pt x="302682" y="156465"/>
                    <a:pt x="303634" y="161228"/>
                  </a:cubicBezTo>
                  <a:close/>
                </a:path>
              </a:pathLst>
            </a:custGeom>
            <a:grpFill/>
            <a:ln w="9525" cap="flat">
              <a:noFill/>
              <a:prstDash val="solid"/>
              <a:miter/>
            </a:ln>
          </p:spPr>
          <p:txBody>
            <a:bodyPr rtlCol="0" anchor="ctr"/>
            <a:lstStyle/>
            <a:p>
              <a:endParaRPr lang="en-US"/>
            </a:p>
          </p:txBody>
        </p:sp>
        <p:sp>
          <p:nvSpPr>
            <p:cNvPr id="1349" name="Freeform: Shape 1054">
              <a:extLst>
                <a:ext uri="{FF2B5EF4-FFF2-40B4-BE49-F238E27FC236}">
                  <a16:creationId xmlns:a16="http://schemas.microsoft.com/office/drawing/2014/main" id="{EA3508FD-FB19-3548-919F-C46870F3B7CD}"/>
                </a:ext>
              </a:extLst>
            </p:cNvPr>
            <p:cNvSpPr/>
            <p:nvPr/>
          </p:nvSpPr>
          <p:spPr>
            <a:xfrm>
              <a:off x="6178706" y="3225484"/>
              <a:ext cx="238125" cy="361950"/>
            </a:xfrm>
            <a:custGeom>
              <a:avLst/>
              <a:gdLst>
                <a:gd name="connsiteX0" fmla="*/ 231619 w 238125"/>
                <a:gd name="connsiteY0" fmla="*/ 213993 h 361950"/>
                <a:gd name="connsiteX1" fmla="*/ 207806 w 238125"/>
                <a:gd name="connsiteY1" fmla="*/ 327341 h 361950"/>
                <a:gd name="connsiteX2" fmla="*/ 177326 w 238125"/>
                <a:gd name="connsiteY2" fmla="*/ 363536 h 361950"/>
                <a:gd name="connsiteX3" fmla="*/ 125891 w 238125"/>
                <a:gd name="connsiteY3" fmla="*/ 308291 h 361950"/>
                <a:gd name="connsiteX4" fmla="*/ 77314 w 238125"/>
                <a:gd name="connsiteY4" fmla="*/ 232091 h 361950"/>
                <a:gd name="connsiteX5" fmla="*/ 30641 w 238125"/>
                <a:gd name="connsiteY5" fmla="*/ 142556 h 361950"/>
                <a:gd name="connsiteX6" fmla="*/ 13496 w 238125"/>
                <a:gd name="connsiteY6" fmla="*/ 60641 h 361950"/>
                <a:gd name="connsiteX7" fmla="*/ 162086 w 238125"/>
                <a:gd name="connsiteY7" fmla="*/ 28256 h 361950"/>
                <a:gd name="connsiteX8" fmla="*/ 231619 w 238125"/>
                <a:gd name="connsiteY8" fmla="*/ 213993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3993"/>
                  </a:moveTo>
                  <a:cubicBezTo>
                    <a:pt x="235429" y="253046"/>
                    <a:pt x="225904" y="291146"/>
                    <a:pt x="207806" y="327341"/>
                  </a:cubicBezTo>
                  <a:cubicBezTo>
                    <a:pt x="200186" y="341628"/>
                    <a:pt x="194471" y="369251"/>
                    <a:pt x="177326" y="363536"/>
                  </a:cubicBezTo>
                  <a:cubicBezTo>
                    <a:pt x="154466" y="354963"/>
                    <a:pt x="123986" y="337818"/>
                    <a:pt x="125891" y="308291"/>
                  </a:cubicBezTo>
                  <a:cubicBezTo>
                    <a:pt x="127796" y="267333"/>
                    <a:pt x="109699" y="251141"/>
                    <a:pt x="77314" y="232091"/>
                  </a:cubicBezTo>
                  <a:cubicBezTo>
                    <a:pt x="47786" y="214946"/>
                    <a:pt x="47786" y="171131"/>
                    <a:pt x="30641" y="142556"/>
                  </a:cubicBezTo>
                  <a:cubicBezTo>
                    <a:pt x="15401" y="117791"/>
                    <a:pt x="-2696" y="95883"/>
                    <a:pt x="13496" y="60641"/>
                  </a:cubicBezTo>
                  <a:cubicBezTo>
                    <a:pt x="36356" y="10158"/>
                    <a:pt x="125891" y="-12702"/>
                    <a:pt x="162086" y="28256"/>
                  </a:cubicBezTo>
                  <a:cubicBezTo>
                    <a:pt x="209711" y="79691"/>
                    <a:pt x="236381" y="140651"/>
                    <a:pt x="231619" y="213993"/>
                  </a:cubicBezTo>
                  <a:close/>
                </a:path>
              </a:pathLst>
            </a:custGeom>
            <a:grpFill/>
            <a:ln w="9525" cap="flat">
              <a:noFill/>
              <a:prstDash val="solid"/>
              <a:miter/>
            </a:ln>
          </p:spPr>
          <p:txBody>
            <a:bodyPr rtlCol="0" anchor="ctr"/>
            <a:lstStyle/>
            <a:p>
              <a:endParaRPr lang="en-US"/>
            </a:p>
          </p:txBody>
        </p:sp>
        <p:sp>
          <p:nvSpPr>
            <p:cNvPr id="1350" name="Freeform: Shape 1055">
              <a:extLst>
                <a:ext uri="{FF2B5EF4-FFF2-40B4-BE49-F238E27FC236}">
                  <a16:creationId xmlns:a16="http://schemas.microsoft.com/office/drawing/2014/main" id="{54BCABD6-AE3A-B141-9D49-787EE73A3992}"/>
                </a:ext>
              </a:extLst>
            </p:cNvPr>
            <p:cNvSpPr/>
            <p:nvPr/>
          </p:nvSpPr>
          <p:spPr>
            <a:xfrm>
              <a:off x="5833527" y="3183731"/>
              <a:ext cx="257175" cy="257175"/>
            </a:xfrm>
            <a:custGeom>
              <a:avLst/>
              <a:gdLst>
                <a:gd name="connsiteX0" fmla="*/ 243423 w 257175"/>
                <a:gd name="connsiteY0" fmla="*/ 45244 h 257175"/>
                <a:gd name="connsiteX1" fmla="*/ 219611 w 257175"/>
                <a:gd name="connsiteY1" fmla="*/ 161449 h 257175"/>
                <a:gd name="connsiteX2" fmla="*/ 123408 w 257175"/>
                <a:gd name="connsiteY2" fmla="*/ 214789 h 257175"/>
                <a:gd name="connsiteX3" fmla="*/ 32921 w 257175"/>
                <a:gd name="connsiteY3" fmla="*/ 253841 h 257175"/>
                <a:gd name="connsiteX4" fmla="*/ 8156 w 257175"/>
                <a:gd name="connsiteY4" fmla="*/ 227171 h 257175"/>
                <a:gd name="connsiteX5" fmla="*/ 146268 w 257175"/>
                <a:gd name="connsiteY5" fmla="*/ 14764 h 257175"/>
                <a:gd name="connsiteX6" fmla="*/ 205323 w 257175"/>
                <a:gd name="connsiteY6" fmla="*/ 7144 h 257175"/>
                <a:gd name="connsiteX7" fmla="*/ 204371 w 257175"/>
                <a:gd name="connsiteY7" fmla="*/ 7144 h 257175"/>
                <a:gd name="connsiteX8" fmla="*/ 214848 w 257175"/>
                <a:gd name="connsiteY8" fmla="*/ 17621 h 257175"/>
                <a:gd name="connsiteX9" fmla="*/ 213896 w 257175"/>
                <a:gd name="connsiteY9" fmla="*/ 16669 h 257175"/>
                <a:gd name="connsiteX10" fmla="*/ 224373 w 257175"/>
                <a:gd name="connsiteY10" fmla="*/ 27146 h 257175"/>
                <a:gd name="connsiteX11" fmla="*/ 223421 w 257175"/>
                <a:gd name="connsiteY11" fmla="*/ 26194 h 257175"/>
                <a:gd name="connsiteX12" fmla="*/ 233898 w 257175"/>
                <a:gd name="connsiteY12" fmla="*/ 36671 h 257175"/>
                <a:gd name="connsiteX13" fmla="*/ 232946 w 257175"/>
                <a:gd name="connsiteY13" fmla="*/ 35719 h 257175"/>
                <a:gd name="connsiteX14" fmla="*/ 243423 w 257175"/>
                <a:gd name="connsiteY14" fmla="*/ 45244 h 257175"/>
                <a:gd name="connsiteX15" fmla="*/ 243423 w 257175"/>
                <a:gd name="connsiteY15" fmla="*/ 452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175" h="257175">
                  <a:moveTo>
                    <a:pt x="243423" y="45244"/>
                  </a:moveTo>
                  <a:cubicBezTo>
                    <a:pt x="270093" y="90964"/>
                    <a:pt x="263426" y="127159"/>
                    <a:pt x="219611" y="161449"/>
                  </a:cubicBezTo>
                  <a:cubicBezTo>
                    <a:pt x="190083" y="184309"/>
                    <a:pt x="171033" y="215741"/>
                    <a:pt x="123408" y="214789"/>
                  </a:cubicBezTo>
                  <a:cubicBezTo>
                    <a:pt x="94833" y="213836"/>
                    <a:pt x="71021" y="254794"/>
                    <a:pt x="32921" y="253841"/>
                  </a:cubicBezTo>
                  <a:cubicBezTo>
                    <a:pt x="11013" y="252889"/>
                    <a:pt x="4346" y="249079"/>
                    <a:pt x="8156" y="227171"/>
                  </a:cubicBezTo>
                  <a:cubicBezTo>
                    <a:pt x="25301" y="137636"/>
                    <a:pt x="69116" y="67151"/>
                    <a:pt x="146268" y="14764"/>
                  </a:cubicBezTo>
                  <a:cubicBezTo>
                    <a:pt x="167223" y="476"/>
                    <a:pt x="186273" y="12859"/>
                    <a:pt x="205323" y="7144"/>
                  </a:cubicBezTo>
                  <a:lnTo>
                    <a:pt x="204371" y="7144"/>
                  </a:lnTo>
                  <a:cubicBezTo>
                    <a:pt x="199608" y="18574"/>
                    <a:pt x="204371" y="20479"/>
                    <a:pt x="214848" y="17621"/>
                  </a:cubicBezTo>
                  <a:lnTo>
                    <a:pt x="213896" y="16669"/>
                  </a:lnTo>
                  <a:cubicBezTo>
                    <a:pt x="210086" y="27146"/>
                    <a:pt x="214848" y="29051"/>
                    <a:pt x="224373" y="27146"/>
                  </a:cubicBezTo>
                  <a:lnTo>
                    <a:pt x="223421" y="26194"/>
                  </a:lnTo>
                  <a:cubicBezTo>
                    <a:pt x="220564" y="35719"/>
                    <a:pt x="224373" y="38576"/>
                    <a:pt x="233898" y="36671"/>
                  </a:cubicBezTo>
                  <a:lnTo>
                    <a:pt x="232946" y="35719"/>
                  </a:lnTo>
                  <a:cubicBezTo>
                    <a:pt x="231041" y="44291"/>
                    <a:pt x="234851" y="48101"/>
                    <a:pt x="243423" y="45244"/>
                  </a:cubicBezTo>
                  <a:lnTo>
                    <a:pt x="243423" y="45244"/>
                  </a:lnTo>
                  <a:close/>
                </a:path>
              </a:pathLst>
            </a:custGeom>
            <a:grpFill/>
            <a:ln w="9525" cap="flat">
              <a:noFill/>
              <a:prstDash val="solid"/>
              <a:miter/>
            </a:ln>
          </p:spPr>
          <p:txBody>
            <a:bodyPr rtlCol="0" anchor="ctr"/>
            <a:lstStyle/>
            <a:p>
              <a:endParaRPr lang="en-US"/>
            </a:p>
          </p:txBody>
        </p:sp>
        <p:sp>
          <p:nvSpPr>
            <p:cNvPr id="1351" name="Freeform: Shape 1056">
              <a:extLst>
                <a:ext uri="{FF2B5EF4-FFF2-40B4-BE49-F238E27FC236}">
                  <a16:creationId xmlns:a16="http://schemas.microsoft.com/office/drawing/2014/main" id="{705945F5-B96A-5C4E-8DDB-AA0D6FE0BF6C}"/>
                </a:ext>
              </a:extLst>
            </p:cNvPr>
            <p:cNvSpPr/>
            <p:nvPr/>
          </p:nvSpPr>
          <p:spPr>
            <a:xfrm>
              <a:off x="6012493" y="3330335"/>
              <a:ext cx="190500" cy="161925"/>
            </a:xfrm>
            <a:custGeom>
              <a:avLst/>
              <a:gdLst>
                <a:gd name="connsiteX0" fmla="*/ 186377 w 190500"/>
                <a:gd name="connsiteY0" fmla="*/ 150100 h 161925"/>
                <a:gd name="connsiteX1" fmla="*/ 159707 w 190500"/>
                <a:gd name="connsiteY1" fmla="*/ 157720 h 161925"/>
                <a:gd name="connsiteX2" fmla="*/ 27310 w 190500"/>
                <a:gd name="connsiteY2" fmla="*/ 113905 h 161925"/>
                <a:gd name="connsiteX3" fmla="*/ 7307 w 190500"/>
                <a:gd name="connsiteY3" fmla="*/ 91998 h 161925"/>
                <a:gd name="connsiteX4" fmla="*/ 93032 w 190500"/>
                <a:gd name="connsiteY4" fmla="*/ 7225 h 161925"/>
                <a:gd name="connsiteX5" fmla="*/ 132085 w 190500"/>
                <a:gd name="connsiteY5" fmla="*/ 20560 h 161925"/>
                <a:gd name="connsiteX6" fmla="*/ 186377 w 190500"/>
                <a:gd name="connsiteY6" fmla="*/ 15010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6377" y="150100"/>
                  </a:moveTo>
                  <a:cubicBezTo>
                    <a:pt x="186377" y="158673"/>
                    <a:pt x="177805" y="167245"/>
                    <a:pt x="159707" y="157720"/>
                  </a:cubicBezTo>
                  <a:cubicBezTo>
                    <a:pt x="117797" y="135813"/>
                    <a:pt x="73030" y="122478"/>
                    <a:pt x="27310" y="113905"/>
                  </a:cubicBezTo>
                  <a:cubicBezTo>
                    <a:pt x="20642" y="112000"/>
                    <a:pt x="5402" y="107238"/>
                    <a:pt x="7307" y="91998"/>
                  </a:cubicBezTo>
                  <a:cubicBezTo>
                    <a:pt x="10165" y="77710"/>
                    <a:pt x="79697" y="4368"/>
                    <a:pt x="93032" y="7225"/>
                  </a:cubicBezTo>
                  <a:cubicBezTo>
                    <a:pt x="106367" y="9130"/>
                    <a:pt x="121607" y="9130"/>
                    <a:pt x="132085" y="20560"/>
                  </a:cubicBezTo>
                  <a:cubicBezTo>
                    <a:pt x="142562" y="29133"/>
                    <a:pt x="185425" y="124383"/>
                    <a:pt x="186377" y="150100"/>
                  </a:cubicBezTo>
                  <a:close/>
                </a:path>
              </a:pathLst>
            </a:custGeom>
            <a:grpFill/>
            <a:ln w="9525" cap="flat">
              <a:noFill/>
              <a:prstDash val="solid"/>
              <a:miter/>
            </a:ln>
          </p:spPr>
          <p:txBody>
            <a:bodyPr rtlCol="0" anchor="ctr"/>
            <a:lstStyle/>
            <a:p>
              <a:endParaRPr lang="en-US"/>
            </a:p>
          </p:txBody>
        </p:sp>
        <p:sp>
          <p:nvSpPr>
            <p:cNvPr id="1352" name="Freeform: Shape 1057">
              <a:extLst>
                <a:ext uri="{FF2B5EF4-FFF2-40B4-BE49-F238E27FC236}">
                  <a16:creationId xmlns:a16="http://schemas.microsoft.com/office/drawing/2014/main" id="{67C943EB-F822-0E41-BCB4-EDF14CE12F8B}"/>
                </a:ext>
              </a:extLst>
            </p:cNvPr>
            <p:cNvSpPr/>
            <p:nvPr/>
          </p:nvSpPr>
          <p:spPr>
            <a:xfrm>
              <a:off x="6031706" y="3152429"/>
              <a:ext cx="200025" cy="85725"/>
            </a:xfrm>
            <a:custGeom>
              <a:avLst/>
              <a:gdLst>
                <a:gd name="connsiteX0" fmla="*/ 7144 w 200025"/>
                <a:gd name="connsiteY0" fmla="*/ 38446 h 85725"/>
                <a:gd name="connsiteX1" fmla="*/ 21431 w 200025"/>
                <a:gd name="connsiteY1" fmla="*/ 9871 h 85725"/>
                <a:gd name="connsiteX2" fmla="*/ 183356 w 200025"/>
                <a:gd name="connsiteY2" fmla="*/ 33683 h 85725"/>
                <a:gd name="connsiteX3" fmla="*/ 199549 w 200025"/>
                <a:gd name="connsiteY3" fmla="*/ 48923 h 85725"/>
                <a:gd name="connsiteX4" fmla="*/ 180499 w 200025"/>
                <a:gd name="connsiteY4" fmla="*/ 65116 h 85725"/>
                <a:gd name="connsiteX5" fmla="*/ 45244 w 200025"/>
                <a:gd name="connsiteY5" fmla="*/ 75593 h 85725"/>
                <a:gd name="connsiteX6" fmla="*/ 45244 w 200025"/>
                <a:gd name="connsiteY6" fmla="*/ 76546 h 85725"/>
                <a:gd name="connsiteX7" fmla="*/ 34766 w 200025"/>
                <a:gd name="connsiteY7" fmla="*/ 66068 h 85725"/>
                <a:gd name="connsiteX8" fmla="*/ 35719 w 200025"/>
                <a:gd name="connsiteY8" fmla="*/ 67021 h 85725"/>
                <a:gd name="connsiteX9" fmla="*/ 25241 w 200025"/>
                <a:gd name="connsiteY9" fmla="*/ 56543 h 85725"/>
                <a:gd name="connsiteX10" fmla="*/ 26194 w 200025"/>
                <a:gd name="connsiteY10" fmla="*/ 57496 h 85725"/>
                <a:gd name="connsiteX11" fmla="*/ 15716 w 200025"/>
                <a:gd name="connsiteY11" fmla="*/ 47018 h 85725"/>
                <a:gd name="connsiteX12" fmla="*/ 16669 w 200025"/>
                <a:gd name="connsiteY12" fmla="*/ 47971 h 85725"/>
                <a:gd name="connsiteX13" fmla="*/ 7144 w 200025"/>
                <a:gd name="connsiteY13" fmla="*/ 38446 h 85725"/>
                <a:gd name="connsiteX14" fmla="*/ 7144 w 200025"/>
                <a:gd name="connsiteY14" fmla="*/ 3844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85725">
                  <a:moveTo>
                    <a:pt x="7144" y="38446"/>
                  </a:moveTo>
                  <a:cubicBezTo>
                    <a:pt x="10001" y="27968"/>
                    <a:pt x="476" y="11776"/>
                    <a:pt x="21431" y="9871"/>
                  </a:cubicBezTo>
                  <a:cubicBezTo>
                    <a:pt x="77629" y="5108"/>
                    <a:pt x="132874" y="3203"/>
                    <a:pt x="183356" y="33683"/>
                  </a:cubicBezTo>
                  <a:cubicBezTo>
                    <a:pt x="190024" y="37493"/>
                    <a:pt x="198596" y="43208"/>
                    <a:pt x="199549" y="48923"/>
                  </a:cubicBezTo>
                  <a:cubicBezTo>
                    <a:pt x="201454" y="61306"/>
                    <a:pt x="187166" y="60353"/>
                    <a:pt x="180499" y="65116"/>
                  </a:cubicBezTo>
                  <a:cubicBezTo>
                    <a:pt x="137636" y="99406"/>
                    <a:pt x="90011" y="66068"/>
                    <a:pt x="45244" y="75593"/>
                  </a:cubicBezTo>
                  <a:cubicBezTo>
                    <a:pt x="45244" y="75593"/>
                    <a:pt x="45244" y="76546"/>
                    <a:pt x="45244" y="76546"/>
                  </a:cubicBezTo>
                  <a:cubicBezTo>
                    <a:pt x="47149" y="67973"/>
                    <a:pt x="44291" y="64163"/>
                    <a:pt x="34766" y="66068"/>
                  </a:cubicBezTo>
                  <a:cubicBezTo>
                    <a:pt x="34766" y="66068"/>
                    <a:pt x="35719" y="67021"/>
                    <a:pt x="35719" y="67021"/>
                  </a:cubicBezTo>
                  <a:cubicBezTo>
                    <a:pt x="37624" y="58448"/>
                    <a:pt x="34766" y="54638"/>
                    <a:pt x="25241" y="56543"/>
                  </a:cubicBezTo>
                  <a:cubicBezTo>
                    <a:pt x="25241" y="56543"/>
                    <a:pt x="26194" y="57496"/>
                    <a:pt x="26194" y="57496"/>
                  </a:cubicBezTo>
                  <a:cubicBezTo>
                    <a:pt x="28099" y="48923"/>
                    <a:pt x="25241" y="45113"/>
                    <a:pt x="15716" y="47018"/>
                  </a:cubicBezTo>
                  <a:cubicBezTo>
                    <a:pt x="15716" y="47018"/>
                    <a:pt x="16669" y="47971"/>
                    <a:pt x="16669" y="47971"/>
                  </a:cubicBezTo>
                  <a:cubicBezTo>
                    <a:pt x="18574" y="39398"/>
                    <a:pt x="15716" y="36541"/>
                    <a:pt x="7144" y="38446"/>
                  </a:cubicBezTo>
                  <a:lnTo>
                    <a:pt x="7144" y="38446"/>
                  </a:lnTo>
                  <a:close/>
                </a:path>
              </a:pathLst>
            </a:custGeom>
            <a:grpFill/>
            <a:ln w="9525" cap="flat">
              <a:noFill/>
              <a:prstDash val="solid"/>
              <a:miter/>
            </a:ln>
          </p:spPr>
          <p:txBody>
            <a:bodyPr rtlCol="0" anchor="ctr"/>
            <a:lstStyle/>
            <a:p>
              <a:endParaRPr lang="en-US"/>
            </a:p>
          </p:txBody>
        </p:sp>
        <p:sp>
          <p:nvSpPr>
            <p:cNvPr id="1353" name="Freeform: Shape 1058">
              <a:extLst>
                <a:ext uri="{FF2B5EF4-FFF2-40B4-BE49-F238E27FC236}">
                  <a16:creationId xmlns:a16="http://schemas.microsoft.com/office/drawing/2014/main" id="{69685C35-1D8A-9541-B1B4-697F2F42FEF0}"/>
                </a:ext>
              </a:extLst>
            </p:cNvPr>
            <p:cNvSpPr/>
            <p:nvPr/>
          </p:nvSpPr>
          <p:spPr>
            <a:xfrm>
              <a:off x="5832511" y="3439875"/>
              <a:ext cx="104775" cy="152400"/>
            </a:xfrm>
            <a:custGeom>
              <a:avLst/>
              <a:gdLst>
                <a:gd name="connsiteX0" fmla="*/ 57749 w 104775"/>
                <a:gd name="connsiteY0" fmla="*/ 151050 h 152400"/>
                <a:gd name="connsiteX1" fmla="*/ 11077 w 104775"/>
                <a:gd name="connsiteY1" fmla="*/ 51038 h 152400"/>
                <a:gd name="connsiteX2" fmla="*/ 19649 w 104775"/>
                <a:gd name="connsiteY2" fmla="*/ 14843 h 152400"/>
                <a:gd name="connsiteX3" fmla="*/ 83467 w 104775"/>
                <a:gd name="connsiteY3" fmla="*/ 14843 h 152400"/>
                <a:gd name="connsiteX4" fmla="*/ 97754 w 104775"/>
                <a:gd name="connsiteY4" fmla="*/ 55800 h 152400"/>
                <a:gd name="connsiteX5" fmla="*/ 57749 w 104775"/>
                <a:gd name="connsiteY5" fmla="*/ 15105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749" y="151050"/>
                  </a:moveTo>
                  <a:cubicBezTo>
                    <a:pt x="29174" y="117713"/>
                    <a:pt x="18697" y="84375"/>
                    <a:pt x="11077" y="51038"/>
                  </a:cubicBezTo>
                  <a:cubicBezTo>
                    <a:pt x="8219" y="37703"/>
                    <a:pt x="599" y="20558"/>
                    <a:pt x="19649" y="14843"/>
                  </a:cubicBezTo>
                  <a:cubicBezTo>
                    <a:pt x="40604" y="8175"/>
                    <a:pt x="63464" y="1508"/>
                    <a:pt x="83467" y="14843"/>
                  </a:cubicBezTo>
                  <a:cubicBezTo>
                    <a:pt x="94897" y="23415"/>
                    <a:pt x="106327" y="36750"/>
                    <a:pt x="97754" y="55800"/>
                  </a:cubicBezTo>
                  <a:cubicBezTo>
                    <a:pt x="85372" y="85328"/>
                    <a:pt x="72989" y="115808"/>
                    <a:pt x="57749" y="151050"/>
                  </a:cubicBezTo>
                  <a:close/>
                </a:path>
              </a:pathLst>
            </a:custGeom>
            <a:grpFill/>
            <a:ln w="9525" cap="flat">
              <a:noFill/>
              <a:prstDash val="solid"/>
              <a:miter/>
            </a:ln>
          </p:spPr>
          <p:txBody>
            <a:bodyPr rtlCol="0" anchor="ctr"/>
            <a:lstStyle/>
            <a:p>
              <a:endParaRPr lang="en-US"/>
            </a:p>
          </p:txBody>
        </p:sp>
        <p:sp>
          <p:nvSpPr>
            <p:cNvPr id="1354" name="Freeform: Shape 1059">
              <a:extLst>
                <a:ext uri="{FF2B5EF4-FFF2-40B4-BE49-F238E27FC236}">
                  <a16:creationId xmlns:a16="http://schemas.microsoft.com/office/drawing/2014/main" id="{D88FC401-44FD-FA4B-BC79-20C2A97321C5}"/>
                </a:ext>
              </a:extLst>
            </p:cNvPr>
            <p:cNvSpPr/>
            <p:nvPr/>
          </p:nvSpPr>
          <p:spPr>
            <a:xfrm>
              <a:off x="6254651" y="3577114"/>
              <a:ext cx="66675" cy="114300"/>
            </a:xfrm>
            <a:custGeom>
              <a:avLst/>
              <a:gdLst>
                <a:gd name="connsiteX0" fmla="*/ 10894 w 66675"/>
                <a:gd name="connsiteY0" fmla="*/ 7144 h 114300"/>
                <a:gd name="connsiteX1" fmla="*/ 12799 w 66675"/>
                <a:gd name="connsiteY1" fmla="*/ 109061 h 114300"/>
                <a:gd name="connsiteX2" fmla="*/ 10894 w 66675"/>
                <a:gd name="connsiteY2" fmla="*/ 7144 h 114300"/>
              </a:gdLst>
              <a:ahLst/>
              <a:cxnLst>
                <a:cxn ang="0">
                  <a:pos x="connsiteX0" y="connsiteY0"/>
                </a:cxn>
                <a:cxn ang="0">
                  <a:pos x="connsiteX1" y="connsiteY1"/>
                </a:cxn>
                <a:cxn ang="0">
                  <a:pos x="connsiteX2" y="connsiteY2"/>
                </a:cxn>
              </a:cxnLst>
              <a:rect l="l" t="t" r="r" b="b"/>
              <a:pathLst>
                <a:path w="66675" h="114300">
                  <a:moveTo>
                    <a:pt x="10894" y="7144"/>
                  </a:moveTo>
                  <a:cubicBezTo>
                    <a:pt x="77569" y="51911"/>
                    <a:pt x="78521" y="66199"/>
                    <a:pt x="12799" y="109061"/>
                  </a:cubicBezTo>
                  <a:cubicBezTo>
                    <a:pt x="3274" y="74771"/>
                    <a:pt x="8036" y="41434"/>
                    <a:pt x="10894" y="7144"/>
                  </a:cubicBezTo>
                  <a:close/>
                </a:path>
              </a:pathLst>
            </a:custGeom>
            <a:grpFill/>
            <a:ln w="9525" cap="flat">
              <a:noFill/>
              <a:prstDash val="solid"/>
              <a:miter/>
            </a:ln>
          </p:spPr>
          <p:txBody>
            <a:bodyPr rtlCol="0" anchor="ctr"/>
            <a:lstStyle/>
            <a:p>
              <a:endParaRPr lang="en-US"/>
            </a:p>
          </p:txBody>
        </p:sp>
        <p:sp>
          <p:nvSpPr>
            <p:cNvPr id="1355" name="Freeform: Shape 1060">
              <a:extLst>
                <a:ext uri="{FF2B5EF4-FFF2-40B4-BE49-F238E27FC236}">
                  <a16:creationId xmlns:a16="http://schemas.microsoft.com/office/drawing/2014/main" id="{E7786A76-DBCD-7045-930E-F946CE3906DD}"/>
                </a:ext>
              </a:extLst>
            </p:cNvPr>
            <p:cNvSpPr/>
            <p:nvPr/>
          </p:nvSpPr>
          <p:spPr>
            <a:xfrm>
              <a:off x="6029042" y="3183174"/>
              <a:ext cx="19050" cy="19050"/>
            </a:xfrm>
            <a:custGeom>
              <a:avLst/>
              <a:gdLst>
                <a:gd name="connsiteX0" fmla="*/ 8856 w 19050"/>
                <a:gd name="connsiteY0" fmla="*/ 7701 h 19050"/>
                <a:gd name="connsiteX1" fmla="*/ 19333 w 19050"/>
                <a:gd name="connsiteY1" fmla="*/ 18178 h 19050"/>
                <a:gd name="connsiteX2" fmla="*/ 8856 w 19050"/>
                <a:gd name="connsiteY2" fmla="*/ 7701 h 19050"/>
              </a:gdLst>
              <a:ahLst/>
              <a:cxnLst>
                <a:cxn ang="0">
                  <a:pos x="connsiteX0" y="connsiteY0"/>
                </a:cxn>
                <a:cxn ang="0">
                  <a:pos x="connsiteX1" y="connsiteY1"/>
                </a:cxn>
                <a:cxn ang="0">
                  <a:pos x="connsiteX2" y="connsiteY2"/>
                </a:cxn>
              </a:cxnLst>
              <a:rect l="l" t="t" r="r" b="b"/>
              <a:pathLst>
                <a:path w="19050" h="19050">
                  <a:moveTo>
                    <a:pt x="8856" y="7701"/>
                  </a:moveTo>
                  <a:cubicBezTo>
                    <a:pt x="17428" y="5796"/>
                    <a:pt x="21238" y="8653"/>
                    <a:pt x="19333" y="18178"/>
                  </a:cubicBezTo>
                  <a:cubicBezTo>
                    <a:pt x="9808" y="21036"/>
                    <a:pt x="4093" y="19131"/>
                    <a:pt x="8856" y="7701"/>
                  </a:cubicBezTo>
                  <a:close/>
                </a:path>
              </a:pathLst>
            </a:custGeom>
            <a:grpFill/>
            <a:ln w="9525" cap="flat">
              <a:noFill/>
              <a:prstDash val="solid"/>
              <a:miter/>
            </a:ln>
          </p:spPr>
          <p:txBody>
            <a:bodyPr rtlCol="0" anchor="ctr"/>
            <a:lstStyle/>
            <a:p>
              <a:endParaRPr lang="en-US"/>
            </a:p>
          </p:txBody>
        </p:sp>
        <p:sp>
          <p:nvSpPr>
            <p:cNvPr id="1356" name="Freeform: Shape 1061">
              <a:extLst>
                <a:ext uri="{FF2B5EF4-FFF2-40B4-BE49-F238E27FC236}">
                  <a16:creationId xmlns:a16="http://schemas.microsoft.com/office/drawing/2014/main" id="{11FA800E-902D-1443-A1A5-3B550958FF4C}"/>
                </a:ext>
              </a:extLst>
            </p:cNvPr>
            <p:cNvSpPr/>
            <p:nvPr/>
          </p:nvSpPr>
          <p:spPr>
            <a:xfrm>
              <a:off x="6039076" y="3192699"/>
              <a:ext cx="19050" cy="19050"/>
            </a:xfrm>
            <a:custGeom>
              <a:avLst/>
              <a:gdLst>
                <a:gd name="connsiteX0" fmla="*/ 8347 w 19050"/>
                <a:gd name="connsiteY0" fmla="*/ 7701 h 19050"/>
                <a:gd name="connsiteX1" fmla="*/ 18824 w 19050"/>
                <a:gd name="connsiteY1" fmla="*/ 18178 h 19050"/>
                <a:gd name="connsiteX2" fmla="*/ 8347 w 19050"/>
                <a:gd name="connsiteY2" fmla="*/ 7701 h 19050"/>
              </a:gdLst>
              <a:ahLst/>
              <a:cxnLst>
                <a:cxn ang="0">
                  <a:pos x="connsiteX0" y="connsiteY0"/>
                </a:cxn>
                <a:cxn ang="0">
                  <a:pos x="connsiteX1" y="connsiteY1"/>
                </a:cxn>
                <a:cxn ang="0">
                  <a:pos x="connsiteX2" y="connsiteY2"/>
                </a:cxn>
              </a:cxnLst>
              <a:rect l="l" t="t" r="r" b="b"/>
              <a:pathLst>
                <a:path w="19050" h="19050">
                  <a:moveTo>
                    <a:pt x="8347" y="7701"/>
                  </a:moveTo>
                  <a:cubicBezTo>
                    <a:pt x="16919" y="5796"/>
                    <a:pt x="20729" y="8653"/>
                    <a:pt x="18824" y="18178"/>
                  </a:cubicBezTo>
                  <a:cubicBezTo>
                    <a:pt x="10252" y="20083"/>
                    <a:pt x="4537" y="18178"/>
                    <a:pt x="8347" y="7701"/>
                  </a:cubicBezTo>
                  <a:close/>
                </a:path>
              </a:pathLst>
            </a:custGeom>
            <a:grpFill/>
            <a:ln w="9525" cap="flat">
              <a:noFill/>
              <a:prstDash val="solid"/>
              <a:miter/>
            </a:ln>
          </p:spPr>
          <p:txBody>
            <a:bodyPr rtlCol="0" anchor="ctr"/>
            <a:lstStyle/>
            <a:p>
              <a:endParaRPr lang="en-US"/>
            </a:p>
          </p:txBody>
        </p:sp>
        <p:sp>
          <p:nvSpPr>
            <p:cNvPr id="1357" name="Freeform: Shape 1062">
              <a:extLst>
                <a:ext uri="{FF2B5EF4-FFF2-40B4-BE49-F238E27FC236}">
                  <a16:creationId xmlns:a16="http://schemas.microsoft.com/office/drawing/2014/main" id="{EE8603F7-3970-454C-9A90-5A81ABECDF3D}"/>
                </a:ext>
              </a:extLst>
            </p:cNvPr>
            <p:cNvSpPr/>
            <p:nvPr/>
          </p:nvSpPr>
          <p:spPr>
            <a:xfrm>
              <a:off x="6049323" y="3202224"/>
              <a:ext cx="19050" cy="19050"/>
            </a:xfrm>
            <a:custGeom>
              <a:avLst/>
              <a:gdLst>
                <a:gd name="connsiteX0" fmla="*/ 7624 w 19050"/>
                <a:gd name="connsiteY0" fmla="*/ 7701 h 19050"/>
                <a:gd name="connsiteX1" fmla="*/ 18102 w 19050"/>
                <a:gd name="connsiteY1" fmla="*/ 18178 h 19050"/>
                <a:gd name="connsiteX2" fmla="*/ 7624 w 19050"/>
                <a:gd name="connsiteY2" fmla="*/ 7701 h 19050"/>
              </a:gdLst>
              <a:ahLst/>
              <a:cxnLst>
                <a:cxn ang="0">
                  <a:pos x="connsiteX0" y="connsiteY0"/>
                </a:cxn>
                <a:cxn ang="0">
                  <a:pos x="connsiteX1" y="connsiteY1"/>
                </a:cxn>
                <a:cxn ang="0">
                  <a:pos x="connsiteX2" y="connsiteY2"/>
                </a:cxn>
              </a:cxnLst>
              <a:rect l="l" t="t" r="r" b="b"/>
              <a:pathLst>
                <a:path w="19050" h="19050">
                  <a:moveTo>
                    <a:pt x="7624" y="7701"/>
                  </a:moveTo>
                  <a:cubicBezTo>
                    <a:pt x="16197" y="5796"/>
                    <a:pt x="20007" y="8653"/>
                    <a:pt x="18102" y="18178"/>
                  </a:cubicBezTo>
                  <a:cubicBezTo>
                    <a:pt x="9530" y="20083"/>
                    <a:pt x="5720" y="16273"/>
                    <a:pt x="7624" y="7701"/>
                  </a:cubicBezTo>
                  <a:close/>
                </a:path>
              </a:pathLst>
            </a:custGeom>
            <a:grpFill/>
            <a:ln w="9525" cap="flat">
              <a:noFill/>
              <a:prstDash val="solid"/>
              <a:miter/>
            </a:ln>
          </p:spPr>
          <p:txBody>
            <a:bodyPr rtlCol="0" anchor="ctr"/>
            <a:lstStyle/>
            <a:p>
              <a:endParaRPr lang="en-US"/>
            </a:p>
          </p:txBody>
        </p:sp>
        <p:sp>
          <p:nvSpPr>
            <p:cNvPr id="1358" name="Freeform: Shape 1063">
              <a:extLst>
                <a:ext uri="{FF2B5EF4-FFF2-40B4-BE49-F238E27FC236}">
                  <a16:creationId xmlns:a16="http://schemas.microsoft.com/office/drawing/2014/main" id="{2CEDC78B-8023-1440-97EF-DB838E3BF546}"/>
                </a:ext>
              </a:extLst>
            </p:cNvPr>
            <p:cNvSpPr/>
            <p:nvPr/>
          </p:nvSpPr>
          <p:spPr>
            <a:xfrm>
              <a:off x="6058848" y="3211826"/>
              <a:ext cx="19050" cy="19050"/>
            </a:xfrm>
            <a:custGeom>
              <a:avLst/>
              <a:gdLst>
                <a:gd name="connsiteX0" fmla="*/ 7624 w 19050"/>
                <a:gd name="connsiteY0" fmla="*/ 7624 h 19050"/>
                <a:gd name="connsiteX1" fmla="*/ 18102 w 19050"/>
                <a:gd name="connsiteY1" fmla="*/ 18102 h 19050"/>
                <a:gd name="connsiteX2" fmla="*/ 7624 w 19050"/>
                <a:gd name="connsiteY2" fmla="*/ 7624 h 19050"/>
              </a:gdLst>
              <a:ahLst/>
              <a:cxnLst>
                <a:cxn ang="0">
                  <a:pos x="connsiteX0" y="connsiteY0"/>
                </a:cxn>
                <a:cxn ang="0">
                  <a:pos x="connsiteX1" y="connsiteY1"/>
                </a:cxn>
                <a:cxn ang="0">
                  <a:pos x="connsiteX2" y="connsiteY2"/>
                </a:cxn>
              </a:cxnLst>
              <a:rect l="l" t="t" r="r" b="b"/>
              <a:pathLst>
                <a:path w="19050" h="19050">
                  <a:moveTo>
                    <a:pt x="7624" y="7624"/>
                  </a:moveTo>
                  <a:cubicBezTo>
                    <a:pt x="16197" y="5720"/>
                    <a:pt x="20007" y="9529"/>
                    <a:pt x="18102" y="18102"/>
                  </a:cubicBezTo>
                  <a:cubicBezTo>
                    <a:pt x="9530" y="20007"/>
                    <a:pt x="5720" y="16197"/>
                    <a:pt x="7624" y="7624"/>
                  </a:cubicBezTo>
                  <a:close/>
                </a:path>
              </a:pathLst>
            </a:custGeom>
            <a:grpFill/>
            <a:ln w="9525" cap="flat">
              <a:noFill/>
              <a:prstDash val="solid"/>
              <a:miter/>
            </a:ln>
          </p:spPr>
          <p:txBody>
            <a:bodyPr rtlCol="0" anchor="ctr"/>
            <a:lstStyle/>
            <a:p>
              <a:endParaRPr lang="en-US"/>
            </a:p>
          </p:txBody>
        </p:sp>
      </p:grpSp>
      <p:sp>
        <p:nvSpPr>
          <p:cNvPr id="1359" name="Freeform: Shape 1064">
            <a:extLst>
              <a:ext uri="{FF2B5EF4-FFF2-40B4-BE49-F238E27FC236}">
                <a16:creationId xmlns:a16="http://schemas.microsoft.com/office/drawing/2014/main" id="{ACBE0A99-0C1F-8D42-8336-B3EFF3D2B819}"/>
              </a:ext>
            </a:extLst>
          </p:cNvPr>
          <p:cNvSpPr/>
          <p:nvPr/>
        </p:nvSpPr>
        <p:spPr>
          <a:xfrm>
            <a:off x="8595686" y="4178430"/>
            <a:ext cx="265393" cy="265393"/>
          </a:xfrm>
          <a:custGeom>
            <a:avLst/>
            <a:gdLst>
              <a:gd name="connsiteX0" fmla="*/ 315754 w 628650"/>
              <a:gd name="connsiteY0" fmla="*/ 7149 h 628650"/>
              <a:gd name="connsiteX1" fmla="*/ 626269 w 628650"/>
              <a:gd name="connsiteY1" fmla="*/ 313854 h 628650"/>
              <a:gd name="connsiteX2" fmla="*/ 315754 w 628650"/>
              <a:gd name="connsiteY2" fmla="*/ 625321 h 628650"/>
              <a:gd name="connsiteX3" fmla="*/ 7144 w 628650"/>
              <a:gd name="connsiteY3" fmla="*/ 315759 h 628650"/>
              <a:gd name="connsiteX4" fmla="*/ 315754 w 628650"/>
              <a:gd name="connsiteY4" fmla="*/ 7149 h 628650"/>
              <a:gd name="connsiteX5" fmla="*/ 314801 w 628650"/>
              <a:gd name="connsiteY5" fmla="*/ 538644 h 628650"/>
              <a:gd name="connsiteX6" fmla="*/ 340519 w 628650"/>
              <a:gd name="connsiteY6" fmla="*/ 514831 h 628650"/>
              <a:gd name="connsiteX7" fmla="*/ 370999 w 628650"/>
              <a:gd name="connsiteY7" fmla="*/ 484351 h 628650"/>
              <a:gd name="connsiteX8" fmla="*/ 442436 w 628650"/>
              <a:gd name="connsiteY8" fmla="*/ 388149 h 628650"/>
              <a:gd name="connsiteX9" fmla="*/ 368141 w 628650"/>
              <a:gd name="connsiteY9" fmla="*/ 289089 h 628650"/>
              <a:gd name="connsiteX10" fmla="*/ 298609 w 628650"/>
              <a:gd name="connsiteY10" fmla="*/ 257656 h 628650"/>
              <a:gd name="connsiteX11" fmla="*/ 282416 w 628650"/>
              <a:gd name="connsiteY11" fmla="*/ 226224 h 628650"/>
              <a:gd name="connsiteX12" fmla="*/ 310039 w 628650"/>
              <a:gd name="connsiteY12" fmla="*/ 204316 h 628650"/>
              <a:gd name="connsiteX13" fmla="*/ 375761 w 628650"/>
              <a:gd name="connsiteY13" fmla="*/ 208126 h 628650"/>
              <a:gd name="connsiteX14" fmla="*/ 418624 w 628650"/>
              <a:gd name="connsiteY14" fmla="*/ 185266 h 628650"/>
              <a:gd name="connsiteX15" fmla="*/ 391001 w 628650"/>
              <a:gd name="connsiteY15" fmla="*/ 142404 h 628650"/>
              <a:gd name="connsiteX16" fmla="*/ 334804 w 628650"/>
              <a:gd name="connsiteY16" fmla="*/ 109066 h 628650"/>
              <a:gd name="connsiteX17" fmla="*/ 290036 w 628650"/>
              <a:gd name="connsiteY17" fmla="*/ 115734 h 628650"/>
              <a:gd name="connsiteX18" fmla="*/ 255746 w 628650"/>
              <a:gd name="connsiteY18" fmla="*/ 150976 h 628650"/>
              <a:gd name="connsiteX19" fmla="*/ 191929 w 628650"/>
              <a:gd name="connsiteY19" fmla="*/ 242416 h 628650"/>
              <a:gd name="connsiteX20" fmla="*/ 258604 w 628650"/>
              <a:gd name="connsiteY20" fmla="*/ 331951 h 628650"/>
              <a:gd name="connsiteX21" fmla="*/ 311944 w 628650"/>
              <a:gd name="connsiteY21" fmla="*/ 352906 h 628650"/>
              <a:gd name="connsiteX22" fmla="*/ 350996 w 628650"/>
              <a:gd name="connsiteY22" fmla="*/ 399579 h 628650"/>
              <a:gd name="connsiteX23" fmla="*/ 294799 w 628650"/>
              <a:gd name="connsiteY23" fmla="*/ 428154 h 628650"/>
              <a:gd name="connsiteX24" fmla="*/ 234791 w 628650"/>
              <a:gd name="connsiteY24" fmla="*/ 416724 h 628650"/>
              <a:gd name="connsiteX25" fmla="*/ 200501 w 628650"/>
              <a:gd name="connsiteY25" fmla="*/ 431964 h 628650"/>
              <a:gd name="connsiteX26" fmla="*/ 212884 w 628650"/>
              <a:gd name="connsiteY26" fmla="*/ 482446 h 628650"/>
              <a:gd name="connsiteX27" fmla="*/ 301466 w 628650"/>
              <a:gd name="connsiteY27" fmla="*/ 532929 h 628650"/>
              <a:gd name="connsiteX28" fmla="*/ 314801 w 628650"/>
              <a:gd name="connsiteY28" fmla="*/ 53864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650" h="628650">
                <a:moveTo>
                  <a:pt x="315754" y="7149"/>
                </a:moveTo>
                <a:cubicBezTo>
                  <a:pt x="486251" y="6196"/>
                  <a:pt x="625317" y="144309"/>
                  <a:pt x="626269" y="313854"/>
                </a:cubicBezTo>
                <a:cubicBezTo>
                  <a:pt x="627221" y="487209"/>
                  <a:pt x="488156" y="626274"/>
                  <a:pt x="315754" y="625321"/>
                </a:cubicBezTo>
                <a:cubicBezTo>
                  <a:pt x="146209" y="625321"/>
                  <a:pt x="7144" y="486256"/>
                  <a:pt x="7144" y="315759"/>
                </a:cubicBezTo>
                <a:cubicBezTo>
                  <a:pt x="7144" y="147166"/>
                  <a:pt x="145256" y="8101"/>
                  <a:pt x="315754" y="7149"/>
                </a:cubicBezTo>
                <a:close/>
                <a:moveTo>
                  <a:pt x="314801" y="538644"/>
                </a:moveTo>
                <a:cubicBezTo>
                  <a:pt x="329089" y="536739"/>
                  <a:pt x="340519" y="529119"/>
                  <a:pt x="340519" y="514831"/>
                </a:cubicBezTo>
                <a:cubicBezTo>
                  <a:pt x="341471" y="493876"/>
                  <a:pt x="356711" y="490066"/>
                  <a:pt x="370999" y="484351"/>
                </a:cubicBezTo>
                <a:cubicBezTo>
                  <a:pt x="414814" y="467206"/>
                  <a:pt x="441484" y="435774"/>
                  <a:pt x="442436" y="388149"/>
                </a:cubicBezTo>
                <a:cubicBezTo>
                  <a:pt x="443389" y="336714"/>
                  <a:pt x="412909" y="307186"/>
                  <a:pt x="368141" y="289089"/>
                </a:cubicBezTo>
                <a:cubicBezTo>
                  <a:pt x="345281" y="279564"/>
                  <a:pt x="321469" y="269086"/>
                  <a:pt x="298609" y="257656"/>
                </a:cubicBezTo>
                <a:cubicBezTo>
                  <a:pt x="287179" y="251941"/>
                  <a:pt x="279559" y="240511"/>
                  <a:pt x="282416" y="226224"/>
                </a:cubicBezTo>
                <a:cubicBezTo>
                  <a:pt x="285274" y="210984"/>
                  <a:pt x="296704" y="205269"/>
                  <a:pt x="310039" y="204316"/>
                </a:cubicBezTo>
                <a:cubicBezTo>
                  <a:pt x="331946" y="204316"/>
                  <a:pt x="355759" y="201459"/>
                  <a:pt x="375761" y="208126"/>
                </a:cubicBezTo>
                <a:cubicBezTo>
                  <a:pt x="402431" y="216699"/>
                  <a:pt x="411956" y="210984"/>
                  <a:pt x="418624" y="185266"/>
                </a:cubicBezTo>
                <a:cubicBezTo>
                  <a:pt x="426244" y="156691"/>
                  <a:pt x="414814" y="148119"/>
                  <a:pt x="391001" y="142404"/>
                </a:cubicBezTo>
                <a:cubicBezTo>
                  <a:pt x="369094" y="137641"/>
                  <a:pt x="347186" y="138594"/>
                  <a:pt x="334804" y="109066"/>
                </a:cubicBezTo>
                <a:cubicBezTo>
                  <a:pt x="324326" y="83349"/>
                  <a:pt x="298609" y="90016"/>
                  <a:pt x="290036" y="115734"/>
                </a:cubicBezTo>
                <a:cubicBezTo>
                  <a:pt x="283369" y="134784"/>
                  <a:pt x="272891" y="143356"/>
                  <a:pt x="255746" y="150976"/>
                </a:cubicBezTo>
                <a:cubicBezTo>
                  <a:pt x="215741" y="168121"/>
                  <a:pt x="191929" y="197649"/>
                  <a:pt x="191929" y="242416"/>
                </a:cubicBezTo>
                <a:cubicBezTo>
                  <a:pt x="190976" y="288136"/>
                  <a:pt x="219551" y="314806"/>
                  <a:pt x="258604" y="331951"/>
                </a:cubicBezTo>
                <a:cubicBezTo>
                  <a:pt x="275749" y="339571"/>
                  <a:pt x="294799" y="344334"/>
                  <a:pt x="311944" y="352906"/>
                </a:cubicBezTo>
                <a:cubicBezTo>
                  <a:pt x="331946" y="362431"/>
                  <a:pt x="355759" y="371004"/>
                  <a:pt x="350996" y="399579"/>
                </a:cubicBezTo>
                <a:cubicBezTo>
                  <a:pt x="345281" y="431964"/>
                  <a:pt x="317659" y="430059"/>
                  <a:pt x="294799" y="428154"/>
                </a:cubicBezTo>
                <a:cubicBezTo>
                  <a:pt x="274796" y="427201"/>
                  <a:pt x="253841" y="423391"/>
                  <a:pt x="234791" y="416724"/>
                </a:cubicBezTo>
                <a:cubicBezTo>
                  <a:pt x="215741" y="409104"/>
                  <a:pt x="204311" y="411009"/>
                  <a:pt x="200501" y="431964"/>
                </a:cubicBezTo>
                <a:cubicBezTo>
                  <a:pt x="196691" y="450061"/>
                  <a:pt x="180499" y="472921"/>
                  <a:pt x="212884" y="482446"/>
                </a:cubicBezTo>
                <a:cubicBezTo>
                  <a:pt x="246221" y="492924"/>
                  <a:pt x="285274" y="492924"/>
                  <a:pt x="301466" y="532929"/>
                </a:cubicBezTo>
                <a:cubicBezTo>
                  <a:pt x="303371" y="536739"/>
                  <a:pt x="310039" y="537691"/>
                  <a:pt x="314801" y="538644"/>
                </a:cubicBezTo>
                <a:close/>
              </a:path>
            </a:pathLst>
          </a:custGeom>
          <a:solidFill>
            <a:srgbClr val="A36A1E"/>
          </a:solidFill>
          <a:ln w="9525" cap="flat">
            <a:noFill/>
            <a:prstDash val="solid"/>
            <a:miter/>
          </a:ln>
        </p:spPr>
        <p:txBody>
          <a:bodyPr rtlCol="0" anchor="ctr"/>
          <a:lstStyle/>
          <a:p>
            <a:endParaRPr lang="en-US"/>
          </a:p>
        </p:txBody>
      </p:sp>
      <p:grpSp>
        <p:nvGrpSpPr>
          <p:cNvPr id="1360" name="Group 1359">
            <a:extLst>
              <a:ext uri="{FF2B5EF4-FFF2-40B4-BE49-F238E27FC236}">
                <a16:creationId xmlns:a16="http://schemas.microsoft.com/office/drawing/2014/main" id="{09C99F3F-E06C-8C45-BEA9-ECCBCB252FFB}"/>
              </a:ext>
            </a:extLst>
          </p:cNvPr>
          <p:cNvGrpSpPr/>
          <p:nvPr/>
        </p:nvGrpSpPr>
        <p:grpSpPr>
          <a:xfrm>
            <a:off x="9634110" y="4168870"/>
            <a:ext cx="253330" cy="255739"/>
            <a:chOff x="2827860" y="2960523"/>
            <a:chExt cx="600075" cy="605781"/>
          </a:xfrm>
          <a:solidFill>
            <a:srgbClr val="A36A1E"/>
          </a:solidFill>
        </p:grpSpPr>
        <p:sp>
          <p:nvSpPr>
            <p:cNvPr id="1361" name="Freeform: Shape 1066">
              <a:extLst>
                <a:ext uri="{FF2B5EF4-FFF2-40B4-BE49-F238E27FC236}">
                  <a16:creationId xmlns:a16="http://schemas.microsoft.com/office/drawing/2014/main" id="{C17F0A06-2C01-3C4D-9AEC-85FB29125742}"/>
                </a:ext>
              </a:extLst>
            </p:cNvPr>
            <p:cNvSpPr/>
            <p:nvPr/>
          </p:nvSpPr>
          <p:spPr>
            <a:xfrm>
              <a:off x="2827860" y="2960523"/>
              <a:ext cx="600075" cy="495300"/>
            </a:xfrm>
            <a:custGeom>
              <a:avLst/>
              <a:gdLst>
                <a:gd name="connsiteX0" fmla="*/ 601140 w 600075"/>
                <a:gd name="connsiteY0" fmla="*/ 316077 h 495300"/>
                <a:gd name="connsiteX1" fmla="*/ 558277 w 600075"/>
                <a:gd name="connsiteY1" fmla="*/ 466572 h 495300"/>
                <a:gd name="connsiteX2" fmla="*/ 503985 w 600075"/>
                <a:gd name="connsiteY2" fmla="*/ 480860 h 495300"/>
                <a:gd name="connsiteX3" fmla="*/ 432547 w 600075"/>
                <a:gd name="connsiteY3" fmla="*/ 449427 h 495300"/>
                <a:gd name="connsiteX4" fmla="*/ 403020 w 600075"/>
                <a:gd name="connsiteY4" fmla="*/ 434187 h 495300"/>
                <a:gd name="connsiteX5" fmla="*/ 430643 w 600075"/>
                <a:gd name="connsiteY5" fmla="*/ 399897 h 495300"/>
                <a:gd name="connsiteX6" fmla="*/ 478268 w 600075"/>
                <a:gd name="connsiteY6" fmla="*/ 399897 h 495300"/>
                <a:gd name="connsiteX7" fmla="*/ 520177 w 600075"/>
                <a:gd name="connsiteY7" fmla="*/ 365607 h 495300"/>
                <a:gd name="connsiteX8" fmla="*/ 491602 w 600075"/>
                <a:gd name="connsiteY8" fmla="*/ 328460 h 495300"/>
                <a:gd name="connsiteX9" fmla="*/ 472552 w 600075"/>
                <a:gd name="connsiteY9" fmla="*/ 328460 h 495300"/>
                <a:gd name="connsiteX10" fmla="*/ 439215 w 600075"/>
                <a:gd name="connsiteY10" fmla="*/ 305600 h 495300"/>
                <a:gd name="connsiteX11" fmla="*/ 473505 w 600075"/>
                <a:gd name="connsiteY11" fmla="*/ 279882 h 495300"/>
                <a:gd name="connsiteX12" fmla="*/ 521130 w 600075"/>
                <a:gd name="connsiteY12" fmla="*/ 257975 h 495300"/>
                <a:gd name="connsiteX13" fmla="*/ 467790 w 600075"/>
                <a:gd name="connsiteY13" fmla="*/ 206540 h 495300"/>
                <a:gd name="connsiteX14" fmla="*/ 354443 w 600075"/>
                <a:gd name="connsiteY14" fmla="*/ 123672 h 495300"/>
                <a:gd name="connsiteX15" fmla="*/ 303960 w 600075"/>
                <a:gd name="connsiteY15" fmla="*/ 79857 h 495300"/>
                <a:gd name="connsiteX16" fmla="*/ 257287 w 600075"/>
                <a:gd name="connsiteY16" fmla="*/ 122720 h 495300"/>
                <a:gd name="connsiteX17" fmla="*/ 142987 w 600075"/>
                <a:gd name="connsiteY17" fmla="*/ 206540 h 495300"/>
                <a:gd name="connsiteX18" fmla="*/ 88695 w 600075"/>
                <a:gd name="connsiteY18" fmla="*/ 257975 h 495300"/>
                <a:gd name="connsiteX19" fmla="*/ 107745 w 600075"/>
                <a:gd name="connsiteY19" fmla="*/ 280835 h 495300"/>
                <a:gd name="connsiteX20" fmla="*/ 136320 w 600075"/>
                <a:gd name="connsiteY20" fmla="*/ 280835 h 495300"/>
                <a:gd name="connsiteX21" fmla="*/ 170610 w 600075"/>
                <a:gd name="connsiteY21" fmla="*/ 301790 h 495300"/>
                <a:gd name="connsiteX22" fmla="*/ 137272 w 600075"/>
                <a:gd name="connsiteY22" fmla="*/ 329412 h 495300"/>
                <a:gd name="connsiteX23" fmla="*/ 90600 w 600075"/>
                <a:gd name="connsiteY23" fmla="*/ 349415 h 495300"/>
                <a:gd name="connsiteX24" fmla="*/ 142987 w 600075"/>
                <a:gd name="connsiteY24" fmla="*/ 399897 h 495300"/>
                <a:gd name="connsiteX25" fmla="*/ 181087 w 600075"/>
                <a:gd name="connsiteY25" fmla="*/ 399897 h 495300"/>
                <a:gd name="connsiteX26" fmla="*/ 210615 w 600075"/>
                <a:gd name="connsiteY26" fmla="*/ 432282 h 495300"/>
                <a:gd name="connsiteX27" fmla="*/ 182992 w 600075"/>
                <a:gd name="connsiteY27" fmla="*/ 449427 h 495300"/>
                <a:gd name="connsiteX28" fmla="*/ 102982 w 600075"/>
                <a:gd name="connsiteY28" fmla="*/ 484670 h 495300"/>
                <a:gd name="connsiteX29" fmla="*/ 60120 w 600075"/>
                <a:gd name="connsiteY29" fmla="*/ 475145 h 495300"/>
                <a:gd name="connsiteX30" fmla="*/ 38212 w 600075"/>
                <a:gd name="connsiteY30" fmla="*/ 176060 h 495300"/>
                <a:gd name="connsiteX31" fmla="*/ 283957 w 600075"/>
                <a:gd name="connsiteY31" fmla="*/ 7467 h 495300"/>
                <a:gd name="connsiteX32" fmla="*/ 601140 w 600075"/>
                <a:gd name="connsiteY32" fmla="*/ 316077 h 495300"/>
                <a:gd name="connsiteX33" fmla="*/ 209662 w 600075"/>
                <a:gd name="connsiteY33" fmla="*/ 105575 h 495300"/>
                <a:gd name="connsiteX34" fmla="*/ 145845 w 600075"/>
                <a:gd name="connsiteY34" fmla="*/ 157962 h 495300"/>
                <a:gd name="connsiteX35" fmla="*/ 209662 w 600075"/>
                <a:gd name="connsiteY35" fmla="*/ 105575 h 495300"/>
                <a:gd name="connsiteX36" fmla="*/ 411593 w 600075"/>
                <a:gd name="connsiteY36" fmla="*/ 111290 h 495300"/>
                <a:gd name="connsiteX37" fmla="*/ 462075 w 600075"/>
                <a:gd name="connsiteY37" fmla="*/ 150342 h 495300"/>
                <a:gd name="connsiteX38" fmla="*/ 411593 w 600075"/>
                <a:gd name="connsiteY38" fmla="*/ 11129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0075" h="495300">
                  <a:moveTo>
                    <a:pt x="601140" y="316077"/>
                  </a:moveTo>
                  <a:cubicBezTo>
                    <a:pt x="605902" y="366560"/>
                    <a:pt x="587805" y="417995"/>
                    <a:pt x="558277" y="466572"/>
                  </a:cubicBezTo>
                  <a:cubicBezTo>
                    <a:pt x="544943" y="488480"/>
                    <a:pt x="533512" y="503720"/>
                    <a:pt x="503985" y="480860"/>
                  </a:cubicBezTo>
                  <a:cubicBezTo>
                    <a:pt x="483982" y="465620"/>
                    <a:pt x="463027" y="444665"/>
                    <a:pt x="432547" y="449427"/>
                  </a:cubicBezTo>
                  <a:cubicBezTo>
                    <a:pt x="421118" y="451332"/>
                    <a:pt x="403020" y="451332"/>
                    <a:pt x="403020" y="434187"/>
                  </a:cubicBezTo>
                  <a:cubicBezTo>
                    <a:pt x="403020" y="418947"/>
                    <a:pt x="413497" y="402755"/>
                    <a:pt x="430643" y="399897"/>
                  </a:cubicBezTo>
                  <a:cubicBezTo>
                    <a:pt x="445882" y="397040"/>
                    <a:pt x="462075" y="398945"/>
                    <a:pt x="478268" y="399897"/>
                  </a:cubicBezTo>
                  <a:cubicBezTo>
                    <a:pt x="504937" y="402755"/>
                    <a:pt x="514462" y="387515"/>
                    <a:pt x="520177" y="365607"/>
                  </a:cubicBezTo>
                  <a:cubicBezTo>
                    <a:pt x="527797" y="339890"/>
                    <a:pt x="522082" y="325602"/>
                    <a:pt x="491602" y="328460"/>
                  </a:cubicBezTo>
                  <a:cubicBezTo>
                    <a:pt x="484935" y="329412"/>
                    <a:pt x="479220" y="328460"/>
                    <a:pt x="472552" y="328460"/>
                  </a:cubicBezTo>
                  <a:cubicBezTo>
                    <a:pt x="456360" y="328460"/>
                    <a:pt x="440168" y="330365"/>
                    <a:pt x="439215" y="305600"/>
                  </a:cubicBezTo>
                  <a:cubicBezTo>
                    <a:pt x="438262" y="277977"/>
                    <a:pt x="456360" y="282740"/>
                    <a:pt x="473505" y="279882"/>
                  </a:cubicBezTo>
                  <a:cubicBezTo>
                    <a:pt x="490650" y="276072"/>
                    <a:pt x="523035" y="298932"/>
                    <a:pt x="521130" y="257975"/>
                  </a:cubicBezTo>
                  <a:cubicBezTo>
                    <a:pt x="519225" y="226542"/>
                    <a:pt x="506843" y="205587"/>
                    <a:pt x="467790" y="206540"/>
                  </a:cubicBezTo>
                  <a:cubicBezTo>
                    <a:pt x="412545" y="208445"/>
                    <a:pt x="372540" y="177965"/>
                    <a:pt x="354443" y="123672"/>
                  </a:cubicBezTo>
                  <a:cubicBezTo>
                    <a:pt x="345870" y="97955"/>
                    <a:pt x="337297" y="78905"/>
                    <a:pt x="303960" y="79857"/>
                  </a:cubicBezTo>
                  <a:cubicBezTo>
                    <a:pt x="271575" y="80810"/>
                    <a:pt x="264907" y="99860"/>
                    <a:pt x="257287" y="122720"/>
                  </a:cubicBezTo>
                  <a:cubicBezTo>
                    <a:pt x="238237" y="177965"/>
                    <a:pt x="200137" y="208445"/>
                    <a:pt x="142987" y="206540"/>
                  </a:cubicBezTo>
                  <a:cubicBezTo>
                    <a:pt x="102982" y="205587"/>
                    <a:pt x="96315" y="229400"/>
                    <a:pt x="88695" y="257975"/>
                  </a:cubicBezTo>
                  <a:cubicBezTo>
                    <a:pt x="84885" y="275120"/>
                    <a:pt x="91552" y="281787"/>
                    <a:pt x="107745" y="280835"/>
                  </a:cubicBezTo>
                  <a:cubicBezTo>
                    <a:pt x="117270" y="280835"/>
                    <a:pt x="126795" y="279882"/>
                    <a:pt x="136320" y="280835"/>
                  </a:cubicBezTo>
                  <a:cubicBezTo>
                    <a:pt x="150607" y="281787"/>
                    <a:pt x="169657" y="276072"/>
                    <a:pt x="170610" y="301790"/>
                  </a:cubicBezTo>
                  <a:cubicBezTo>
                    <a:pt x="171562" y="327507"/>
                    <a:pt x="155370" y="326555"/>
                    <a:pt x="137272" y="329412"/>
                  </a:cubicBezTo>
                  <a:cubicBezTo>
                    <a:pt x="120127" y="331317"/>
                    <a:pt x="90600" y="313220"/>
                    <a:pt x="90600" y="349415"/>
                  </a:cubicBezTo>
                  <a:cubicBezTo>
                    <a:pt x="90600" y="380847"/>
                    <a:pt x="103935" y="404660"/>
                    <a:pt x="142987" y="399897"/>
                  </a:cubicBezTo>
                  <a:cubicBezTo>
                    <a:pt x="155370" y="397992"/>
                    <a:pt x="168705" y="398945"/>
                    <a:pt x="181087" y="399897"/>
                  </a:cubicBezTo>
                  <a:cubicBezTo>
                    <a:pt x="200137" y="401802"/>
                    <a:pt x="208710" y="418947"/>
                    <a:pt x="210615" y="432282"/>
                  </a:cubicBezTo>
                  <a:cubicBezTo>
                    <a:pt x="213472" y="449427"/>
                    <a:pt x="194422" y="451332"/>
                    <a:pt x="182992" y="449427"/>
                  </a:cubicBezTo>
                  <a:cubicBezTo>
                    <a:pt x="148702" y="444665"/>
                    <a:pt x="127747" y="469430"/>
                    <a:pt x="102982" y="484670"/>
                  </a:cubicBezTo>
                  <a:cubicBezTo>
                    <a:pt x="82027" y="497052"/>
                    <a:pt x="71550" y="493242"/>
                    <a:pt x="60120" y="475145"/>
                  </a:cubicBezTo>
                  <a:cubicBezTo>
                    <a:pt x="112" y="378942"/>
                    <a:pt x="-11318" y="278930"/>
                    <a:pt x="38212" y="176060"/>
                  </a:cubicBezTo>
                  <a:cubicBezTo>
                    <a:pt x="87742" y="74142"/>
                    <a:pt x="169657" y="12230"/>
                    <a:pt x="283957" y="7467"/>
                  </a:cubicBezTo>
                  <a:cubicBezTo>
                    <a:pt x="469695" y="-153"/>
                    <a:pt x="601140" y="127482"/>
                    <a:pt x="601140" y="316077"/>
                  </a:cubicBezTo>
                  <a:close/>
                  <a:moveTo>
                    <a:pt x="209662" y="105575"/>
                  </a:moveTo>
                  <a:cubicBezTo>
                    <a:pt x="181087" y="118910"/>
                    <a:pt x="160132" y="132245"/>
                    <a:pt x="145845" y="157962"/>
                  </a:cubicBezTo>
                  <a:cubicBezTo>
                    <a:pt x="193470" y="174155"/>
                    <a:pt x="206805" y="150342"/>
                    <a:pt x="209662" y="105575"/>
                  </a:cubicBezTo>
                  <a:close/>
                  <a:moveTo>
                    <a:pt x="411593" y="111290"/>
                  </a:moveTo>
                  <a:cubicBezTo>
                    <a:pt x="412545" y="163677"/>
                    <a:pt x="418260" y="167487"/>
                    <a:pt x="462075" y="150342"/>
                  </a:cubicBezTo>
                  <a:cubicBezTo>
                    <a:pt x="451597" y="131292"/>
                    <a:pt x="434452" y="121767"/>
                    <a:pt x="411593" y="111290"/>
                  </a:cubicBezTo>
                  <a:close/>
                </a:path>
              </a:pathLst>
            </a:custGeom>
            <a:grpFill/>
            <a:ln w="9525" cap="flat">
              <a:noFill/>
              <a:prstDash val="solid"/>
              <a:miter/>
            </a:ln>
          </p:spPr>
          <p:txBody>
            <a:bodyPr rtlCol="0" anchor="ctr"/>
            <a:lstStyle/>
            <a:p>
              <a:endParaRPr lang="en-US"/>
            </a:p>
          </p:txBody>
        </p:sp>
        <p:sp>
          <p:nvSpPr>
            <p:cNvPr id="1362" name="Freeform: Shape 1067">
              <a:extLst>
                <a:ext uri="{FF2B5EF4-FFF2-40B4-BE49-F238E27FC236}">
                  <a16:creationId xmlns:a16="http://schemas.microsoft.com/office/drawing/2014/main" id="{10DE2454-4B82-7846-8652-EC4BF46A2944}"/>
                </a:ext>
              </a:extLst>
            </p:cNvPr>
            <p:cNvSpPr/>
            <p:nvPr/>
          </p:nvSpPr>
          <p:spPr>
            <a:xfrm>
              <a:off x="2917346" y="3137679"/>
              <a:ext cx="438150" cy="428625"/>
            </a:xfrm>
            <a:custGeom>
              <a:avLst/>
              <a:gdLst>
                <a:gd name="connsiteX0" fmla="*/ 220189 w 438150"/>
                <a:gd name="connsiteY0" fmla="*/ 419909 h 428625"/>
                <a:gd name="connsiteX1" fmla="*/ 39214 w 438150"/>
                <a:gd name="connsiteY1" fmla="*/ 420861 h 428625"/>
                <a:gd name="connsiteX2" fmla="*/ 8734 w 438150"/>
                <a:gd name="connsiteY2" fmla="*/ 383714 h 428625"/>
                <a:gd name="connsiteX3" fmla="*/ 57312 w 438150"/>
                <a:gd name="connsiteY3" fmla="*/ 323706 h 428625"/>
                <a:gd name="connsiteX4" fmla="*/ 116367 w 438150"/>
                <a:gd name="connsiteY4" fmla="*/ 306561 h 428625"/>
                <a:gd name="connsiteX5" fmla="*/ 149704 w 438150"/>
                <a:gd name="connsiteY5" fmla="*/ 216074 h 428625"/>
                <a:gd name="connsiteX6" fmla="*/ 130654 w 438150"/>
                <a:gd name="connsiteY6" fmla="*/ 73199 h 428625"/>
                <a:gd name="connsiteX7" fmla="*/ 213522 w 438150"/>
                <a:gd name="connsiteY7" fmla="*/ 7476 h 428625"/>
                <a:gd name="connsiteX8" fmla="*/ 311629 w 438150"/>
                <a:gd name="connsiteY8" fmla="*/ 65579 h 428625"/>
                <a:gd name="connsiteX9" fmla="*/ 291627 w 438150"/>
                <a:gd name="connsiteY9" fmla="*/ 220836 h 428625"/>
                <a:gd name="connsiteX10" fmla="*/ 318297 w 438150"/>
                <a:gd name="connsiteY10" fmla="*/ 303704 h 428625"/>
                <a:gd name="connsiteX11" fmla="*/ 386877 w 438150"/>
                <a:gd name="connsiteY11" fmla="*/ 323706 h 428625"/>
                <a:gd name="connsiteX12" fmla="*/ 431644 w 438150"/>
                <a:gd name="connsiteY12" fmla="*/ 369426 h 428625"/>
                <a:gd name="connsiteX13" fmla="*/ 393544 w 438150"/>
                <a:gd name="connsiteY13" fmla="*/ 421814 h 428625"/>
                <a:gd name="connsiteX14" fmla="*/ 220189 w 438150"/>
                <a:gd name="connsiteY14" fmla="*/ 419909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150" h="428625">
                  <a:moveTo>
                    <a:pt x="220189" y="419909"/>
                  </a:moveTo>
                  <a:cubicBezTo>
                    <a:pt x="160182" y="419909"/>
                    <a:pt x="99222" y="418956"/>
                    <a:pt x="39214" y="420861"/>
                  </a:cubicBezTo>
                  <a:cubicBezTo>
                    <a:pt x="8734" y="421814"/>
                    <a:pt x="3972" y="408479"/>
                    <a:pt x="8734" y="383714"/>
                  </a:cubicBezTo>
                  <a:cubicBezTo>
                    <a:pt x="14449" y="355139"/>
                    <a:pt x="28737" y="333231"/>
                    <a:pt x="57312" y="323706"/>
                  </a:cubicBezTo>
                  <a:cubicBezTo>
                    <a:pt x="76362" y="317039"/>
                    <a:pt x="97317" y="313229"/>
                    <a:pt x="116367" y="306561"/>
                  </a:cubicBezTo>
                  <a:cubicBezTo>
                    <a:pt x="172564" y="287511"/>
                    <a:pt x="181137" y="266556"/>
                    <a:pt x="149704" y="216074"/>
                  </a:cubicBezTo>
                  <a:cubicBezTo>
                    <a:pt x="121129" y="171306"/>
                    <a:pt x="120177" y="121776"/>
                    <a:pt x="130654" y="73199"/>
                  </a:cubicBezTo>
                  <a:cubicBezTo>
                    <a:pt x="139227" y="31289"/>
                    <a:pt x="169707" y="10334"/>
                    <a:pt x="213522" y="7476"/>
                  </a:cubicBezTo>
                  <a:cubicBezTo>
                    <a:pt x="259242" y="4619"/>
                    <a:pt x="296389" y="19859"/>
                    <a:pt x="311629" y="65579"/>
                  </a:cubicBezTo>
                  <a:cubicBezTo>
                    <a:pt x="329727" y="118919"/>
                    <a:pt x="324012" y="171306"/>
                    <a:pt x="291627" y="220836"/>
                  </a:cubicBezTo>
                  <a:cubicBezTo>
                    <a:pt x="263052" y="263699"/>
                    <a:pt x="270672" y="284654"/>
                    <a:pt x="318297" y="303704"/>
                  </a:cubicBezTo>
                  <a:cubicBezTo>
                    <a:pt x="340204" y="312276"/>
                    <a:pt x="364017" y="317039"/>
                    <a:pt x="386877" y="323706"/>
                  </a:cubicBezTo>
                  <a:cubicBezTo>
                    <a:pt x="409737" y="330374"/>
                    <a:pt x="425929" y="345614"/>
                    <a:pt x="431644" y="369426"/>
                  </a:cubicBezTo>
                  <a:cubicBezTo>
                    <a:pt x="439264" y="400859"/>
                    <a:pt x="438312" y="424671"/>
                    <a:pt x="393544" y="421814"/>
                  </a:cubicBezTo>
                  <a:cubicBezTo>
                    <a:pt x="334489" y="417051"/>
                    <a:pt x="277339" y="419909"/>
                    <a:pt x="220189" y="419909"/>
                  </a:cubicBezTo>
                  <a:close/>
                </a:path>
              </a:pathLst>
            </a:custGeom>
            <a:grpFill/>
            <a:ln w="9525" cap="flat">
              <a:noFill/>
              <a:prstDash val="solid"/>
              <a:miter/>
            </a:ln>
          </p:spPr>
          <p:txBody>
            <a:bodyPr rtlCol="0" anchor="ctr"/>
            <a:lstStyle/>
            <a:p>
              <a:endParaRPr lang="en-US"/>
            </a:p>
          </p:txBody>
        </p:sp>
      </p:grpSp>
      <p:grpSp>
        <p:nvGrpSpPr>
          <p:cNvPr id="1363" name="Group 1362">
            <a:extLst>
              <a:ext uri="{FF2B5EF4-FFF2-40B4-BE49-F238E27FC236}">
                <a16:creationId xmlns:a16="http://schemas.microsoft.com/office/drawing/2014/main" id="{5BFD3993-9F08-354F-8663-4D3D8D33B4C6}"/>
              </a:ext>
            </a:extLst>
          </p:cNvPr>
          <p:cNvGrpSpPr/>
          <p:nvPr/>
        </p:nvGrpSpPr>
        <p:grpSpPr>
          <a:xfrm>
            <a:off x="9103587" y="4215935"/>
            <a:ext cx="242883" cy="214236"/>
            <a:chOff x="5799277" y="3205850"/>
            <a:chExt cx="575329" cy="507471"/>
          </a:xfrm>
          <a:solidFill>
            <a:srgbClr val="A36A1E"/>
          </a:solidFill>
        </p:grpSpPr>
        <p:sp>
          <p:nvSpPr>
            <p:cNvPr id="1364" name="Freeform: Shape 1069">
              <a:extLst>
                <a:ext uri="{FF2B5EF4-FFF2-40B4-BE49-F238E27FC236}">
                  <a16:creationId xmlns:a16="http://schemas.microsoft.com/office/drawing/2014/main" id="{533D6F5A-5654-F241-AF75-DFF216B340DF}"/>
                </a:ext>
              </a:extLst>
            </p:cNvPr>
            <p:cNvSpPr/>
            <p:nvPr/>
          </p:nvSpPr>
          <p:spPr>
            <a:xfrm>
              <a:off x="6098381" y="3205850"/>
              <a:ext cx="276225" cy="419100"/>
            </a:xfrm>
            <a:custGeom>
              <a:avLst/>
              <a:gdLst>
                <a:gd name="connsiteX0" fmla="*/ 7144 w 276225"/>
                <a:gd name="connsiteY0" fmla="*/ 159332 h 419100"/>
                <a:gd name="connsiteX1" fmla="*/ 113824 w 276225"/>
                <a:gd name="connsiteY1" fmla="*/ 25982 h 419100"/>
                <a:gd name="connsiteX2" fmla="*/ 168116 w 276225"/>
                <a:gd name="connsiteY2" fmla="*/ 26934 h 419100"/>
                <a:gd name="connsiteX3" fmla="*/ 270034 w 276225"/>
                <a:gd name="connsiteY3" fmla="*/ 153617 h 419100"/>
                <a:gd name="connsiteX4" fmla="*/ 207169 w 276225"/>
                <a:gd name="connsiteY4" fmla="*/ 234580 h 419100"/>
                <a:gd name="connsiteX5" fmla="*/ 208121 w 276225"/>
                <a:gd name="connsiteY5" fmla="*/ 346022 h 419100"/>
                <a:gd name="connsiteX6" fmla="*/ 139541 w 276225"/>
                <a:gd name="connsiteY6" fmla="*/ 413650 h 419100"/>
                <a:gd name="connsiteX7" fmla="*/ 71914 w 276225"/>
                <a:gd name="connsiteY7" fmla="*/ 345070 h 419100"/>
                <a:gd name="connsiteX8" fmla="*/ 72866 w 276225"/>
                <a:gd name="connsiteY8" fmla="*/ 221245 h 419100"/>
                <a:gd name="connsiteX9" fmla="*/ 7144 w 276225"/>
                <a:gd name="connsiteY9" fmla="*/ 159332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419100">
                  <a:moveTo>
                    <a:pt x="7144" y="159332"/>
                  </a:moveTo>
                  <a:cubicBezTo>
                    <a:pt x="50959" y="105040"/>
                    <a:pt x="83344" y="66940"/>
                    <a:pt x="113824" y="25982"/>
                  </a:cubicBezTo>
                  <a:cubicBezTo>
                    <a:pt x="133826" y="-688"/>
                    <a:pt x="149066" y="2170"/>
                    <a:pt x="168116" y="26934"/>
                  </a:cubicBezTo>
                  <a:cubicBezTo>
                    <a:pt x="199549" y="66940"/>
                    <a:pt x="231934" y="105992"/>
                    <a:pt x="270034" y="153617"/>
                  </a:cubicBezTo>
                  <a:cubicBezTo>
                    <a:pt x="200501" y="150759"/>
                    <a:pt x="205264" y="192670"/>
                    <a:pt x="207169" y="234580"/>
                  </a:cubicBezTo>
                  <a:cubicBezTo>
                    <a:pt x="209074" y="271727"/>
                    <a:pt x="203359" y="309827"/>
                    <a:pt x="208121" y="346022"/>
                  </a:cubicBezTo>
                  <a:cubicBezTo>
                    <a:pt x="214789" y="402220"/>
                    <a:pt x="191929" y="412697"/>
                    <a:pt x="139541" y="413650"/>
                  </a:cubicBezTo>
                  <a:cubicBezTo>
                    <a:pt x="85249" y="414602"/>
                    <a:pt x="66199" y="398409"/>
                    <a:pt x="71914" y="345070"/>
                  </a:cubicBezTo>
                  <a:cubicBezTo>
                    <a:pt x="76676" y="304112"/>
                    <a:pt x="70961" y="262202"/>
                    <a:pt x="72866" y="221245"/>
                  </a:cubicBezTo>
                  <a:cubicBezTo>
                    <a:pt x="76676" y="181240"/>
                    <a:pt x="72866" y="149807"/>
                    <a:pt x="7144" y="159332"/>
                  </a:cubicBezTo>
                  <a:close/>
                </a:path>
              </a:pathLst>
            </a:custGeom>
            <a:grpFill/>
            <a:ln w="9525" cap="flat">
              <a:noFill/>
              <a:prstDash val="solid"/>
              <a:miter/>
            </a:ln>
          </p:spPr>
          <p:txBody>
            <a:bodyPr rtlCol="0" anchor="ctr"/>
            <a:lstStyle/>
            <a:p>
              <a:endParaRPr lang="en-US"/>
            </a:p>
          </p:txBody>
        </p:sp>
        <p:sp>
          <p:nvSpPr>
            <p:cNvPr id="1365" name="Freeform: Shape 1070">
              <a:extLst>
                <a:ext uri="{FF2B5EF4-FFF2-40B4-BE49-F238E27FC236}">
                  <a16:creationId xmlns:a16="http://schemas.microsoft.com/office/drawing/2014/main" id="{76962F88-AB0E-A446-B009-631D2D169A8B}"/>
                </a:ext>
              </a:extLst>
            </p:cNvPr>
            <p:cNvSpPr/>
            <p:nvPr/>
          </p:nvSpPr>
          <p:spPr>
            <a:xfrm>
              <a:off x="5802121" y="3637121"/>
              <a:ext cx="514350" cy="76200"/>
            </a:xfrm>
            <a:custGeom>
              <a:avLst/>
              <a:gdLst>
                <a:gd name="connsiteX0" fmla="*/ 254826 w 514350"/>
                <a:gd name="connsiteY0" fmla="*/ 68104 h 76200"/>
                <a:gd name="connsiteX1" fmla="*/ 48134 w 514350"/>
                <a:gd name="connsiteY1" fmla="*/ 68104 h 76200"/>
                <a:gd name="connsiteX2" fmla="*/ 7176 w 514350"/>
                <a:gd name="connsiteY2" fmla="*/ 40481 h 76200"/>
                <a:gd name="connsiteX3" fmla="*/ 50039 w 514350"/>
                <a:gd name="connsiteY3" fmla="*/ 7144 h 76200"/>
                <a:gd name="connsiteX4" fmla="*/ 470092 w 514350"/>
                <a:gd name="connsiteY4" fmla="*/ 7144 h 76200"/>
                <a:gd name="connsiteX5" fmla="*/ 507239 w 514350"/>
                <a:gd name="connsiteY5" fmla="*/ 39529 h 76200"/>
                <a:gd name="connsiteX6" fmla="*/ 469139 w 514350"/>
                <a:gd name="connsiteY6" fmla="*/ 69056 h 76200"/>
                <a:gd name="connsiteX7" fmla="*/ 254826 w 514350"/>
                <a:gd name="connsiteY7" fmla="*/ 6810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 h="76200">
                  <a:moveTo>
                    <a:pt x="254826" y="68104"/>
                  </a:moveTo>
                  <a:cubicBezTo>
                    <a:pt x="186247" y="68104"/>
                    <a:pt x="116714" y="68104"/>
                    <a:pt x="48134" y="68104"/>
                  </a:cubicBezTo>
                  <a:cubicBezTo>
                    <a:pt x="29084" y="68104"/>
                    <a:pt x="7176" y="71914"/>
                    <a:pt x="7176" y="40481"/>
                  </a:cubicBezTo>
                  <a:cubicBezTo>
                    <a:pt x="6224" y="8096"/>
                    <a:pt x="26226" y="7144"/>
                    <a:pt x="50039" y="7144"/>
                  </a:cubicBezTo>
                  <a:cubicBezTo>
                    <a:pt x="190057" y="7144"/>
                    <a:pt x="330074" y="7144"/>
                    <a:pt x="470092" y="7144"/>
                  </a:cubicBezTo>
                  <a:cubicBezTo>
                    <a:pt x="493904" y="7144"/>
                    <a:pt x="507239" y="11906"/>
                    <a:pt x="507239" y="39529"/>
                  </a:cubicBezTo>
                  <a:cubicBezTo>
                    <a:pt x="508192" y="70009"/>
                    <a:pt x="490094" y="69056"/>
                    <a:pt x="469139" y="69056"/>
                  </a:cubicBezTo>
                  <a:cubicBezTo>
                    <a:pt x="396749" y="68104"/>
                    <a:pt x="325311" y="68104"/>
                    <a:pt x="254826" y="68104"/>
                  </a:cubicBezTo>
                  <a:close/>
                </a:path>
              </a:pathLst>
            </a:custGeom>
            <a:grpFill/>
            <a:ln w="9525" cap="flat">
              <a:noFill/>
              <a:prstDash val="solid"/>
              <a:miter/>
            </a:ln>
          </p:spPr>
          <p:txBody>
            <a:bodyPr rtlCol="0" anchor="ctr"/>
            <a:lstStyle/>
            <a:p>
              <a:endParaRPr lang="en-US"/>
            </a:p>
          </p:txBody>
        </p:sp>
        <p:sp>
          <p:nvSpPr>
            <p:cNvPr id="1366" name="Freeform: Shape 1071">
              <a:extLst>
                <a:ext uri="{FF2B5EF4-FFF2-40B4-BE49-F238E27FC236}">
                  <a16:creationId xmlns:a16="http://schemas.microsoft.com/office/drawing/2014/main" id="{CE590482-683D-564D-8010-35C8EE43C84B}"/>
                </a:ext>
              </a:extLst>
            </p:cNvPr>
            <p:cNvSpPr/>
            <p:nvPr/>
          </p:nvSpPr>
          <p:spPr>
            <a:xfrm>
              <a:off x="5984081" y="3389703"/>
              <a:ext cx="142875" cy="238125"/>
            </a:xfrm>
            <a:custGeom>
              <a:avLst/>
              <a:gdLst>
                <a:gd name="connsiteX0" fmla="*/ 140494 w 142875"/>
                <a:gd name="connsiteY0" fmla="*/ 123117 h 238125"/>
                <a:gd name="connsiteX1" fmla="*/ 140494 w 142875"/>
                <a:gd name="connsiteY1" fmla="*/ 146929 h 238125"/>
                <a:gd name="connsiteX2" fmla="*/ 29051 w 142875"/>
                <a:gd name="connsiteY2" fmla="*/ 227892 h 238125"/>
                <a:gd name="connsiteX3" fmla="*/ 7144 w 142875"/>
                <a:gd name="connsiteY3" fmla="*/ 192649 h 238125"/>
                <a:gd name="connsiteX4" fmla="*/ 7144 w 142875"/>
                <a:gd name="connsiteY4" fmla="*/ 92637 h 238125"/>
                <a:gd name="connsiteX5" fmla="*/ 121444 w 142875"/>
                <a:gd name="connsiteY5" fmla="*/ 15484 h 238125"/>
                <a:gd name="connsiteX6" fmla="*/ 140494 w 142875"/>
                <a:gd name="connsiteY6" fmla="*/ 46917 h 238125"/>
                <a:gd name="connsiteX7" fmla="*/ 140494 w 142875"/>
                <a:gd name="connsiteY7" fmla="*/ 12311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238125">
                  <a:moveTo>
                    <a:pt x="140494" y="123117"/>
                  </a:moveTo>
                  <a:cubicBezTo>
                    <a:pt x="140494" y="130737"/>
                    <a:pt x="140494" y="138357"/>
                    <a:pt x="140494" y="146929"/>
                  </a:cubicBezTo>
                  <a:cubicBezTo>
                    <a:pt x="140494" y="225987"/>
                    <a:pt x="107156" y="248847"/>
                    <a:pt x="29051" y="227892"/>
                  </a:cubicBezTo>
                  <a:cubicBezTo>
                    <a:pt x="8096" y="222177"/>
                    <a:pt x="7144" y="208842"/>
                    <a:pt x="7144" y="192649"/>
                  </a:cubicBezTo>
                  <a:cubicBezTo>
                    <a:pt x="7144" y="159312"/>
                    <a:pt x="7144" y="125974"/>
                    <a:pt x="7144" y="92637"/>
                  </a:cubicBezTo>
                  <a:cubicBezTo>
                    <a:pt x="7144" y="19294"/>
                    <a:pt x="49054" y="-8328"/>
                    <a:pt x="121444" y="15484"/>
                  </a:cubicBezTo>
                  <a:cubicBezTo>
                    <a:pt x="138589" y="21199"/>
                    <a:pt x="140494" y="32629"/>
                    <a:pt x="140494" y="46917"/>
                  </a:cubicBezTo>
                  <a:cubicBezTo>
                    <a:pt x="140494" y="71682"/>
                    <a:pt x="140494" y="97399"/>
                    <a:pt x="140494" y="123117"/>
                  </a:cubicBezTo>
                  <a:close/>
                </a:path>
              </a:pathLst>
            </a:custGeom>
            <a:grpFill/>
            <a:ln w="9525" cap="flat">
              <a:noFill/>
              <a:prstDash val="solid"/>
              <a:miter/>
            </a:ln>
          </p:spPr>
          <p:txBody>
            <a:bodyPr rtlCol="0" anchor="ctr"/>
            <a:lstStyle/>
            <a:p>
              <a:endParaRPr lang="en-US"/>
            </a:p>
          </p:txBody>
        </p:sp>
        <p:sp>
          <p:nvSpPr>
            <p:cNvPr id="1367" name="Freeform: Shape 1072">
              <a:extLst>
                <a:ext uri="{FF2B5EF4-FFF2-40B4-BE49-F238E27FC236}">
                  <a16:creationId xmlns:a16="http://schemas.microsoft.com/office/drawing/2014/main" id="{0B30BA39-59F7-7245-A1B5-41B391BB56DD}"/>
                </a:ext>
              </a:extLst>
            </p:cNvPr>
            <p:cNvSpPr/>
            <p:nvPr/>
          </p:nvSpPr>
          <p:spPr>
            <a:xfrm>
              <a:off x="5799277" y="3499522"/>
              <a:ext cx="152400" cy="123825"/>
            </a:xfrm>
            <a:custGeom>
              <a:avLst/>
              <a:gdLst>
                <a:gd name="connsiteX0" fmla="*/ 81458 w 152400"/>
                <a:gd name="connsiteY0" fmla="*/ 117120 h 123825"/>
                <a:gd name="connsiteX1" fmla="*/ 7163 w 152400"/>
                <a:gd name="connsiteY1" fmla="*/ 64733 h 123825"/>
                <a:gd name="connsiteX2" fmla="*/ 80505 w 152400"/>
                <a:gd name="connsiteY2" fmla="*/ 7583 h 123825"/>
                <a:gd name="connsiteX3" fmla="*/ 148133 w 152400"/>
                <a:gd name="connsiteY3" fmla="*/ 63780 h 123825"/>
                <a:gd name="connsiteX4" fmla="*/ 81458 w 152400"/>
                <a:gd name="connsiteY4" fmla="*/ 117120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23825">
                  <a:moveTo>
                    <a:pt x="81458" y="117120"/>
                  </a:moveTo>
                  <a:cubicBezTo>
                    <a:pt x="39548" y="119978"/>
                    <a:pt x="7163" y="125693"/>
                    <a:pt x="7163" y="64733"/>
                  </a:cubicBezTo>
                  <a:cubicBezTo>
                    <a:pt x="6210" y="915"/>
                    <a:pt x="41453" y="9488"/>
                    <a:pt x="80505" y="7583"/>
                  </a:cubicBezTo>
                  <a:cubicBezTo>
                    <a:pt x="122415" y="5678"/>
                    <a:pt x="149085" y="7583"/>
                    <a:pt x="148133" y="63780"/>
                  </a:cubicBezTo>
                  <a:cubicBezTo>
                    <a:pt x="148133" y="123788"/>
                    <a:pt x="116700" y="121883"/>
                    <a:pt x="81458" y="117120"/>
                  </a:cubicBezTo>
                  <a:close/>
                </a:path>
              </a:pathLst>
            </a:custGeom>
            <a:grpFill/>
            <a:ln w="9525" cap="flat">
              <a:noFill/>
              <a:prstDash val="solid"/>
              <a:miter/>
            </a:ln>
          </p:spPr>
          <p:txBody>
            <a:bodyPr rtlCol="0" anchor="ctr"/>
            <a:lstStyle/>
            <a:p>
              <a:endParaRPr lang="en-US"/>
            </a:p>
          </p:txBody>
        </p:sp>
      </p:grpSp>
      <p:pic>
        <p:nvPicPr>
          <p:cNvPr id="1368" name="Graphic 1367">
            <a:extLst>
              <a:ext uri="{FF2B5EF4-FFF2-40B4-BE49-F238E27FC236}">
                <a16:creationId xmlns:a16="http://schemas.microsoft.com/office/drawing/2014/main" id="{0E04122F-192F-2E4C-9E85-0D9D04255800}"/>
              </a:ext>
            </a:extLst>
          </p:cNvPr>
          <p:cNvPicPr>
            <a:picLocks noChangeAspect="1"/>
          </p:cNvPicPr>
          <p:nvPr/>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10966881" y="4164678"/>
            <a:ext cx="123825" cy="238125"/>
          </a:xfrm>
          <a:prstGeom prst="rect">
            <a:avLst/>
          </a:prstGeom>
        </p:spPr>
      </p:pic>
      <p:pic>
        <p:nvPicPr>
          <p:cNvPr id="1369" name="Graphic 1368">
            <a:extLst>
              <a:ext uri="{FF2B5EF4-FFF2-40B4-BE49-F238E27FC236}">
                <a16:creationId xmlns:a16="http://schemas.microsoft.com/office/drawing/2014/main" id="{69568B48-F963-C940-88BA-13547A37A101}"/>
              </a:ext>
            </a:extLst>
          </p:cNvPr>
          <p:cNvPicPr>
            <a:picLocks noChangeAspect="1"/>
          </p:cNvPicPr>
          <p:nvPr/>
        </p:nvPicPr>
        <p:blipFill>
          <a:blip r:embed="rId44">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11272174" y="4135741"/>
            <a:ext cx="257590" cy="275355"/>
          </a:xfrm>
          <a:prstGeom prst="rect">
            <a:avLst/>
          </a:prstGeom>
        </p:spPr>
      </p:pic>
      <p:pic>
        <p:nvPicPr>
          <p:cNvPr id="1370" name="Graphic 1369">
            <a:extLst>
              <a:ext uri="{FF2B5EF4-FFF2-40B4-BE49-F238E27FC236}">
                <a16:creationId xmlns:a16="http://schemas.microsoft.com/office/drawing/2014/main" id="{998F60D7-9034-814D-860E-5BA403D0EDD3}"/>
              </a:ext>
            </a:extLst>
          </p:cNvPr>
          <p:cNvPicPr>
            <a:picLocks noChangeAspect="1"/>
          </p:cNvPicPr>
          <p:nvPr/>
        </p:nvPicPr>
        <p:blipFill>
          <a:blip r:embed="rId46">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10582659" y="4171581"/>
            <a:ext cx="238125" cy="238125"/>
          </a:xfrm>
          <a:prstGeom prst="rect">
            <a:avLst/>
          </a:prstGeom>
        </p:spPr>
      </p:pic>
      <p:pic>
        <p:nvPicPr>
          <p:cNvPr id="1371" name="Graphic 1370">
            <a:extLst>
              <a:ext uri="{FF2B5EF4-FFF2-40B4-BE49-F238E27FC236}">
                <a16:creationId xmlns:a16="http://schemas.microsoft.com/office/drawing/2014/main" id="{848B2853-1BC0-0144-BFF3-B258F748FFC6}"/>
              </a:ext>
            </a:extLst>
          </p:cNvPr>
          <p:cNvPicPr>
            <a:picLocks noChangeAspect="1"/>
          </p:cNvPicPr>
          <p:nvPr/>
        </p:nvPicPr>
        <p:blipFill>
          <a:blip r:embed="rId48">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10120160" y="4190631"/>
            <a:ext cx="247650" cy="219075"/>
          </a:xfrm>
          <a:prstGeom prst="rect">
            <a:avLst/>
          </a:prstGeom>
        </p:spPr>
      </p:pic>
      <p:sp>
        <p:nvSpPr>
          <p:cNvPr id="1372" name="Freeform: Shape 1077">
            <a:extLst>
              <a:ext uri="{FF2B5EF4-FFF2-40B4-BE49-F238E27FC236}">
                <a16:creationId xmlns:a16="http://schemas.microsoft.com/office/drawing/2014/main" id="{E760B1E7-82EA-8A40-B1B4-BE7A573267E9}"/>
              </a:ext>
            </a:extLst>
          </p:cNvPr>
          <p:cNvSpPr/>
          <p:nvPr/>
        </p:nvSpPr>
        <p:spPr>
          <a:xfrm>
            <a:off x="4285881" y="4665808"/>
            <a:ext cx="228029" cy="206406"/>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solidFill>
            <a:srgbClr val="E08913"/>
          </a:solidFill>
          <a:ln w="9525" cap="flat">
            <a:noFill/>
            <a:prstDash val="solid"/>
            <a:miter/>
          </a:ln>
        </p:spPr>
        <p:txBody>
          <a:bodyPr rtlCol="0" anchor="ctr"/>
          <a:lstStyle/>
          <a:p>
            <a:endParaRPr lang="en-US"/>
          </a:p>
        </p:txBody>
      </p:sp>
      <p:grpSp>
        <p:nvGrpSpPr>
          <p:cNvPr id="1373" name="Group 1372">
            <a:extLst>
              <a:ext uri="{FF2B5EF4-FFF2-40B4-BE49-F238E27FC236}">
                <a16:creationId xmlns:a16="http://schemas.microsoft.com/office/drawing/2014/main" id="{A4C9C452-89E2-654C-937F-6A8E6C87D6D2}"/>
              </a:ext>
            </a:extLst>
          </p:cNvPr>
          <p:cNvGrpSpPr/>
          <p:nvPr/>
        </p:nvGrpSpPr>
        <p:grpSpPr>
          <a:xfrm>
            <a:off x="4810176" y="4629063"/>
            <a:ext cx="311699" cy="341799"/>
            <a:chOff x="5713299" y="3033825"/>
            <a:chExt cx="738337" cy="809636"/>
          </a:xfrm>
          <a:solidFill>
            <a:srgbClr val="E08913"/>
          </a:solidFill>
        </p:grpSpPr>
        <p:sp>
          <p:nvSpPr>
            <p:cNvPr id="1374" name="Freeform: Shape 1079">
              <a:extLst>
                <a:ext uri="{FF2B5EF4-FFF2-40B4-BE49-F238E27FC236}">
                  <a16:creationId xmlns:a16="http://schemas.microsoft.com/office/drawing/2014/main" id="{343C0F0C-A7C9-984B-A8DF-EEF871B93FB0}"/>
                </a:ext>
              </a:extLst>
            </p:cNvPr>
            <p:cNvSpPr/>
            <p:nvPr/>
          </p:nvSpPr>
          <p:spPr>
            <a:xfrm>
              <a:off x="5945029" y="3300536"/>
              <a:ext cx="276225" cy="542925"/>
            </a:xfrm>
            <a:custGeom>
              <a:avLst/>
              <a:gdLst>
                <a:gd name="connsiteX0" fmla="*/ 270986 w 276225"/>
                <a:gd name="connsiteY0" fmla="*/ 136748 h 542925"/>
                <a:gd name="connsiteX1" fmla="*/ 270986 w 276225"/>
                <a:gd name="connsiteY1" fmla="*/ 222473 h 542925"/>
                <a:gd name="connsiteX2" fmla="*/ 241459 w 276225"/>
                <a:gd name="connsiteY2" fmla="*/ 269145 h 542925"/>
                <a:gd name="connsiteX3" fmla="*/ 214789 w 276225"/>
                <a:gd name="connsiteY3" fmla="*/ 309150 h 542925"/>
                <a:gd name="connsiteX4" fmla="*/ 196691 w 276225"/>
                <a:gd name="connsiteY4" fmla="*/ 493935 h 542925"/>
                <a:gd name="connsiteX5" fmla="*/ 141446 w 276225"/>
                <a:gd name="connsiteY5" fmla="*/ 541560 h 542925"/>
                <a:gd name="connsiteX6" fmla="*/ 85249 w 276225"/>
                <a:gd name="connsiteY6" fmla="*/ 494888 h 542925"/>
                <a:gd name="connsiteX7" fmla="*/ 66199 w 276225"/>
                <a:gd name="connsiteY7" fmla="*/ 319628 h 542925"/>
                <a:gd name="connsiteX8" fmla="*/ 29051 w 276225"/>
                <a:gd name="connsiteY8" fmla="*/ 266288 h 542925"/>
                <a:gd name="connsiteX9" fmla="*/ 7144 w 276225"/>
                <a:gd name="connsiteY9" fmla="*/ 229140 h 542925"/>
                <a:gd name="connsiteX10" fmla="*/ 7144 w 276225"/>
                <a:gd name="connsiteY10" fmla="*/ 48165 h 542925"/>
                <a:gd name="connsiteX11" fmla="*/ 54769 w 276225"/>
                <a:gd name="connsiteY11" fmla="*/ 11018 h 542925"/>
                <a:gd name="connsiteX12" fmla="*/ 223361 w 276225"/>
                <a:gd name="connsiteY12" fmla="*/ 10065 h 542925"/>
                <a:gd name="connsiteX13" fmla="*/ 270034 w 276225"/>
                <a:gd name="connsiteY13" fmla="*/ 45308 h 542925"/>
                <a:gd name="connsiteX14" fmla="*/ 270986 w 276225"/>
                <a:gd name="connsiteY14" fmla="*/ 136748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225" h="542925">
                  <a:moveTo>
                    <a:pt x="270986" y="136748"/>
                  </a:moveTo>
                  <a:cubicBezTo>
                    <a:pt x="270986" y="165323"/>
                    <a:pt x="270986" y="193898"/>
                    <a:pt x="270986" y="222473"/>
                  </a:cubicBezTo>
                  <a:cubicBezTo>
                    <a:pt x="270986" y="244380"/>
                    <a:pt x="267176" y="263430"/>
                    <a:pt x="241459" y="269145"/>
                  </a:cubicBezTo>
                  <a:cubicBezTo>
                    <a:pt x="220504" y="273908"/>
                    <a:pt x="216694" y="290100"/>
                    <a:pt x="214789" y="309150"/>
                  </a:cubicBezTo>
                  <a:cubicBezTo>
                    <a:pt x="209074" y="371063"/>
                    <a:pt x="201454" y="432023"/>
                    <a:pt x="196691" y="493935"/>
                  </a:cubicBezTo>
                  <a:cubicBezTo>
                    <a:pt x="193834" y="530130"/>
                    <a:pt x="177641" y="541560"/>
                    <a:pt x="141446" y="541560"/>
                  </a:cubicBezTo>
                  <a:cubicBezTo>
                    <a:pt x="107156" y="541560"/>
                    <a:pt x="88106" y="532988"/>
                    <a:pt x="85249" y="494888"/>
                  </a:cubicBezTo>
                  <a:cubicBezTo>
                    <a:pt x="81439" y="436785"/>
                    <a:pt x="72866" y="378683"/>
                    <a:pt x="66199" y="319628"/>
                  </a:cubicBezTo>
                  <a:cubicBezTo>
                    <a:pt x="63341" y="294863"/>
                    <a:pt x="59531" y="272955"/>
                    <a:pt x="29051" y="266288"/>
                  </a:cubicBezTo>
                  <a:cubicBezTo>
                    <a:pt x="10001" y="262478"/>
                    <a:pt x="7144" y="246285"/>
                    <a:pt x="7144" y="229140"/>
                  </a:cubicBezTo>
                  <a:cubicBezTo>
                    <a:pt x="7144" y="169133"/>
                    <a:pt x="7144" y="108173"/>
                    <a:pt x="7144" y="48165"/>
                  </a:cubicBezTo>
                  <a:cubicBezTo>
                    <a:pt x="7144" y="13875"/>
                    <a:pt x="23336" y="540"/>
                    <a:pt x="54769" y="11018"/>
                  </a:cubicBezTo>
                  <a:cubicBezTo>
                    <a:pt x="110966" y="29115"/>
                    <a:pt x="167164" y="28163"/>
                    <a:pt x="223361" y="10065"/>
                  </a:cubicBezTo>
                  <a:cubicBezTo>
                    <a:pt x="254794" y="540"/>
                    <a:pt x="269082" y="14828"/>
                    <a:pt x="270034" y="45308"/>
                  </a:cubicBezTo>
                  <a:cubicBezTo>
                    <a:pt x="270986" y="76740"/>
                    <a:pt x="270986" y="106268"/>
                    <a:pt x="270986" y="136748"/>
                  </a:cubicBezTo>
                  <a:close/>
                </a:path>
              </a:pathLst>
            </a:custGeom>
            <a:grpFill/>
            <a:ln w="9525" cap="flat">
              <a:noFill/>
              <a:prstDash val="solid"/>
              <a:miter/>
            </a:ln>
          </p:spPr>
          <p:txBody>
            <a:bodyPr rtlCol="0" anchor="ctr"/>
            <a:lstStyle/>
            <a:p>
              <a:endParaRPr lang="en-US"/>
            </a:p>
          </p:txBody>
        </p:sp>
        <p:sp>
          <p:nvSpPr>
            <p:cNvPr id="1375" name="Freeform: Shape 1080">
              <a:extLst>
                <a:ext uri="{FF2B5EF4-FFF2-40B4-BE49-F238E27FC236}">
                  <a16:creationId xmlns:a16="http://schemas.microsoft.com/office/drawing/2014/main" id="{3A05A84E-6AD8-CC4C-AE28-63D1312F86C3}"/>
                </a:ext>
              </a:extLst>
            </p:cNvPr>
            <p:cNvSpPr/>
            <p:nvPr/>
          </p:nvSpPr>
          <p:spPr>
            <a:xfrm>
              <a:off x="6203986" y="3214483"/>
              <a:ext cx="247650" cy="485775"/>
            </a:xfrm>
            <a:custGeom>
              <a:avLst/>
              <a:gdLst>
                <a:gd name="connsiteX0" fmla="*/ 241582 w 247650"/>
                <a:gd name="connsiteY0" fmla="*/ 124694 h 485775"/>
                <a:gd name="connsiteX1" fmla="*/ 241582 w 247650"/>
                <a:gd name="connsiteY1" fmla="*/ 200894 h 485775"/>
                <a:gd name="connsiteX2" fmla="*/ 228247 w 247650"/>
                <a:gd name="connsiteY2" fmla="*/ 233278 h 485775"/>
                <a:gd name="connsiteX3" fmla="*/ 189194 w 247650"/>
                <a:gd name="connsiteY3" fmla="*/ 299953 h 485775"/>
                <a:gd name="connsiteX4" fmla="*/ 175859 w 247650"/>
                <a:gd name="connsiteY4" fmla="*/ 432351 h 485775"/>
                <a:gd name="connsiteX5" fmla="*/ 126329 w 247650"/>
                <a:gd name="connsiteY5" fmla="*/ 480928 h 485775"/>
                <a:gd name="connsiteX6" fmla="*/ 76799 w 247650"/>
                <a:gd name="connsiteY6" fmla="*/ 432351 h 485775"/>
                <a:gd name="connsiteX7" fmla="*/ 67274 w 247650"/>
                <a:gd name="connsiteY7" fmla="*/ 347578 h 485775"/>
                <a:gd name="connsiteX8" fmla="*/ 38699 w 247650"/>
                <a:gd name="connsiteY8" fmla="*/ 105644 h 485775"/>
                <a:gd name="connsiteX9" fmla="*/ 17744 w 247650"/>
                <a:gd name="connsiteY9" fmla="*/ 65639 h 485775"/>
                <a:gd name="connsiteX10" fmla="*/ 12982 w 247650"/>
                <a:gd name="connsiteY10" fmla="*/ 21824 h 485775"/>
                <a:gd name="connsiteX11" fmla="*/ 49177 w 247650"/>
                <a:gd name="connsiteY11" fmla="*/ 9441 h 485775"/>
                <a:gd name="connsiteX12" fmla="*/ 198719 w 247650"/>
                <a:gd name="connsiteY12" fmla="*/ 9441 h 485775"/>
                <a:gd name="connsiteX13" fmla="*/ 240629 w 247650"/>
                <a:gd name="connsiteY13" fmla="*/ 43731 h 485775"/>
                <a:gd name="connsiteX14" fmla="*/ 241582 w 247650"/>
                <a:gd name="connsiteY14" fmla="*/ 12469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650" h="485775">
                  <a:moveTo>
                    <a:pt x="241582" y="124694"/>
                  </a:moveTo>
                  <a:cubicBezTo>
                    <a:pt x="241582" y="150411"/>
                    <a:pt x="241582" y="175176"/>
                    <a:pt x="241582" y="200894"/>
                  </a:cubicBezTo>
                  <a:cubicBezTo>
                    <a:pt x="241582" y="214228"/>
                    <a:pt x="241582" y="230421"/>
                    <a:pt x="228247" y="233278"/>
                  </a:cubicBezTo>
                  <a:cubicBezTo>
                    <a:pt x="189194" y="241851"/>
                    <a:pt x="192052" y="272331"/>
                    <a:pt x="189194" y="299953"/>
                  </a:cubicBezTo>
                  <a:cubicBezTo>
                    <a:pt x="184432" y="343769"/>
                    <a:pt x="179669" y="388536"/>
                    <a:pt x="175859" y="432351"/>
                  </a:cubicBezTo>
                  <a:cubicBezTo>
                    <a:pt x="173954" y="464736"/>
                    <a:pt x="161572" y="480928"/>
                    <a:pt x="126329" y="480928"/>
                  </a:cubicBezTo>
                  <a:cubicBezTo>
                    <a:pt x="90134" y="480928"/>
                    <a:pt x="79657" y="462831"/>
                    <a:pt x="76799" y="432351"/>
                  </a:cubicBezTo>
                  <a:cubicBezTo>
                    <a:pt x="74894" y="403776"/>
                    <a:pt x="69179" y="376153"/>
                    <a:pt x="67274" y="347578"/>
                  </a:cubicBezTo>
                  <a:cubicBezTo>
                    <a:pt x="62512" y="266616"/>
                    <a:pt x="26316" y="189464"/>
                    <a:pt x="38699" y="105644"/>
                  </a:cubicBezTo>
                  <a:cubicBezTo>
                    <a:pt x="41557" y="89451"/>
                    <a:pt x="32032" y="76116"/>
                    <a:pt x="17744" y="65639"/>
                  </a:cubicBezTo>
                  <a:cubicBezTo>
                    <a:pt x="2504" y="54208"/>
                    <a:pt x="6314" y="37064"/>
                    <a:pt x="12982" y="21824"/>
                  </a:cubicBezTo>
                  <a:cubicBezTo>
                    <a:pt x="19649" y="4678"/>
                    <a:pt x="35841" y="5631"/>
                    <a:pt x="49177" y="9441"/>
                  </a:cubicBezTo>
                  <a:cubicBezTo>
                    <a:pt x="98707" y="23728"/>
                    <a:pt x="148237" y="23728"/>
                    <a:pt x="198719" y="9441"/>
                  </a:cubicBezTo>
                  <a:cubicBezTo>
                    <a:pt x="226341" y="1821"/>
                    <a:pt x="241582" y="14203"/>
                    <a:pt x="240629" y="43731"/>
                  </a:cubicBezTo>
                  <a:cubicBezTo>
                    <a:pt x="241582" y="70401"/>
                    <a:pt x="241582" y="98024"/>
                    <a:pt x="241582" y="124694"/>
                  </a:cubicBezTo>
                  <a:close/>
                </a:path>
              </a:pathLst>
            </a:custGeom>
            <a:grpFill/>
            <a:ln w="9525" cap="flat">
              <a:noFill/>
              <a:prstDash val="solid"/>
              <a:miter/>
            </a:ln>
          </p:spPr>
          <p:txBody>
            <a:bodyPr rtlCol="0" anchor="ctr"/>
            <a:lstStyle/>
            <a:p>
              <a:endParaRPr lang="en-US"/>
            </a:p>
          </p:txBody>
        </p:sp>
        <p:sp>
          <p:nvSpPr>
            <p:cNvPr id="1376" name="Freeform: Shape 1081">
              <a:extLst>
                <a:ext uri="{FF2B5EF4-FFF2-40B4-BE49-F238E27FC236}">
                  <a16:creationId xmlns:a16="http://schemas.microsoft.com/office/drawing/2014/main" id="{986B7B97-240E-2549-8C5A-B4C26CECE29E}"/>
                </a:ext>
              </a:extLst>
            </p:cNvPr>
            <p:cNvSpPr/>
            <p:nvPr/>
          </p:nvSpPr>
          <p:spPr>
            <a:xfrm>
              <a:off x="5713299" y="3213260"/>
              <a:ext cx="238125" cy="485775"/>
            </a:xfrm>
            <a:custGeom>
              <a:avLst/>
              <a:gdLst>
                <a:gd name="connsiteX0" fmla="*/ 123621 w 238125"/>
                <a:gd name="connsiteY0" fmla="*/ 480247 h 485775"/>
                <a:gd name="connsiteX1" fmla="*/ 73138 w 238125"/>
                <a:gd name="connsiteY1" fmla="*/ 438337 h 485775"/>
                <a:gd name="connsiteX2" fmla="*/ 57898 w 238125"/>
                <a:gd name="connsiteY2" fmla="*/ 282127 h 485775"/>
                <a:gd name="connsiteX3" fmla="*/ 42658 w 238125"/>
                <a:gd name="connsiteY3" fmla="*/ 244979 h 485775"/>
                <a:gd name="connsiteX4" fmla="*/ 7416 w 238125"/>
                <a:gd name="connsiteY4" fmla="*/ 173542 h 485775"/>
                <a:gd name="connsiteX5" fmla="*/ 7416 w 238125"/>
                <a:gd name="connsiteY5" fmla="*/ 49717 h 485775"/>
                <a:gd name="connsiteX6" fmla="*/ 53136 w 238125"/>
                <a:gd name="connsiteY6" fmla="*/ 10664 h 485775"/>
                <a:gd name="connsiteX7" fmla="*/ 193153 w 238125"/>
                <a:gd name="connsiteY7" fmla="*/ 10664 h 485775"/>
                <a:gd name="connsiteX8" fmla="*/ 234111 w 238125"/>
                <a:gd name="connsiteY8" fmla="*/ 22094 h 485775"/>
                <a:gd name="connsiteX9" fmla="*/ 225538 w 238125"/>
                <a:gd name="connsiteY9" fmla="*/ 68767 h 485775"/>
                <a:gd name="connsiteX10" fmla="*/ 209346 w 238125"/>
                <a:gd name="connsiteY10" fmla="*/ 105914 h 485775"/>
                <a:gd name="connsiteX11" fmla="*/ 170293 w 238125"/>
                <a:gd name="connsiteY11" fmla="*/ 436432 h 485775"/>
                <a:gd name="connsiteX12" fmla="*/ 123621 w 238125"/>
                <a:gd name="connsiteY12" fmla="*/ 480247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125" h="485775">
                  <a:moveTo>
                    <a:pt x="123621" y="480247"/>
                  </a:moveTo>
                  <a:cubicBezTo>
                    <a:pt x="88378" y="485009"/>
                    <a:pt x="75996" y="468817"/>
                    <a:pt x="73138" y="438337"/>
                  </a:cubicBezTo>
                  <a:cubicBezTo>
                    <a:pt x="69328" y="385949"/>
                    <a:pt x="62661" y="334514"/>
                    <a:pt x="57898" y="282127"/>
                  </a:cubicBezTo>
                  <a:cubicBezTo>
                    <a:pt x="56946" y="267839"/>
                    <a:pt x="57898" y="249742"/>
                    <a:pt x="42658" y="244979"/>
                  </a:cubicBezTo>
                  <a:cubicBezTo>
                    <a:pt x="1701" y="234502"/>
                    <a:pt x="7416" y="203069"/>
                    <a:pt x="7416" y="173542"/>
                  </a:cubicBezTo>
                  <a:cubicBezTo>
                    <a:pt x="7416" y="132584"/>
                    <a:pt x="8368" y="91627"/>
                    <a:pt x="7416" y="49717"/>
                  </a:cubicBezTo>
                  <a:cubicBezTo>
                    <a:pt x="6463" y="16379"/>
                    <a:pt x="19798" y="1139"/>
                    <a:pt x="53136" y="10664"/>
                  </a:cubicBezTo>
                  <a:cubicBezTo>
                    <a:pt x="99808" y="24952"/>
                    <a:pt x="146481" y="23999"/>
                    <a:pt x="193153" y="10664"/>
                  </a:cubicBezTo>
                  <a:cubicBezTo>
                    <a:pt x="208393" y="5902"/>
                    <a:pt x="226491" y="3044"/>
                    <a:pt x="234111" y="22094"/>
                  </a:cubicBezTo>
                  <a:cubicBezTo>
                    <a:pt x="241731" y="38287"/>
                    <a:pt x="243636" y="56384"/>
                    <a:pt x="225538" y="68767"/>
                  </a:cubicBezTo>
                  <a:cubicBezTo>
                    <a:pt x="211251" y="78292"/>
                    <a:pt x="207441" y="90674"/>
                    <a:pt x="209346" y="105914"/>
                  </a:cubicBezTo>
                  <a:cubicBezTo>
                    <a:pt x="219823" y="219262"/>
                    <a:pt x="170293" y="324989"/>
                    <a:pt x="170293" y="436432"/>
                  </a:cubicBezTo>
                  <a:cubicBezTo>
                    <a:pt x="169341" y="466912"/>
                    <a:pt x="156006" y="486914"/>
                    <a:pt x="123621" y="480247"/>
                  </a:cubicBezTo>
                  <a:close/>
                </a:path>
              </a:pathLst>
            </a:custGeom>
            <a:grpFill/>
            <a:ln w="9525" cap="flat">
              <a:noFill/>
              <a:prstDash val="solid"/>
              <a:miter/>
            </a:ln>
          </p:spPr>
          <p:txBody>
            <a:bodyPr rtlCol="0" anchor="ctr"/>
            <a:lstStyle/>
            <a:p>
              <a:endParaRPr lang="en-US"/>
            </a:p>
          </p:txBody>
        </p:sp>
        <p:sp>
          <p:nvSpPr>
            <p:cNvPr id="1377" name="Freeform: Shape 1082">
              <a:extLst>
                <a:ext uri="{FF2B5EF4-FFF2-40B4-BE49-F238E27FC236}">
                  <a16:creationId xmlns:a16="http://schemas.microsoft.com/office/drawing/2014/main" id="{ADB0E8D2-A1A8-4144-A51E-C23B4512DED3}"/>
                </a:ext>
              </a:extLst>
            </p:cNvPr>
            <p:cNvSpPr/>
            <p:nvPr/>
          </p:nvSpPr>
          <p:spPr>
            <a:xfrm>
              <a:off x="5983062" y="3094798"/>
              <a:ext cx="200025" cy="209550"/>
            </a:xfrm>
            <a:custGeom>
              <a:avLst/>
              <a:gdLst>
                <a:gd name="connsiteX0" fmla="*/ 7211 w 200025"/>
                <a:gd name="connsiteY0" fmla="*/ 100551 h 209550"/>
                <a:gd name="connsiteX1" fmla="*/ 107223 w 200025"/>
                <a:gd name="connsiteY1" fmla="*/ 7206 h 209550"/>
                <a:gd name="connsiteX2" fmla="*/ 199616 w 200025"/>
                <a:gd name="connsiteY2" fmla="*/ 107219 h 209550"/>
                <a:gd name="connsiteX3" fmla="*/ 96745 w 200025"/>
                <a:gd name="connsiteY3" fmla="*/ 202469 h 209550"/>
                <a:gd name="connsiteX4" fmla="*/ 7211 w 200025"/>
                <a:gd name="connsiteY4" fmla="*/ 100551 h 20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9550">
                  <a:moveTo>
                    <a:pt x="7211" y="100551"/>
                  </a:moveTo>
                  <a:cubicBezTo>
                    <a:pt x="9116" y="47211"/>
                    <a:pt x="54836" y="5301"/>
                    <a:pt x="107223" y="7206"/>
                  </a:cubicBezTo>
                  <a:cubicBezTo>
                    <a:pt x="160563" y="9111"/>
                    <a:pt x="200568" y="52926"/>
                    <a:pt x="199616" y="107219"/>
                  </a:cubicBezTo>
                  <a:cubicBezTo>
                    <a:pt x="198663" y="163416"/>
                    <a:pt x="153895" y="205326"/>
                    <a:pt x="96745" y="202469"/>
                  </a:cubicBezTo>
                  <a:cubicBezTo>
                    <a:pt x="44358" y="199611"/>
                    <a:pt x="5306" y="155796"/>
                    <a:pt x="7211" y="100551"/>
                  </a:cubicBezTo>
                  <a:close/>
                </a:path>
              </a:pathLst>
            </a:custGeom>
            <a:grpFill/>
            <a:ln w="9525" cap="flat">
              <a:noFill/>
              <a:prstDash val="solid"/>
              <a:miter/>
            </a:ln>
          </p:spPr>
          <p:txBody>
            <a:bodyPr rtlCol="0" anchor="ctr"/>
            <a:lstStyle/>
            <a:p>
              <a:endParaRPr lang="en-US"/>
            </a:p>
          </p:txBody>
        </p:sp>
        <p:sp>
          <p:nvSpPr>
            <p:cNvPr id="1378" name="Freeform: Shape 1083">
              <a:extLst>
                <a:ext uri="{FF2B5EF4-FFF2-40B4-BE49-F238E27FC236}">
                  <a16:creationId xmlns:a16="http://schemas.microsoft.com/office/drawing/2014/main" id="{41B095C4-E211-D743-BB65-0FD5AD951889}"/>
                </a:ext>
              </a:extLst>
            </p:cNvPr>
            <p:cNvSpPr/>
            <p:nvPr/>
          </p:nvSpPr>
          <p:spPr>
            <a:xfrm>
              <a:off x="6241184" y="3033825"/>
              <a:ext cx="180975" cy="180975"/>
            </a:xfrm>
            <a:custGeom>
              <a:avLst/>
              <a:gdLst>
                <a:gd name="connsiteX0" fmla="*/ 93893 w 180975"/>
                <a:gd name="connsiteY0" fmla="*/ 7219 h 180975"/>
                <a:gd name="connsiteX1" fmla="*/ 177713 w 180975"/>
                <a:gd name="connsiteY1" fmla="*/ 97707 h 180975"/>
                <a:gd name="connsiteX2" fmla="*/ 90083 w 180975"/>
                <a:gd name="connsiteY2" fmla="*/ 178669 h 180975"/>
                <a:gd name="connsiteX3" fmla="*/ 7216 w 180975"/>
                <a:gd name="connsiteY3" fmla="*/ 88182 h 180975"/>
                <a:gd name="connsiteX4" fmla="*/ 93893 w 180975"/>
                <a:gd name="connsiteY4" fmla="*/ 7219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3893" y="7219"/>
                  </a:moveTo>
                  <a:cubicBezTo>
                    <a:pt x="142471" y="8172"/>
                    <a:pt x="179618" y="49129"/>
                    <a:pt x="177713" y="97707"/>
                  </a:cubicBezTo>
                  <a:cubicBezTo>
                    <a:pt x="175808" y="143427"/>
                    <a:pt x="135803" y="180574"/>
                    <a:pt x="90083" y="178669"/>
                  </a:cubicBezTo>
                  <a:cubicBezTo>
                    <a:pt x="41505" y="177717"/>
                    <a:pt x="5310" y="138664"/>
                    <a:pt x="7216" y="88182"/>
                  </a:cubicBezTo>
                  <a:cubicBezTo>
                    <a:pt x="8168" y="39604"/>
                    <a:pt x="45316" y="5314"/>
                    <a:pt x="93893" y="7219"/>
                  </a:cubicBezTo>
                  <a:close/>
                </a:path>
              </a:pathLst>
            </a:custGeom>
            <a:grpFill/>
            <a:ln w="9525" cap="flat">
              <a:noFill/>
              <a:prstDash val="solid"/>
              <a:miter/>
            </a:ln>
          </p:spPr>
          <p:txBody>
            <a:bodyPr rtlCol="0" anchor="ctr"/>
            <a:lstStyle/>
            <a:p>
              <a:endParaRPr lang="en-US"/>
            </a:p>
          </p:txBody>
        </p:sp>
        <p:sp>
          <p:nvSpPr>
            <p:cNvPr id="1379" name="Freeform: Shape 1084">
              <a:extLst>
                <a:ext uri="{FF2B5EF4-FFF2-40B4-BE49-F238E27FC236}">
                  <a16:creationId xmlns:a16="http://schemas.microsoft.com/office/drawing/2014/main" id="{6CB7D1BB-1C70-5D40-BC98-4175113E1052}"/>
                </a:ext>
              </a:extLst>
            </p:cNvPr>
            <p:cNvSpPr/>
            <p:nvPr/>
          </p:nvSpPr>
          <p:spPr>
            <a:xfrm>
              <a:off x="5740224" y="3033883"/>
              <a:ext cx="180975" cy="180975"/>
            </a:xfrm>
            <a:custGeom>
              <a:avLst/>
              <a:gdLst>
                <a:gd name="connsiteX0" fmla="*/ 92886 w 180975"/>
                <a:gd name="connsiteY0" fmla="*/ 178611 h 180975"/>
                <a:gd name="connsiteX1" fmla="*/ 7161 w 180975"/>
                <a:gd name="connsiteY1" fmla="*/ 93839 h 180975"/>
                <a:gd name="connsiteX2" fmla="*/ 93839 w 180975"/>
                <a:gd name="connsiteY2" fmla="*/ 7161 h 180975"/>
                <a:gd name="connsiteX3" fmla="*/ 175754 w 180975"/>
                <a:gd name="connsiteY3" fmla="*/ 93839 h 180975"/>
                <a:gd name="connsiteX4" fmla="*/ 92886 w 180975"/>
                <a:gd name="connsiteY4" fmla="*/ 178611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2886" y="178611"/>
                  </a:moveTo>
                  <a:cubicBezTo>
                    <a:pt x="46214" y="178611"/>
                    <a:pt x="8114" y="141464"/>
                    <a:pt x="7161" y="93839"/>
                  </a:cubicBezTo>
                  <a:cubicBezTo>
                    <a:pt x="6209" y="44309"/>
                    <a:pt x="44309" y="6209"/>
                    <a:pt x="93839" y="7161"/>
                  </a:cubicBezTo>
                  <a:cubicBezTo>
                    <a:pt x="141464" y="8114"/>
                    <a:pt x="176706" y="44309"/>
                    <a:pt x="175754" y="93839"/>
                  </a:cubicBezTo>
                  <a:cubicBezTo>
                    <a:pt x="176706" y="141464"/>
                    <a:pt x="140511" y="178611"/>
                    <a:pt x="92886" y="178611"/>
                  </a:cubicBezTo>
                  <a:close/>
                </a:path>
              </a:pathLst>
            </a:custGeom>
            <a:grpFill/>
            <a:ln w="9525" cap="flat">
              <a:noFill/>
              <a:prstDash val="solid"/>
              <a:miter/>
            </a:ln>
          </p:spPr>
          <p:txBody>
            <a:bodyPr rtlCol="0" anchor="ctr"/>
            <a:lstStyle/>
            <a:p>
              <a:endParaRPr lang="en-US"/>
            </a:p>
          </p:txBody>
        </p:sp>
      </p:grpSp>
      <p:sp>
        <p:nvSpPr>
          <p:cNvPr id="1380" name="Graphic 26">
            <a:extLst>
              <a:ext uri="{FF2B5EF4-FFF2-40B4-BE49-F238E27FC236}">
                <a16:creationId xmlns:a16="http://schemas.microsoft.com/office/drawing/2014/main" id="{0BA922E0-A98E-9741-BABE-9600DBE10BE8}"/>
              </a:ext>
            </a:extLst>
          </p:cNvPr>
          <p:cNvSpPr/>
          <p:nvPr/>
        </p:nvSpPr>
        <p:spPr>
          <a:xfrm>
            <a:off x="5362129" y="4634678"/>
            <a:ext cx="337774" cy="313647"/>
          </a:xfrm>
          <a:custGeom>
            <a:avLst/>
            <a:gdLst>
              <a:gd name="connsiteX0" fmla="*/ 801317 w 800100"/>
              <a:gd name="connsiteY0" fmla="*/ 225829 h 742950"/>
              <a:gd name="connsiteX1" fmla="*/ 712734 w 800100"/>
              <a:gd name="connsiteY1" fmla="*/ 471574 h 742950"/>
              <a:gd name="connsiteX2" fmla="*/ 427937 w 800100"/>
              <a:gd name="connsiteY2" fmla="*/ 728749 h 742950"/>
              <a:gd name="connsiteX3" fmla="*/ 385074 w 800100"/>
              <a:gd name="connsiteY3" fmla="*/ 731607 h 742950"/>
              <a:gd name="connsiteX4" fmla="*/ 64082 w 800100"/>
              <a:gd name="connsiteY4" fmla="*/ 424902 h 742950"/>
              <a:gd name="connsiteX5" fmla="*/ 15504 w 800100"/>
              <a:gd name="connsiteY5" fmla="*/ 175347 h 742950"/>
              <a:gd name="connsiteX6" fmla="*/ 373644 w 800100"/>
              <a:gd name="connsiteY6" fmla="*/ 71524 h 742950"/>
              <a:gd name="connsiteX7" fmla="*/ 427937 w 800100"/>
              <a:gd name="connsiteY7" fmla="*/ 79144 h 742950"/>
              <a:gd name="connsiteX8" fmla="*/ 675587 w 800100"/>
              <a:gd name="connsiteY8" fmla="*/ 27709 h 742950"/>
              <a:gd name="connsiteX9" fmla="*/ 801317 w 800100"/>
              <a:gd name="connsiteY9" fmla="*/ 225829 h 742950"/>
              <a:gd name="connsiteX10" fmla="*/ 404124 w 800100"/>
              <a:gd name="connsiteY10" fmla="*/ 551584 h 742950"/>
              <a:gd name="connsiteX11" fmla="*/ 458417 w 800100"/>
              <a:gd name="connsiteY11" fmla="*/ 499197 h 742950"/>
              <a:gd name="connsiteX12" fmla="*/ 527949 w 800100"/>
              <a:gd name="connsiteY12" fmla="*/ 428712 h 742950"/>
              <a:gd name="connsiteX13" fmla="*/ 577479 w 800100"/>
              <a:gd name="connsiteY13" fmla="*/ 422044 h 742950"/>
              <a:gd name="connsiteX14" fmla="*/ 581289 w 800100"/>
              <a:gd name="connsiteY14" fmla="*/ 338224 h 742950"/>
              <a:gd name="connsiteX15" fmla="*/ 537475 w 800100"/>
              <a:gd name="connsiteY15" fmla="*/ 323937 h 742950"/>
              <a:gd name="connsiteX16" fmla="*/ 458417 w 800100"/>
              <a:gd name="connsiteY16" fmla="*/ 242974 h 742950"/>
              <a:gd name="connsiteX17" fmla="*/ 458417 w 800100"/>
              <a:gd name="connsiteY17" fmla="*/ 228687 h 742950"/>
              <a:gd name="connsiteX18" fmla="*/ 446987 w 800100"/>
              <a:gd name="connsiteY18" fmla="*/ 201064 h 742950"/>
              <a:gd name="connsiteX19" fmla="*/ 362214 w 800100"/>
              <a:gd name="connsiteY19" fmla="*/ 202969 h 742950"/>
              <a:gd name="connsiteX20" fmla="*/ 352689 w 800100"/>
              <a:gd name="connsiteY20" fmla="*/ 260119 h 742950"/>
              <a:gd name="connsiteX21" fmla="*/ 288872 w 800100"/>
              <a:gd name="connsiteY21" fmla="*/ 323937 h 742950"/>
              <a:gd name="connsiteX22" fmla="*/ 230769 w 800100"/>
              <a:gd name="connsiteY22" fmla="*/ 332509 h 742950"/>
              <a:gd name="connsiteX23" fmla="*/ 228864 w 800100"/>
              <a:gd name="connsiteY23" fmla="*/ 416329 h 742950"/>
              <a:gd name="connsiteX24" fmla="*/ 274584 w 800100"/>
              <a:gd name="connsiteY24" fmla="*/ 427759 h 742950"/>
              <a:gd name="connsiteX25" fmla="*/ 350784 w 800100"/>
              <a:gd name="connsiteY25" fmla="*/ 501102 h 742950"/>
              <a:gd name="connsiteX26" fmla="*/ 404124 w 800100"/>
              <a:gd name="connsiteY26" fmla="*/ 551584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2950">
                <a:moveTo>
                  <a:pt x="801317" y="225829"/>
                </a:moveTo>
                <a:cubicBezTo>
                  <a:pt x="801317" y="332509"/>
                  <a:pt x="763217" y="404899"/>
                  <a:pt x="712734" y="471574"/>
                </a:cubicBezTo>
                <a:cubicBezTo>
                  <a:pt x="633677" y="575397"/>
                  <a:pt x="532712" y="654454"/>
                  <a:pt x="427937" y="728749"/>
                </a:cubicBezTo>
                <a:cubicBezTo>
                  <a:pt x="413649" y="739227"/>
                  <a:pt x="401267" y="743037"/>
                  <a:pt x="385074" y="731607"/>
                </a:cubicBezTo>
                <a:cubicBezTo>
                  <a:pt x="263154" y="643977"/>
                  <a:pt x="145044" y="553489"/>
                  <a:pt x="64082" y="424902"/>
                </a:cubicBezTo>
                <a:cubicBezTo>
                  <a:pt x="16457" y="348702"/>
                  <a:pt x="-6403" y="265834"/>
                  <a:pt x="15504" y="175347"/>
                </a:cubicBezTo>
                <a:cubicBezTo>
                  <a:pt x="58367" y="6754"/>
                  <a:pt x="246962" y="-48491"/>
                  <a:pt x="373644" y="71524"/>
                </a:cubicBezTo>
                <a:cubicBezTo>
                  <a:pt x="390789" y="87717"/>
                  <a:pt x="400314" y="108672"/>
                  <a:pt x="427937" y="79144"/>
                </a:cubicBezTo>
                <a:cubicBezTo>
                  <a:pt x="499374" y="6754"/>
                  <a:pt x="593672" y="-11343"/>
                  <a:pt x="675587" y="27709"/>
                </a:cubicBezTo>
                <a:cubicBezTo>
                  <a:pt x="767979" y="70572"/>
                  <a:pt x="799412" y="149629"/>
                  <a:pt x="801317" y="225829"/>
                </a:cubicBezTo>
                <a:close/>
                <a:moveTo>
                  <a:pt x="404124" y="551584"/>
                </a:moveTo>
                <a:cubicBezTo>
                  <a:pt x="449844" y="563967"/>
                  <a:pt x="460322" y="542059"/>
                  <a:pt x="458417" y="499197"/>
                </a:cubicBezTo>
                <a:cubicBezTo>
                  <a:pt x="455559" y="429664"/>
                  <a:pt x="457464" y="429664"/>
                  <a:pt x="527949" y="428712"/>
                </a:cubicBezTo>
                <a:cubicBezTo>
                  <a:pt x="545094" y="428712"/>
                  <a:pt x="568907" y="437284"/>
                  <a:pt x="577479" y="422044"/>
                </a:cubicBezTo>
                <a:cubicBezTo>
                  <a:pt x="590814" y="397279"/>
                  <a:pt x="586052" y="365847"/>
                  <a:pt x="581289" y="338224"/>
                </a:cubicBezTo>
                <a:cubicBezTo>
                  <a:pt x="577479" y="313459"/>
                  <a:pt x="552714" y="324889"/>
                  <a:pt x="537475" y="323937"/>
                </a:cubicBezTo>
                <a:cubicBezTo>
                  <a:pt x="459369" y="322032"/>
                  <a:pt x="459369" y="322984"/>
                  <a:pt x="458417" y="242974"/>
                </a:cubicBezTo>
                <a:cubicBezTo>
                  <a:pt x="458417" y="238212"/>
                  <a:pt x="458417" y="233449"/>
                  <a:pt x="458417" y="228687"/>
                </a:cubicBezTo>
                <a:cubicBezTo>
                  <a:pt x="457464" y="218209"/>
                  <a:pt x="461274" y="202969"/>
                  <a:pt x="446987" y="201064"/>
                </a:cubicBezTo>
                <a:cubicBezTo>
                  <a:pt x="418412" y="199159"/>
                  <a:pt x="387932" y="194397"/>
                  <a:pt x="362214" y="202969"/>
                </a:cubicBezTo>
                <a:cubicBezTo>
                  <a:pt x="342212" y="210589"/>
                  <a:pt x="353642" y="240117"/>
                  <a:pt x="352689" y="260119"/>
                </a:cubicBezTo>
                <a:cubicBezTo>
                  <a:pt x="350784" y="331557"/>
                  <a:pt x="362214" y="322032"/>
                  <a:pt x="288872" y="323937"/>
                </a:cubicBezTo>
                <a:cubicBezTo>
                  <a:pt x="268869" y="324889"/>
                  <a:pt x="240294" y="313459"/>
                  <a:pt x="230769" y="332509"/>
                </a:cubicBezTo>
                <a:cubicBezTo>
                  <a:pt x="218387" y="357274"/>
                  <a:pt x="221244" y="389659"/>
                  <a:pt x="228864" y="416329"/>
                </a:cubicBezTo>
                <a:cubicBezTo>
                  <a:pt x="234579" y="438237"/>
                  <a:pt x="259344" y="427759"/>
                  <a:pt x="274584" y="427759"/>
                </a:cubicBezTo>
                <a:cubicBezTo>
                  <a:pt x="351737" y="429664"/>
                  <a:pt x="353642" y="428712"/>
                  <a:pt x="350784" y="501102"/>
                </a:cubicBezTo>
                <a:cubicBezTo>
                  <a:pt x="348879" y="544917"/>
                  <a:pt x="361262" y="562062"/>
                  <a:pt x="404124" y="551584"/>
                </a:cubicBezTo>
                <a:close/>
              </a:path>
            </a:pathLst>
          </a:custGeom>
          <a:solidFill>
            <a:srgbClr val="E08913"/>
          </a:solidFill>
          <a:ln w="9525" cap="flat">
            <a:noFill/>
            <a:prstDash val="solid"/>
            <a:miter/>
          </a:ln>
        </p:spPr>
        <p:txBody>
          <a:bodyPr rtlCol="0" anchor="ctr"/>
          <a:lstStyle/>
          <a:p>
            <a:endParaRPr lang="en-US"/>
          </a:p>
        </p:txBody>
      </p:sp>
      <p:sp>
        <p:nvSpPr>
          <p:cNvPr id="1381" name="Graphic 29">
            <a:extLst>
              <a:ext uri="{FF2B5EF4-FFF2-40B4-BE49-F238E27FC236}">
                <a16:creationId xmlns:a16="http://schemas.microsoft.com/office/drawing/2014/main" id="{5D9836E0-6EB4-934E-B4F1-15215A731169}"/>
              </a:ext>
            </a:extLst>
          </p:cNvPr>
          <p:cNvSpPr/>
          <p:nvPr/>
        </p:nvSpPr>
        <p:spPr>
          <a:xfrm>
            <a:off x="5989720" y="4656762"/>
            <a:ext cx="176929" cy="245288"/>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solidFill>
            <a:srgbClr val="E08913"/>
          </a:solidFill>
          <a:ln w="9525" cap="flat">
            <a:noFill/>
            <a:prstDash val="solid"/>
            <a:miter/>
          </a:ln>
        </p:spPr>
        <p:txBody>
          <a:bodyPr rtlCol="0" anchor="ctr"/>
          <a:lstStyle/>
          <a:p>
            <a:endParaRPr lang="en-US"/>
          </a:p>
        </p:txBody>
      </p:sp>
      <p:grpSp>
        <p:nvGrpSpPr>
          <p:cNvPr id="1382" name="Group 1381">
            <a:extLst>
              <a:ext uri="{FF2B5EF4-FFF2-40B4-BE49-F238E27FC236}">
                <a16:creationId xmlns:a16="http://schemas.microsoft.com/office/drawing/2014/main" id="{0432F858-9B0B-6D4C-BD60-C2B8CE5CBCAE}"/>
              </a:ext>
            </a:extLst>
          </p:cNvPr>
          <p:cNvGrpSpPr/>
          <p:nvPr/>
        </p:nvGrpSpPr>
        <p:grpSpPr>
          <a:xfrm>
            <a:off x="6343873" y="4671765"/>
            <a:ext cx="225186" cy="222420"/>
            <a:chOff x="5834400" y="3138001"/>
            <a:chExt cx="533408" cy="526857"/>
          </a:xfrm>
          <a:solidFill>
            <a:srgbClr val="E08913"/>
          </a:solidFill>
        </p:grpSpPr>
        <p:sp>
          <p:nvSpPr>
            <p:cNvPr id="1383" name="Freeform: Shape 1088">
              <a:extLst>
                <a:ext uri="{FF2B5EF4-FFF2-40B4-BE49-F238E27FC236}">
                  <a16:creationId xmlns:a16="http://schemas.microsoft.com/office/drawing/2014/main" id="{2515BC89-2E1A-3449-80A4-3B3E18415601}"/>
                </a:ext>
              </a:extLst>
            </p:cNvPr>
            <p:cNvSpPr/>
            <p:nvPr/>
          </p:nvSpPr>
          <p:spPr>
            <a:xfrm>
              <a:off x="6120158" y="3143981"/>
              <a:ext cx="247650" cy="342900"/>
            </a:xfrm>
            <a:custGeom>
              <a:avLst/>
              <a:gdLst>
                <a:gd name="connsiteX0" fmla="*/ 241590 w 247650"/>
                <a:gd name="connsiteY0" fmla="*/ 257396 h 342900"/>
                <a:gd name="connsiteX1" fmla="*/ 53947 w 247650"/>
                <a:gd name="connsiteY1" fmla="*/ 10699 h 342900"/>
                <a:gd name="connsiteX2" fmla="*/ 7275 w 247650"/>
                <a:gd name="connsiteY2" fmla="*/ 44036 h 342900"/>
                <a:gd name="connsiteX3" fmla="*/ 7275 w 247650"/>
                <a:gd name="connsiteY3" fmla="*/ 205961 h 342900"/>
                <a:gd name="connsiteX4" fmla="*/ 42517 w 247650"/>
                <a:gd name="connsiteY4" fmla="*/ 260254 h 342900"/>
                <a:gd name="connsiteX5" fmla="*/ 170152 w 247650"/>
                <a:gd name="connsiteY5" fmla="*/ 324071 h 342900"/>
                <a:gd name="connsiteX6" fmla="*/ 241590 w 247650"/>
                <a:gd name="connsiteY6" fmla="*/ 281209 h 342900"/>
                <a:gd name="connsiteX7" fmla="*/ 24159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590" y="257396"/>
                  </a:moveTo>
                  <a:cubicBezTo>
                    <a:pt x="241590" y="143096"/>
                    <a:pt x="161580" y="38321"/>
                    <a:pt x="53947" y="10699"/>
                  </a:cubicBezTo>
                  <a:cubicBezTo>
                    <a:pt x="24420" y="3078"/>
                    <a:pt x="5370" y="4984"/>
                    <a:pt x="7275" y="44036"/>
                  </a:cubicBezTo>
                  <a:cubicBezTo>
                    <a:pt x="10132" y="97376"/>
                    <a:pt x="9180" y="151669"/>
                    <a:pt x="7275" y="205961"/>
                  </a:cubicBezTo>
                  <a:cubicBezTo>
                    <a:pt x="6322" y="234536"/>
                    <a:pt x="18705" y="248824"/>
                    <a:pt x="42517" y="260254"/>
                  </a:cubicBezTo>
                  <a:cubicBezTo>
                    <a:pt x="85380" y="280256"/>
                    <a:pt x="127290" y="303116"/>
                    <a:pt x="170152" y="324071"/>
                  </a:cubicBezTo>
                  <a:cubicBezTo>
                    <a:pt x="230160" y="354551"/>
                    <a:pt x="238732" y="348836"/>
                    <a:pt x="241590" y="281209"/>
                  </a:cubicBezTo>
                  <a:cubicBezTo>
                    <a:pt x="241590" y="273589"/>
                    <a:pt x="241590" y="265969"/>
                    <a:pt x="241590" y="257396"/>
                  </a:cubicBezTo>
                  <a:close/>
                </a:path>
              </a:pathLst>
            </a:custGeom>
            <a:grpFill/>
            <a:ln w="9525" cap="flat">
              <a:noFill/>
              <a:prstDash val="solid"/>
              <a:miter/>
            </a:ln>
          </p:spPr>
          <p:txBody>
            <a:bodyPr rtlCol="0" anchor="ctr"/>
            <a:lstStyle/>
            <a:p>
              <a:endParaRPr lang="en-US"/>
            </a:p>
          </p:txBody>
        </p:sp>
        <p:sp>
          <p:nvSpPr>
            <p:cNvPr id="1384" name="Freeform: Shape 1089">
              <a:extLst>
                <a:ext uri="{FF2B5EF4-FFF2-40B4-BE49-F238E27FC236}">
                  <a16:creationId xmlns:a16="http://schemas.microsoft.com/office/drawing/2014/main" id="{D6593AF8-70A6-2B4A-85EF-36443B68F3F8}"/>
                </a:ext>
              </a:extLst>
            </p:cNvPr>
            <p:cNvSpPr/>
            <p:nvPr/>
          </p:nvSpPr>
          <p:spPr>
            <a:xfrm>
              <a:off x="5911563" y="3435544"/>
              <a:ext cx="400050" cy="228600"/>
            </a:xfrm>
            <a:custGeom>
              <a:avLst/>
              <a:gdLst>
                <a:gd name="connsiteX0" fmla="*/ 194914 w 400050"/>
                <a:gd name="connsiteY0" fmla="*/ 230629 h 228600"/>
                <a:gd name="connsiteX1" fmla="*/ 387319 w 400050"/>
                <a:gd name="connsiteY1" fmla="*/ 145856 h 228600"/>
                <a:gd name="connsiteX2" fmla="*/ 381604 w 400050"/>
                <a:gd name="connsiteY2" fmla="*/ 99184 h 228600"/>
                <a:gd name="connsiteX3" fmla="*/ 217774 w 400050"/>
                <a:gd name="connsiteY3" fmla="*/ 13459 h 228600"/>
                <a:gd name="connsiteX4" fmla="*/ 178722 w 400050"/>
                <a:gd name="connsiteY4" fmla="*/ 14411 h 228600"/>
                <a:gd name="connsiteX5" fmla="*/ 22512 w 400050"/>
                <a:gd name="connsiteY5" fmla="*/ 122044 h 228600"/>
                <a:gd name="connsiteX6" fmla="*/ 23464 w 400050"/>
                <a:gd name="connsiteY6" fmla="*/ 165859 h 228600"/>
                <a:gd name="connsiteX7" fmla="*/ 194914 w 400050"/>
                <a:gd name="connsiteY7" fmla="*/ 230629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30629"/>
                  </a:moveTo>
                  <a:cubicBezTo>
                    <a:pt x="269209" y="228724"/>
                    <a:pt x="333979" y="202054"/>
                    <a:pt x="387319" y="145856"/>
                  </a:cubicBezTo>
                  <a:cubicBezTo>
                    <a:pt x="405417" y="126806"/>
                    <a:pt x="409227" y="113471"/>
                    <a:pt x="381604" y="99184"/>
                  </a:cubicBezTo>
                  <a:cubicBezTo>
                    <a:pt x="326360" y="71561"/>
                    <a:pt x="272067" y="42986"/>
                    <a:pt x="217774" y="13459"/>
                  </a:cubicBezTo>
                  <a:cubicBezTo>
                    <a:pt x="204439" y="5839"/>
                    <a:pt x="193009" y="3934"/>
                    <a:pt x="178722" y="14411"/>
                  </a:cubicBezTo>
                  <a:cubicBezTo>
                    <a:pt x="127287" y="50606"/>
                    <a:pt x="74899" y="86801"/>
                    <a:pt x="22512" y="122044"/>
                  </a:cubicBezTo>
                  <a:cubicBezTo>
                    <a:pt x="-1301" y="138236"/>
                    <a:pt x="5367" y="150619"/>
                    <a:pt x="23464" y="165859"/>
                  </a:cubicBezTo>
                  <a:cubicBezTo>
                    <a:pt x="72994" y="207769"/>
                    <a:pt x="129192" y="229676"/>
                    <a:pt x="194914" y="230629"/>
                  </a:cubicBezTo>
                  <a:close/>
                </a:path>
              </a:pathLst>
            </a:custGeom>
            <a:grpFill/>
            <a:ln w="9525" cap="flat">
              <a:noFill/>
              <a:prstDash val="solid"/>
              <a:miter/>
            </a:ln>
          </p:spPr>
          <p:txBody>
            <a:bodyPr rtlCol="0" anchor="ctr"/>
            <a:lstStyle/>
            <a:p>
              <a:endParaRPr lang="en-US"/>
            </a:p>
          </p:txBody>
        </p:sp>
        <p:sp>
          <p:nvSpPr>
            <p:cNvPr id="1385" name="Freeform: Shape 1090">
              <a:extLst>
                <a:ext uri="{FF2B5EF4-FFF2-40B4-BE49-F238E27FC236}">
                  <a16:creationId xmlns:a16="http://schemas.microsoft.com/office/drawing/2014/main" id="{80E6A084-B70D-514D-937C-B59D5ACFE2D3}"/>
                </a:ext>
              </a:extLst>
            </p:cNvPr>
            <p:cNvSpPr/>
            <p:nvPr/>
          </p:nvSpPr>
          <p:spPr>
            <a:xfrm>
              <a:off x="5868829" y="3224314"/>
              <a:ext cx="209550" cy="85725"/>
            </a:xfrm>
            <a:custGeom>
              <a:avLst/>
              <a:gdLst>
                <a:gd name="connsiteX0" fmla="*/ 99536 w 209550"/>
                <a:gd name="connsiteY0" fmla="*/ 79908 h 85725"/>
                <a:gd name="connsiteX1" fmla="*/ 99536 w 209550"/>
                <a:gd name="connsiteY1" fmla="*/ 79908 h 85725"/>
                <a:gd name="connsiteX2" fmla="*/ 184309 w 209550"/>
                <a:gd name="connsiteY2" fmla="*/ 79908 h 85725"/>
                <a:gd name="connsiteX3" fmla="*/ 207169 w 209550"/>
                <a:gd name="connsiteY3" fmla="*/ 48476 h 85725"/>
                <a:gd name="connsiteX4" fmla="*/ 188119 w 209550"/>
                <a:gd name="connsiteY4" fmla="*/ 8470 h 85725"/>
                <a:gd name="connsiteX5" fmla="*/ 50959 w 209550"/>
                <a:gd name="connsiteY5" fmla="*/ 9423 h 85725"/>
                <a:gd name="connsiteX6" fmla="*/ 7144 w 209550"/>
                <a:gd name="connsiteY6" fmla="*/ 69431 h 85725"/>
                <a:gd name="connsiteX7" fmla="*/ 50959 w 209550"/>
                <a:gd name="connsiteY7" fmla="*/ 79908 h 85725"/>
                <a:gd name="connsiteX8" fmla="*/ 99536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9536" y="79908"/>
                  </a:moveTo>
                  <a:cubicBezTo>
                    <a:pt x="99536" y="79908"/>
                    <a:pt x="99536" y="79908"/>
                    <a:pt x="99536" y="79908"/>
                  </a:cubicBezTo>
                  <a:cubicBezTo>
                    <a:pt x="128111" y="79908"/>
                    <a:pt x="156686" y="78956"/>
                    <a:pt x="184309" y="79908"/>
                  </a:cubicBezTo>
                  <a:cubicBezTo>
                    <a:pt x="208121" y="80861"/>
                    <a:pt x="209074" y="64668"/>
                    <a:pt x="207169" y="48476"/>
                  </a:cubicBezTo>
                  <a:cubicBezTo>
                    <a:pt x="205264" y="33236"/>
                    <a:pt x="216694" y="9423"/>
                    <a:pt x="188119" y="8470"/>
                  </a:cubicBezTo>
                  <a:cubicBezTo>
                    <a:pt x="142399" y="7518"/>
                    <a:pt x="96679" y="5613"/>
                    <a:pt x="50959" y="9423"/>
                  </a:cubicBezTo>
                  <a:cubicBezTo>
                    <a:pt x="18574" y="12281"/>
                    <a:pt x="7144" y="45618"/>
                    <a:pt x="7144" y="69431"/>
                  </a:cubicBezTo>
                  <a:cubicBezTo>
                    <a:pt x="7144" y="89433"/>
                    <a:pt x="35719" y="77051"/>
                    <a:pt x="50959" y="79908"/>
                  </a:cubicBezTo>
                  <a:cubicBezTo>
                    <a:pt x="68104" y="80861"/>
                    <a:pt x="84296" y="79908"/>
                    <a:pt x="99536" y="79908"/>
                  </a:cubicBezTo>
                  <a:close/>
                </a:path>
              </a:pathLst>
            </a:custGeom>
            <a:grpFill/>
            <a:ln w="9525" cap="flat">
              <a:noFill/>
              <a:prstDash val="solid"/>
              <a:miter/>
            </a:ln>
          </p:spPr>
          <p:txBody>
            <a:bodyPr rtlCol="0" anchor="ctr"/>
            <a:lstStyle/>
            <a:p>
              <a:endParaRPr lang="en-US"/>
            </a:p>
          </p:txBody>
        </p:sp>
        <p:sp>
          <p:nvSpPr>
            <p:cNvPr id="1386" name="Freeform: Shape 1091">
              <a:extLst>
                <a:ext uri="{FF2B5EF4-FFF2-40B4-BE49-F238E27FC236}">
                  <a16:creationId xmlns:a16="http://schemas.microsoft.com/office/drawing/2014/main" id="{93CA6A32-7E75-9947-B886-4740263EC537}"/>
                </a:ext>
              </a:extLst>
            </p:cNvPr>
            <p:cNvSpPr/>
            <p:nvPr/>
          </p:nvSpPr>
          <p:spPr>
            <a:xfrm>
              <a:off x="5835359" y="3336131"/>
              <a:ext cx="238125" cy="66675"/>
            </a:xfrm>
            <a:custGeom>
              <a:avLst/>
              <a:gdLst>
                <a:gd name="connsiteX0" fmla="*/ 121576 w 238125"/>
                <a:gd name="connsiteY0" fmla="*/ 65246 h 66675"/>
                <a:gd name="connsiteX1" fmla="*/ 212064 w 238125"/>
                <a:gd name="connsiteY1" fmla="*/ 65246 h 66675"/>
                <a:gd name="connsiteX2" fmla="*/ 239686 w 238125"/>
                <a:gd name="connsiteY2" fmla="*/ 36671 h 66675"/>
                <a:gd name="connsiteX3" fmla="*/ 213016 w 238125"/>
                <a:gd name="connsiteY3" fmla="*/ 7144 h 66675"/>
                <a:gd name="connsiteX4" fmla="*/ 37756 w 238125"/>
                <a:gd name="connsiteY4" fmla="*/ 7144 h 66675"/>
                <a:gd name="connsiteX5" fmla="*/ 7276 w 238125"/>
                <a:gd name="connsiteY5" fmla="*/ 46196 h 66675"/>
                <a:gd name="connsiteX6" fmla="*/ 36804 w 238125"/>
                <a:gd name="connsiteY6" fmla="*/ 64294 h 66675"/>
                <a:gd name="connsiteX7" fmla="*/ 121576 w 238125"/>
                <a:gd name="connsiteY7" fmla="*/ 65246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1576" y="65246"/>
                  </a:moveTo>
                  <a:cubicBezTo>
                    <a:pt x="152056" y="65246"/>
                    <a:pt x="181584" y="64294"/>
                    <a:pt x="212064" y="65246"/>
                  </a:cubicBezTo>
                  <a:cubicBezTo>
                    <a:pt x="233019" y="66199"/>
                    <a:pt x="239686" y="56674"/>
                    <a:pt x="239686" y="36671"/>
                  </a:cubicBezTo>
                  <a:cubicBezTo>
                    <a:pt x="239686" y="17621"/>
                    <a:pt x="234924" y="7144"/>
                    <a:pt x="213016" y="7144"/>
                  </a:cubicBezTo>
                  <a:cubicBezTo>
                    <a:pt x="154914" y="8096"/>
                    <a:pt x="95859" y="8096"/>
                    <a:pt x="37756" y="7144"/>
                  </a:cubicBezTo>
                  <a:cubicBezTo>
                    <a:pt x="10134" y="7144"/>
                    <a:pt x="9181" y="27146"/>
                    <a:pt x="7276" y="46196"/>
                  </a:cubicBezTo>
                  <a:cubicBezTo>
                    <a:pt x="5372" y="70009"/>
                    <a:pt x="24422" y="64294"/>
                    <a:pt x="36804" y="64294"/>
                  </a:cubicBezTo>
                  <a:cubicBezTo>
                    <a:pt x="64426" y="65246"/>
                    <a:pt x="93001" y="65246"/>
                    <a:pt x="121576" y="65246"/>
                  </a:cubicBezTo>
                  <a:close/>
                </a:path>
              </a:pathLst>
            </a:custGeom>
            <a:grpFill/>
            <a:ln w="9525" cap="flat">
              <a:noFill/>
              <a:prstDash val="solid"/>
              <a:miter/>
            </a:ln>
          </p:spPr>
          <p:txBody>
            <a:bodyPr rtlCol="0" anchor="ctr"/>
            <a:lstStyle/>
            <a:p>
              <a:endParaRPr lang="en-US"/>
            </a:p>
          </p:txBody>
        </p:sp>
        <p:sp>
          <p:nvSpPr>
            <p:cNvPr id="1387" name="Freeform: Shape 1092">
              <a:extLst>
                <a:ext uri="{FF2B5EF4-FFF2-40B4-BE49-F238E27FC236}">
                  <a16:creationId xmlns:a16="http://schemas.microsoft.com/office/drawing/2014/main" id="{6A068170-C448-6C47-8E33-45636CF7F2A4}"/>
                </a:ext>
              </a:extLst>
            </p:cNvPr>
            <p:cNvSpPr/>
            <p:nvPr/>
          </p:nvSpPr>
          <p:spPr>
            <a:xfrm>
              <a:off x="5835446" y="3422792"/>
              <a:ext cx="161925" cy="95250"/>
            </a:xfrm>
            <a:custGeom>
              <a:avLst/>
              <a:gdLst>
                <a:gd name="connsiteX0" fmla="*/ 158637 w 161925"/>
                <a:gd name="connsiteY0" fmla="*/ 16686 h 95250"/>
                <a:gd name="connsiteX1" fmla="*/ 155779 w 161925"/>
                <a:gd name="connsiteY1" fmla="*/ 7161 h 95250"/>
                <a:gd name="connsiteX2" fmla="*/ 29097 w 161925"/>
                <a:gd name="connsiteY2" fmla="*/ 7161 h 95250"/>
                <a:gd name="connsiteX3" fmla="*/ 7189 w 161925"/>
                <a:gd name="connsiteY3" fmla="*/ 18591 h 95250"/>
                <a:gd name="connsiteX4" fmla="*/ 31002 w 161925"/>
                <a:gd name="connsiteY4" fmla="*/ 84313 h 95250"/>
                <a:gd name="connsiteX5" fmla="*/ 75769 w 161925"/>
                <a:gd name="connsiteY5" fmla="*/ 70978 h 95250"/>
                <a:gd name="connsiteX6" fmla="*/ 158637 w 161925"/>
                <a:gd name="connsiteY6" fmla="*/ 1668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8637" y="16686"/>
                  </a:moveTo>
                  <a:cubicBezTo>
                    <a:pt x="157684" y="13828"/>
                    <a:pt x="156732" y="10018"/>
                    <a:pt x="155779" y="7161"/>
                  </a:cubicBezTo>
                  <a:cubicBezTo>
                    <a:pt x="113869" y="7161"/>
                    <a:pt x="71007" y="7161"/>
                    <a:pt x="29097" y="7161"/>
                  </a:cubicBezTo>
                  <a:cubicBezTo>
                    <a:pt x="20524" y="7161"/>
                    <a:pt x="6237" y="6208"/>
                    <a:pt x="7189" y="18591"/>
                  </a:cubicBezTo>
                  <a:cubicBezTo>
                    <a:pt x="8142" y="42403"/>
                    <a:pt x="13857" y="67168"/>
                    <a:pt x="31002" y="84313"/>
                  </a:cubicBezTo>
                  <a:cubicBezTo>
                    <a:pt x="48147" y="101458"/>
                    <a:pt x="62434" y="78598"/>
                    <a:pt x="75769" y="70978"/>
                  </a:cubicBezTo>
                  <a:cubicBezTo>
                    <a:pt x="104344" y="53833"/>
                    <a:pt x="131014" y="34783"/>
                    <a:pt x="158637" y="16686"/>
                  </a:cubicBezTo>
                  <a:close/>
                </a:path>
              </a:pathLst>
            </a:custGeom>
            <a:grpFill/>
            <a:ln w="9525" cap="flat">
              <a:noFill/>
              <a:prstDash val="solid"/>
              <a:miter/>
            </a:ln>
          </p:spPr>
          <p:txBody>
            <a:bodyPr rtlCol="0" anchor="ctr"/>
            <a:lstStyle/>
            <a:p>
              <a:endParaRPr lang="en-US"/>
            </a:p>
          </p:txBody>
        </p:sp>
        <p:sp>
          <p:nvSpPr>
            <p:cNvPr id="1388" name="Freeform: Shape 1093">
              <a:extLst>
                <a:ext uri="{FF2B5EF4-FFF2-40B4-BE49-F238E27FC236}">
                  <a16:creationId xmlns:a16="http://schemas.microsoft.com/office/drawing/2014/main" id="{A333EF83-247A-B446-A75D-058449EA5994}"/>
                </a:ext>
              </a:extLst>
            </p:cNvPr>
            <p:cNvSpPr/>
            <p:nvPr/>
          </p:nvSpPr>
          <p:spPr>
            <a:xfrm>
              <a:off x="5938361" y="3138715"/>
              <a:ext cx="133350" cy="66675"/>
            </a:xfrm>
            <a:custGeom>
              <a:avLst/>
              <a:gdLst>
                <a:gd name="connsiteX0" fmla="*/ 7144 w 133350"/>
                <a:gd name="connsiteY0" fmla="*/ 66447 h 66675"/>
                <a:gd name="connsiteX1" fmla="*/ 101441 w 133350"/>
                <a:gd name="connsiteY1" fmla="*/ 66447 h 66675"/>
                <a:gd name="connsiteX2" fmla="*/ 129064 w 133350"/>
                <a:gd name="connsiteY2" fmla="*/ 25490 h 66675"/>
                <a:gd name="connsiteX3" fmla="*/ 94774 w 133350"/>
                <a:gd name="connsiteY3" fmla="*/ 13107 h 66675"/>
                <a:gd name="connsiteX4" fmla="*/ 7144 w 133350"/>
                <a:gd name="connsiteY4" fmla="*/ 66447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6447"/>
                  </a:moveTo>
                  <a:cubicBezTo>
                    <a:pt x="46196" y="66447"/>
                    <a:pt x="73819" y="65495"/>
                    <a:pt x="101441" y="66447"/>
                  </a:cubicBezTo>
                  <a:cubicBezTo>
                    <a:pt x="135731" y="68352"/>
                    <a:pt x="130016" y="44540"/>
                    <a:pt x="129064" y="25490"/>
                  </a:cubicBezTo>
                  <a:cubicBezTo>
                    <a:pt x="128111" y="-4038"/>
                    <a:pt x="108109" y="10250"/>
                    <a:pt x="94774" y="13107"/>
                  </a:cubicBezTo>
                  <a:cubicBezTo>
                    <a:pt x="66199" y="21680"/>
                    <a:pt x="38576" y="32157"/>
                    <a:pt x="7144" y="66447"/>
                  </a:cubicBezTo>
                  <a:close/>
                </a:path>
              </a:pathLst>
            </a:custGeom>
            <a:grpFill/>
            <a:ln w="9525" cap="flat">
              <a:noFill/>
              <a:prstDash val="solid"/>
              <a:miter/>
            </a:ln>
          </p:spPr>
          <p:txBody>
            <a:bodyPr rtlCol="0" anchor="ctr"/>
            <a:lstStyle/>
            <a:p>
              <a:endParaRPr lang="en-US"/>
            </a:p>
          </p:txBody>
        </p:sp>
        <p:sp>
          <p:nvSpPr>
            <p:cNvPr id="1389" name="Freeform: Shape 1094">
              <a:extLst>
                <a:ext uri="{FF2B5EF4-FFF2-40B4-BE49-F238E27FC236}">
                  <a16:creationId xmlns:a16="http://schemas.microsoft.com/office/drawing/2014/main" id="{B12FF67A-171C-D048-AF67-01F09857E34C}"/>
                </a:ext>
              </a:extLst>
            </p:cNvPr>
            <p:cNvSpPr/>
            <p:nvPr/>
          </p:nvSpPr>
          <p:spPr>
            <a:xfrm>
              <a:off x="6120098" y="3143981"/>
              <a:ext cx="247650" cy="342900"/>
            </a:xfrm>
            <a:custGeom>
              <a:avLst/>
              <a:gdLst>
                <a:gd name="connsiteX0" fmla="*/ 241650 w 247650"/>
                <a:gd name="connsiteY0" fmla="*/ 257396 h 342900"/>
                <a:gd name="connsiteX1" fmla="*/ 241650 w 247650"/>
                <a:gd name="connsiteY1" fmla="*/ 281209 h 342900"/>
                <a:gd name="connsiteX2" fmla="*/ 170213 w 247650"/>
                <a:gd name="connsiteY2" fmla="*/ 324071 h 342900"/>
                <a:gd name="connsiteX3" fmla="*/ 42577 w 247650"/>
                <a:gd name="connsiteY3" fmla="*/ 260254 h 342900"/>
                <a:gd name="connsiteX4" fmla="*/ 7335 w 247650"/>
                <a:gd name="connsiteY4" fmla="*/ 205961 h 342900"/>
                <a:gd name="connsiteX5" fmla="*/ 7335 w 247650"/>
                <a:gd name="connsiteY5" fmla="*/ 44036 h 342900"/>
                <a:gd name="connsiteX6" fmla="*/ 54008 w 247650"/>
                <a:gd name="connsiteY6" fmla="*/ 10699 h 342900"/>
                <a:gd name="connsiteX7" fmla="*/ 24165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650" y="257396"/>
                  </a:moveTo>
                  <a:cubicBezTo>
                    <a:pt x="241650" y="265016"/>
                    <a:pt x="241650" y="273589"/>
                    <a:pt x="241650" y="281209"/>
                  </a:cubicBezTo>
                  <a:cubicBezTo>
                    <a:pt x="238792" y="348836"/>
                    <a:pt x="230220" y="354551"/>
                    <a:pt x="170213" y="324071"/>
                  </a:cubicBezTo>
                  <a:cubicBezTo>
                    <a:pt x="128302" y="302164"/>
                    <a:pt x="86392" y="279304"/>
                    <a:pt x="42577" y="260254"/>
                  </a:cubicBezTo>
                  <a:cubicBezTo>
                    <a:pt x="17812" y="248824"/>
                    <a:pt x="5430" y="234536"/>
                    <a:pt x="7335" y="205961"/>
                  </a:cubicBezTo>
                  <a:cubicBezTo>
                    <a:pt x="9240" y="151669"/>
                    <a:pt x="10192" y="98329"/>
                    <a:pt x="7335" y="44036"/>
                  </a:cubicBezTo>
                  <a:cubicBezTo>
                    <a:pt x="5430" y="4984"/>
                    <a:pt x="23527" y="3078"/>
                    <a:pt x="54008" y="10699"/>
                  </a:cubicBezTo>
                  <a:cubicBezTo>
                    <a:pt x="161640" y="39274"/>
                    <a:pt x="241650" y="143096"/>
                    <a:pt x="241650" y="257396"/>
                  </a:cubicBezTo>
                  <a:close/>
                </a:path>
              </a:pathLst>
            </a:custGeom>
            <a:grpFill/>
            <a:ln w="9525" cap="flat">
              <a:noFill/>
              <a:prstDash val="solid"/>
              <a:miter/>
            </a:ln>
          </p:spPr>
          <p:txBody>
            <a:bodyPr rtlCol="0" anchor="ctr"/>
            <a:lstStyle/>
            <a:p>
              <a:endParaRPr lang="en-US"/>
            </a:p>
          </p:txBody>
        </p:sp>
        <p:sp>
          <p:nvSpPr>
            <p:cNvPr id="1390" name="Freeform: Shape 1095">
              <a:extLst>
                <a:ext uri="{FF2B5EF4-FFF2-40B4-BE49-F238E27FC236}">
                  <a16:creationId xmlns:a16="http://schemas.microsoft.com/office/drawing/2014/main" id="{706C2353-9112-4A42-A640-A89AC5AD5287}"/>
                </a:ext>
              </a:extLst>
            </p:cNvPr>
            <p:cNvSpPr/>
            <p:nvPr/>
          </p:nvSpPr>
          <p:spPr>
            <a:xfrm>
              <a:off x="5911563" y="3436258"/>
              <a:ext cx="400050" cy="228600"/>
            </a:xfrm>
            <a:custGeom>
              <a:avLst/>
              <a:gdLst>
                <a:gd name="connsiteX0" fmla="*/ 194914 w 400050"/>
                <a:gd name="connsiteY0" fmla="*/ 229915 h 228600"/>
                <a:gd name="connsiteX1" fmla="*/ 23464 w 400050"/>
                <a:gd name="connsiteY1" fmla="*/ 165145 h 228600"/>
                <a:gd name="connsiteX2" fmla="*/ 22512 w 400050"/>
                <a:gd name="connsiteY2" fmla="*/ 121330 h 228600"/>
                <a:gd name="connsiteX3" fmla="*/ 178722 w 400050"/>
                <a:gd name="connsiteY3" fmla="*/ 13697 h 228600"/>
                <a:gd name="connsiteX4" fmla="*/ 217774 w 400050"/>
                <a:gd name="connsiteY4" fmla="*/ 12745 h 228600"/>
                <a:gd name="connsiteX5" fmla="*/ 381604 w 400050"/>
                <a:gd name="connsiteY5" fmla="*/ 98470 h 228600"/>
                <a:gd name="connsiteX6" fmla="*/ 387319 w 400050"/>
                <a:gd name="connsiteY6" fmla="*/ 145142 h 228600"/>
                <a:gd name="connsiteX7" fmla="*/ 194914 w 400050"/>
                <a:gd name="connsiteY7" fmla="*/ 22991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29915"/>
                  </a:moveTo>
                  <a:cubicBezTo>
                    <a:pt x="129192" y="228010"/>
                    <a:pt x="72994" y="207055"/>
                    <a:pt x="23464" y="165145"/>
                  </a:cubicBezTo>
                  <a:cubicBezTo>
                    <a:pt x="5367" y="149905"/>
                    <a:pt x="-1301" y="137522"/>
                    <a:pt x="22512" y="121330"/>
                  </a:cubicBezTo>
                  <a:cubicBezTo>
                    <a:pt x="74899" y="86087"/>
                    <a:pt x="127287" y="49892"/>
                    <a:pt x="178722" y="13697"/>
                  </a:cubicBezTo>
                  <a:cubicBezTo>
                    <a:pt x="193009" y="4172"/>
                    <a:pt x="203487" y="6077"/>
                    <a:pt x="217774" y="12745"/>
                  </a:cubicBezTo>
                  <a:cubicBezTo>
                    <a:pt x="272067" y="41320"/>
                    <a:pt x="326360" y="70847"/>
                    <a:pt x="381604" y="98470"/>
                  </a:cubicBezTo>
                  <a:cubicBezTo>
                    <a:pt x="409227" y="112758"/>
                    <a:pt x="405417" y="126092"/>
                    <a:pt x="387319" y="145142"/>
                  </a:cubicBezTo>
                  <a:cubicBezTo>
                    <a:pt x="333979" y="201340"/>
                    <a:pt x="269209" y="228010"/>
                    <a:pt x="194914" y="229915"/>
                  </a:cubicBezTo>
                  <a:close/>
                </a:path>
              </a:pathLst>
            </a:custGeom>
            <a:grpFill/>
            <a:ln w="9525" cap="flat">
              <a:noFill/>
              <a:prstDash val="solid"/>
              <a:miter/>
            </a:ln>
          </p:spPr>
          <p:txBody>
            <a:bodyPr rtlCol="0" anchor="ctr"/>
            <a:lstStyle/>
            <a:p>
              <a:endParaRPr lang="en-US"/>
            </a:p>
          </p:txBody>
        </p:sp>
        <p:sp>
          <p:nvSpPr>
            <p:cNvPr id="1391" name="Freeform: Shape 1096">
              <a:extLst>
                <a:ext uri="{FF2B5EF4-FFF2-40B4-BE49-F238E27FC236}">
                  <a16:creationId xmlns:a16="http://schemas.microsoft.com/office/drawing/2014/main" id="{73682454-26E3-AB4A-9E8C-F085A40277A9}"/>
                </a:ext>
              </a:extLst>
            </p:cNvPr>
            <p:cNvSpPr/>
            <p:nvPr/>
          </p:nvSpPr>
          <p:spPr>
            <a:xfrm>
              <a:off x="5869781" y="3224314"/>
              <a:ext cx="209550" cy="85725"/>
            </a:xfrm>
            <a:custGeom>
              <a:avLst/>
              <a:gdLst>
                <a:gd name="connsiteX0" fmla="*/ 98584 w 209550"/>
                <a:gd name="connsiteY0" fmla="*/ 79908 h 85725"/>
                <a:gd name="connsiteX1" fmla="*/ 50959 w 209550"/>
                <a:gd name="connsiteY1" fmla="*/ 79908 h 85725"/>
                <a:gd name="connsiteX2" fmla="*/ 7144 w 209550"/>
                <a:gd name="connsiteY2" fmla="*/ 69431 h 85725"/>
                <a:gd name="connsiteX3" fmla="*/ 50959 w 209550"/>
                <a:gd name="connsiteY3" fmla="*/ 9423 h 85725"/>
                <a:gd name="connsiteX4" fmla="*/ 188119 w 209550"/>
                <a:gd name="connsiteY4" fmla="*/ 8470 h 85725"/>
                <a:gd name="connsiteX5" fmla="*/ 207169 w 209550"/>
                <a:gd name="connsiteY5" fmla="*/ 48476 h 85725"/>
                <a:gd name="connsiteX6" fmla="*/ 184309 w 209550"/>
                <a:gd name="connsiteY6" fmla="*/ 79908 h 85725"/>
                <a:gd name="connsiteX7" fmla="*/ 98584 w 209550"/>
                <a:gd name="connsiteY7" fmla="*/ 79908 h 85725"/>
                <a:gd name="connsiteX8" fmla="*/ 98584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8584" y="79908"/>
                  </a:moveTo>
                  <a:cubicBezTo>
                    <a:pt x="82391" y="79908"/>
                    <a:pt x="67151" y="81813"/>
                    <a:pt x="50959" y="79908"/>
                  </a:cubicBezTo>
                  <a:cubicBezTo>
                    <a:pt x="35719" y="78003"/>
                    <a:pt x="7144" y="89433"/>
                    <a:pt x="7144" y="69431"/>
                  </a:cubicBezTo>
                  <a:cubicBezTo>
                    <a:pt x="7144" y="45618"/>
                    <a:pt x="18574" y="12281"/>
                    <a:pt x="50959" y="9423"/>
                  </a:cubicBezTo>
                  <a:cubicBezTo>
                    <a:pt x="96679" y="5613"/>
                    <a:pt x="142399" y="7518"/>
                    <a:pt x="188119" y="8470"/>
                  </a:cubicBezTo>
                  <a:cubicBezTo>
                    <a:pt x="216694" y="9423"/>
                    <a:pt x="205264" y="33236"/>
                    <a:pt x="207169" y="48476"/>
                  </a:cubicBezTo>
                  <a:cubicBezTo>
                    <a:pt x="209074" y="64668"/>
                    <a:pt x="208121" y="80861"/>
                    <a:pt x="184309" y="79908"/>
                  </a:cubicBezTo>
                  <a:cubicBezTo>
                    <a:pt x="155734" y="78956"/>
                    <a:pt x="127159" y="78956"/>
                    <a:pt x="98584" y="79908"/>
                  </a:cubicBezTo>
                  <a:cubicBezTo>
                    <a:pt x="98584" y="79908"/>
                    <a:pt x="98584" y="79908"/>
                    <a:pt x="98584" y="79908"/>
                  </a:cubicBezTo>
                  <a:close/>
                </a:path>
              </a:pathLst>
            </a:custGeom>
            <a:grpFill/>
            <a:ln w="9525" cap="flat">
              <a:noFill/>
              <a:prstDash val="solid"/>
              <a:miter/>
            </a:ln>
          </p:spPr>
          <p:txBody>
            <a:bodyPr rtlCol="0" anchor="ctr"/>
            <a:lstStyle/>
            <a:p>
              <a:endParaRPr lang="en-US"/>
            </a:p>
          </p:txBody>
        </p:sp>
        <p:sp>
          <p:nvSpPr>
            <p:cNvPr id="1392" name="Freeform: Shape 1097">
              <a:extLst>
                <a:ext uri="{FF2B5EF4-FFF2-40B4-BE49-F238E27FC236}">
                  <a16:creationId xmlns:a16="http://schemas.microsoft.com/office/drawing/2014/main" id="{EDA5B46A-2B7B-FD40-AC76-43C5CA87E87E}"/>
                </a:ext>
              </a:extLst>
            </p:cNvPr>
            <p:cNvSpPr/>
            <p:nvPr/>
          </p:nvSpPr>
          <p:spPr>
            <a:xfrm>
              <a:off x="5834400" y="3337084"/>
              <a:ext cx="238125" cy="66675"/>
            </a:xfrm>
            <a:custGeom>
              <a:avLst/>
              <a:gdLst>
                <a:gd name="connsiteX0" fmla="*/ 122535 w 238125"/>
                <a:gd name="connsiteY0" fmla="*/ 64294 h 66675"/>
                <a:gd name="connsiteX1" fmla="*/ 36810 w 238125"/>
                <a:gd name="connsiteY1" fmla="*/ 64294 h 66675"/>
                <a:gd name="connsiteX2" fmla="*/ 7283 w 238125"/>
                <a:gd name="connsiteY2" fmla="*/ 46196 h 66675"/>
                <a:gd name="connsiteX3" fmla="*/ 37763 w 238125"/>
                <a:gd name="connsiteY3" fmla="*/ 7144 h 66675"/>
                <a:gd name="connsiteX4" fmla="*/ 213023 w 238125"/>
                <a:gd name="connsiteY4" fmla="*/ 7144 h 66675"/>
                <a:gd name="connsiteX5" fmla="*/ 239693 w 238125"/>
                <a:gd name="connsiteY5" fmla="*/ 36671 h 66675"/>
                <a:gd name="connsiteX6" fmla="*/ 212070 w 238125"/>
                <a:gd name="connsiteY6" fmla="*/ 65246 h 66675"/>
                <a:gd name="connsiteX7" fmla="*/ 122535 w 238125"/>
                <a:gd name="connsiteY7" fmla="*/ 6429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2535" y="64294"/>
                  </a:moveTo>
                  <a:cubicBezTo>
                    <a:pt x="93960" y="64294"/>
                    <a:pt x="65385" y="65246"/>
                    <a:pt x="36810" y="64294"/>
                  </a:cubicBezTo>
                  <a:cubicBezTo>
                    <a:pt x="23475" y="64294"/>
                    <a:pt x="5378" y="69056"/>
                    <a:pt x="7283" y="46196"/>
                  </a:cubicBezTo>
                  <a:cubicBezTo>
                    <a:pt x="9188" y="27146"/>
                    <a:pt x="10140" y="7144"/>
                    <a:pt x="37763" y="7144"/>
                  </a:cubicBezTo>
                  <a:cubicBezTo>
                    <a:pt x="95865" y="7144"/>
                    <a:pt x="154920" y="8096"/>
                    <a:pt x="213023" y="7144"/>
                  </a:cubicBezTo>
                  <a:cubicBezTo>
                    <a:pt x="234930" y="7144"/>
                    <a:pt x="239693" y="17621"/>
                    <a:pt x="239693" y="36671"/>
                  </a:cubicBezTo>
                  <a:cubicBezTo>
                    <a:pt x="239693" y="56674"/>
                    <a:pt x="233025" y="66199"/>
                    <a:pt x="212070" y="65246"/>
                  </a:cubicBezTo>
                  <a:cubicBezTo>
                    <a:pt x="182543" y="63341"/>
                    <a:pt x="153015" y="64294"/>
                    <a:pt x="122535" y="64294"/>
                  </a:cubicBezTo>
                  <a:close/>
                </a:path>
              </a:pathLst>
            </a:custGeom>
            <a:grpFill/>
            <a:ln w="9525" cap="flat">
              <a:noFill/>
              <a:prstDash val="solid"/>
              <a:miter/>
            </a:ln>
          </p:spPr>
          <p:txBody>
            <a:bodyPr rtlCol="0" anchor="ctr"/>
            <a:lstStyle/>
            <a:p>
              <a:endParaRPr lang="en-US"/>
            </a:p>
          </p:txBody>
        </p:sp>
        <p:sp>
          <p:nvSpPr>
            <p:cNvPr id="1393" name="Freeform: Shape 1098">
              <a:extLst>
                <a:ext uri="{FF2B5EF4-FFF2-40B4-BE49-F238E27FC236}">
                  <a16:creationId xmlns:a16="http://schemas.microsoft.com/office/drawing/2014/main" id="{A14129FC-D9ED-404D-938C-4CD4B3FFC786}"/>
                </a:ext>
              </a:extLst>
            </p:cNvPr>
            <p:cNvSpPr/>
            <p:nvPr/>
          </p:nvSpPr>
          <p:spPr>
            <a:xfrm>
              <a:off x="5834490" y="3421762"/>
              <a:ext cx="161925" cy="95250"/>
            </a:xfrm>
            <a:custGeom>
              <a:avLst/>
              <a:gdLst>
                <a:gd name="connsiteX0" fmla="*/ 159592 w 161925"/>
                <a:gd name="connsiteY0" fmla="*/ 17715 h 95250"/>
                <a:gd name="connsiteX1" fmla="*/ 75772 w 161925"/>
                <a:gd name="connsiteY1" fmla="*/ 71055 h 95250"/>
                <a:gd name="connsiteX2" fmla="*/ 31005 w 161925"/>
                <a:gd name="connsiteY2" fmla="*/ 84390 h 95250"/>
                <a:gd name="connsiteX3" fmla="*/ 7192 w 161925"/>
                <a:gd name="connsiteY3" fmla="*/ 18668 h 95250"/>
                <a:gd name="connsiteX4" fmla="*/ 29100 w 161925"/>
                <a:gd name="connsiteY4" fmla="*/ 7238 h 95250"/>
                <a:gd name="connsiteX5" fmla="*/ 155782 w 161925"/>
                <a:gd name="connsiteY5" fmla="*/ 7238 h 95250"/>
                <a:gd name="connsiteX6" fmla="*/ 159592 w 161925"/>
                <a:gd name="connsiteY6" fmla="*/ 1771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9592" y="17715"/>
                  </a:moveTo>
                  <a:cubicBezTo>
                    <a:pt x="131970" y="35813"/>
                    <a:pt x="104347" y="54863"/>
                    <a:pt x="75772" y="71055"/>
                  </a:cubicBezTo>
                  <a:cubicBezTo>
                    <a:pt x="62437" y="78675"/>
                    <a:pt x="49102" y="101535"/>
                    <a:pt x="31005" y="84390"/>
                  </a:cubicBezTo>
                  <a:cubicBezTo>
                    <a:pt x="13860" y="68198"/>
                    <a:pt x="9097" y="42480"/>
                    <a:pt x="7192" y="18668"/>
                  </a:cubicBezTo>
                  <a:cubicBezTo>
                    <a:pt x="6240" y="5333"/>
                    <a:pt x="19575" y="7238"/>
                    <a:pt x="29100" y="7238"/>
                  </a:cubicBezTo>
                  <a:cubicBezTo>
                    <a:pt x="71010" y="7238"/>
                    <a:pt x="113872" y="7238"/>
                    <a:pt x="155782" y="7238"/>
                  </a:cubicBezTo>
                  <a:cubicBezTo>
                    <a:pt x="157687" y="11048"/>
                    <a:pt x="158640" y="13905"/>
                    <a:pt x="159592" y="17715"/>
                  </a:cubicBezTo>
                  <a:close/>
                </a:path>
              </a:pathLst>
            </a:custGeom>
            <a:grpFill/>
            <a:ln w="9525" cap="flat">
              <a:noFill/>
              <a:prstDash val="solid"/>
              <a:miter/>
            </a:ln>
          </p:spPr>
          <p:txBody>
            <a:bodyPr rtlCol="0" anchor="ctr"/>
            <a:lstStyle/>
            <a:p>
              <a:endParaRPr lang="en-US"/>
            </a:p>
          </p:txBody>
        </p:sp>
        <p:sp>
          <p:nvSpPr>
            <p:cNvPr id="1394" name="Freeform: Shape 1099">
              <a:extLst>
                <a:ext uri="{FF2B5EF4-FFF2-40B4-BE49-F238E27FC236}">
                  <a16:creationId xmlns:a16="http://schemas.microsoft.com/office/drawing/2014/main" id="{71CE6459-381E-D84E-80FA-2D4669E8BC6F}"/>
                </a:ext>
              </a:extLst>
            </p:cNvPr>
            <p:cNvSpPr/>
            <p:nvPr/>
          </p:nvSpPr>
          <p:spPr>
            <a:xfrm>
              <a:off x="5938361" y="3138001"/>
              <a:ext cx="133350" cy="66675"/>
            </a:xfrm>
            <a:custGeom>
              <a:avLst/>
              <a:gdLst>
                <a:gd name="connsiteX0" fmla="*/ 7144 w 133350"/>
                <a:gd name="connsiteY0" fmla="*/ 67161 h 66675"/>
                <a:gd name="connsiteX1" fmla="*/ 94774 w 133350"/>
                <a:gd name="connsiteY1" fmla="*/ 13821 h 66675"/>
                <a:gd name="connsiteX2" fmla="*/ 129064 w 133350"/>
                <a:gd name="connsiteY2" fmla="*/ 26204 h 66675"/>
                <a:gd name="connsiteX3" fmla="*/ 101441 w 133350"/>
                <a:gd name="connsiteY3" fmla="*/ 67161 h 66675"/>
                <a:gd name="connsiteX4" fmla="*/ 7144 w 133350"/>
                <a:gd name="connsiteY4" fmla="*/ 67161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7161"/>
                  </a:moveTo>
                  <a:cubicBezTo>
                    <a:pt x="38576" y="32871"/>
                    <a:pt x="66199" y="22394"/>
                    <a:pt x="94774" y="13821"/>
                  </a:cubicBezTo>
                  <a:cubicBezTo>
                    <a:pt x="107156" y="10011"/>
                    <a:pt x="127159" y="-4276"/>
                    <a:pt x="129064" y="26204"/>
                  </a:cubicBezTo>
                  <a:cubicBezTo>
                    <a:pt x="130016" y="46206"/>
                    <a:pt x="135731" y="69066"/>
                    <a:pt x="101441" y="67161"/>
                  </a:cubicBezTo>
                  <a:cubicBezTo>
                    <a:pt x="73819" y="66208"/>
                    <a:pt x="46196" y="67161"/>
                    <a:pt x="7144" y="67161"/>
                  </a:cubicBezTo>
                  <a:close/>
                </a:path>
              </a:pathLst>
            </a:custGeom>
            <a:grpFill/>
            <a:ln w="9525" cap="flat">
              <a:noFill/>
              <a:prstDash val="solid"/>
              <a:miter/>
            </a:ln>
          </p:spPr>
          <p:txBody>
            <a:bodyPr rtlCol="0" anchor="ctr"/>
            <a:lstStyle/>
            <a:p>
              <a:endParaRPr lang="en-US"/>
            </a:p>
          </p:txBody>
        </p:sp>
      </p:grpSp>
      <p:sp>
        <p:nvSpPr>
          <p:cNvPr id="1395" name="Graphic 48">
            <a:extLst>
              <a:ext uri="{FF2B5EF4-FFF2-40B4-BE49-F238E27FC236}">
                <a16:creationId xmlns:a16="http://schemas.microsoft.com/office/drawing/2014/main" id="{F0732CFD-B2FB-DB41-B0C4-9150683BE51A}"/>
              </a:ext>
            </a:extLst>
          </p:cNvPr>
          <p:cNvSpPr/>
          <p:nvPr/>
        </p:nvSpPr>
        <p:spPr>
          <a:xfrm>
            <a:off x="6858829" y="4661050"/>
            <a:ext cx="241267" cy="237246"/>
          </a:xfrm>
          <a:custGeom>
            <a:avLst/>
            <a:gdLst>
              <a:gd name="connsiteX0" fmla="*/ 288167 w 571500"/>
              <a:gd name="connsiteY0" fmla="*/ 8141 h 561975"/>
              <a:gd name="connsiteX1" fmla="*/ 507242 w 571500"/>
              <a:gd name="connsiteY1" fmla="*/ 8141 h 561975"/>
              <a:gd name="connsiteX2" fmla="*/ 568202 w 571500"/>
              <a:gd name="connsiteY2" fmla="*/ 68148 h 561975"/>
              <a:gd name="connsiteX3" fmla="*/ 568202 w 571500"/>
              <a:gd name="connsiteY3" fmla="*/ 382473 h 561975"/>
              <a:gd name="connsiteX4" fmla="*/ 512957 w 571500"/>
              <a:gd name="connsiteY4" fmla="*/ 437718 h 561975"/>
              <a:gd name="connsiteX5" fmla="*/ 393895 w 571500"/>
              <a:gd name="connsiteY5" fmla="*/ 437718 h 561975"/>
              <a:gd name="connsiteX6" fmla="*/ 364367 w 571500"/>
              <a:gd name="connsiteY6" fmla="*/ 457721 h 561975"/>
              <a:gd name="connsiteX7" fmla="*/ 392942 w 571500"/>
              <a:gd name="connsiteY7" fmla="*/ 485343 h 561975"/>
              <a:gd name="connsiteX8" fmla="*/ 411992 w 571500"/>
              <a:gd name="connsiteY8" fmla="*/ 485343 h 561975"/>
              <a:gd name="connsiteX9" fmla="*/ 447234 w 571500"/>
              <a:gd name="connsiteY9" fmla="*/ 532016 h 561975"/>
              <a:gd name="connsiteX10" fmla="*/ 410087 w 571500"/>
              <a:gd name="connsiteY10" fmla="*/ 556781 h 561975"/>
              <a:gd name="connsiteX11" fmla="*/ 157674 w 571500"/>
              <a:gd name="connsiteY11" fmla="*/ 556781 h 561975"/>
              <a:gd name="connsiteX12" fmla="*/ 117670 w 571500"/>
              <a:gd name="connsiteY12" fmla="*/ 531063 h 561975"/>
              <a:gd name="connsiteX13" fmla="*/ 153864 w 571500"/>
              <a:gd name="connsiteY13" fmla="*/ 485343 h 561975"/>
              <a:gd name="connsiteX14" fmla="*/ 163389 w 571500"/>
              <a:gd name="connsiteY14" fmla="*/ 485343 h 561975"/>
              <a:gd name="connsiteX15" fmla="*/ 199584 w 571500"/>
              <a:gd name="connsiteY15" fmla="*/ 455816 h 561975"/>
              <a:gd name="connsiteX16" fmla="*/ 159580 w 571500"/>
              <a:gd name="connsiteY16" fmla="*/ 436766 h 561975"/>
              <a:gd name="connsiteX17" fmla="*/ 59567 w 571500"/>
              <a:gd name="connsiteY17" fmla="*/ 435813 h 561975"/>
              <a:gd name="connsiteX18" fmla="*/ 7180 w 571500"/>
              <a:gd name="connsiteY18" fmla="*/ 383426 h 561975"/>
              <a:gd name="connsiteX19" fmla="*/ 7180 w 571500"/>
              <a:gd name="connsiteY19" fmla="*/ 59576 h 561975"/>
              <a:gd name="connsiteX20" fmla="*/ 64330 w 571500"/>
              <a:gd name="connsiteY20" fmla="*/ 7188 h 561975"/>
              <a:gd name="connsiteX21" fmla="*/ 288167 w 571500"/>
              <a:gd name="connsiteY21" fmla="*/ 8141 h 561975"/>
              <a:gd name="connsiteX22" fmla="*/ 324362 w 571500"/>
              <a:gd name="connsiteY22" fmla="*/ 184353 h 561975"/>
              <a:gd name="connsiteX23" fmla="*/ 294834 w 571500"/>
              <a:gd name="connsiteY23" fmla="*/ 326276 h 561975"/>
              <a:gd name="connsiteX24" fmla="*/ 284357 w 571500"/>
              <a:gd name="connsiteY24" fmla="*/ 345326 h 561975"/>
              <a:gd name="connsiteX25" fmla="*/ 266259 w 571500"/>
              <a:gd name="connsiteY25" fmla="*/ 328181 h 561975"/>
              <a:gd name="connsiteX26" fmla="*/ 231970 w 571500"/>
              <a:gd name="connsiteY26" fmla="*/ 211023 h 561975"/>
              <a:gd name="connsiteX27" fmla="*/ 151007 w 571500"/>
              <a:gd name="connsiteY27" fmla="*/ 235788 h 561975"/>
              <a:gd name="connsiteX28" fmla="*/ 47184 w 571500"/>
              <a:gd name="connsiteY28" fmla="*/ 340563 h 561975"/>
              <a:gd name="connsiteX29" fmla="*/ 91952 w 571500"/>
              <a:gd name="connsiteY29" fmla="*/ 386283 h 561975"/>
              <a:gd name="connsiteX30" fmla="*/ 486287 w 571500"/>
              <a:gd name="connsiteY30" fmla="*/ 386283 h 561975"/>
              <a:gd name="connsiteX31" fmla="*/ 529150 w 571500"/>
              <a:gd name="connsiteY31" fmla="*/ 344373 h 561975"/>
              <a:gd name="connsiteX32" fmla="*/ 418659 w 571500"/>
              <a:gd name="connsiteY32" fmla="*/ 235788 h 561975"/>
              <a:gd name="connsiteX33" fmla="*/ 324362 w 571500"/>
              <a:gd name="connsiteY33" fmla="*/ 184353 h 561975"/>
              <a:gd name="connsiteX34" fmla="*/ 274832 w 571500"/>
              <a:gd name="connsiteY34" fmla="*/ 266268 h 561975"/>
              <a:gd name="connsiteX35" fmla="*/ 281499 w 571500"/>
              <a:gd name="connsiteY35" fmla="*/ 265316 h 561975"/>
              <a:gd name="connsiteX36" fmla="*/ 293882 w 571500"/>
              <a:gd name="connsiteY36" fmla="*/ 200546 h 561975"/>
              <a:gd name="connsiteX37" fmla="*/ 308170 w 571500"/>
              <a:gd name="connsiteY37" fmla="*/ 135776 h 561975"/>
              <a:gd name="connsiteX38" fmla="*/ 326267 w 571500"/>
              <a:gd name="connsiteY38" fmla="*/ 102438 h 561975"/>
              <a:gd name="connsiteX39" fmla="*/ 344364 w 571500"/>
              <a:gd name="connsiteY39" fmla="*/ 131966 h 561975"/>
              <a:gd name="connsiteX40" fmla="*/ 451045 w 571500"/>
              <a:gd name="connsiteY40" fmla="*/ 209118 h 561975"/>
              <a:gd name="connsiteX41" fmla="*/ 493907 w 571500"/>
              <a:gd name="connsiteY41" fmla="*/ 209118 h 561975"/>
              <a:gd name="connsiteX42" fmla="*/ 526292 w 571500"/>
              <a:gd name="connsiteY42" fmla="*/ 167208 h 561975"/>
              <a:gd name="connsiteX43" fmla="*/ 495812 w 571500"/>
              <a:gd name="connsiteY43" fmla="*/ 53861 h 561975"/>
              <a:gd name="connsiteX44" fmla="*/ 77664 w 571500"/>
              <a:gd name="connsiteY44" fmla="*/ 51003 h 561975"/>
              <a:gd name="connsiteX45" fmla="*/ 48137 w 571500"/>
              <a:gd name="connsiteY45" fmla="*/ 73863 h 561975"/>
              <a:gd name="connsiteX46" fmla="*/ 48137 w 571500"/>
              <a:gd name="connsiteY46" fmla="*/ 188163 h 561975"/>
              <a:gd name="connsiteX47" fmla="*/ 58614 w 571500"/>
              <a:gd name="connsiteY47" fmla="*/ 206261 h 561975"/>
              <a:gd name="connsiteX48" fmla="*/ 181487 w 571500"/>
              <a:gd name="connsiteY48" fmla="*/ 208166 h 561975"/>
              <a:gd name="connsiteX49" fmla="*/ 213872 w 571500"/>
              <a:gd name="connsiteY49" fmla="*/ 171971 h 561975"/>
              <a:gd name="connsiteX50" fmla="*/ 230064 w 571500"/>
              <a:gd name="connsiteY50" fmla="*/ 156731 h 561975"/>
              <a:gd name="connsiteX51" fmla="*/ 246257 w 571500"/>
              <a:gd name="connsiteY51" fmla="*/ 176733 h 561975"/>
              <a:gd name="connsiteX52" fmla="*/ 274832 w 571500"/>
              <a:gd name="connsiteY52" fmla="*/ 26626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1500" h="561975">
                <a:moveTo>
                  <a:pt x="288167" y="8141"/>
                </a:moveTo>
                <a:cubicBezTo>
                  <a:pt x="361509" y="8141"/>
                  <a:pt x="433900" y="9093"/>
                  <a:pt x="507242" y="8141"/>
                </a:cubicBezTo>
                <a:cubicBezTo>
                  <a:pt x="549152" y="7188"/>
                  <a:pt x="568202" y="26238"/>
                  <a:pt x="568202" y="68148"/>
                </a:cubicBezTo>
                <a:cubicBezTo>
                  <a:pt x="567250" y="172923"/>
                  <a:pt x="568202" y="277698"/>
                  <a:pt x="568202" y="382473"/>
                </a:cubicBezTo>
                <a:cubicBezTo>
                  <a:pt x="568202" y="419621"/>
                  <a:pt x="551057" y="437718"/>
                  <a:pt x="512957" y="437718"/>
                </a:cubicBezTo>
                <a:cubicBezTo>
                  <a:pt x="472952" y="436766"/>
                  <a:pt x="433900" y="437718"/>
                  <a:pt x="393895" y="437718"/>
                </a:cubicBezTo>
                <a:cubicBezTo>
                  <a:pt x="379607" y="437718"/>
                  <a:pt x="364367" y="435813"/>
                  <a:pt x="364367" y="457721"/>
                </a:cubicBezTo>
                <a:cubicBezTo>
                  <a:pt x="364367" y="477723"/>
                  <a:pt x="372939" y="486296"/>
                  <a:pt x="392942" y="485343"/>
                </a:cubicBezTo>
                <a:cubicBezTo>
                  <a:pt x="399609" y="485343"/>
                  <a:pt x="405324" y="485343"/>
                  <a:pt x="411992" y="485343"/>
                </a:cubicBezTo>
                <a:cubicBezTo>
                  <a:pt x="441520" y="487248"/>
                  <a:pt x="447234" y="508203"/>
                  <a:pt x="447234" y="532016"/>
                </a:cubicBezTo>
                <a:cubicBezTo>
                  <a:pt x="447234" y="557733"/>
                  <a:pt x="428184" y="556781"/>
                  <a:pt x="410087" y="556781"/>
                </a:cubicBezTo>
                <a:cubicBezTo>
                  <a:pt x="326267" y="556781"/>
                  <a:pt x="241495" y="556781"/>
                  <a:pt x="157674" y="556781"/>
                </a:cubicBezTo>
                <a:cubicBezTo>
                  <a:pt x="139577" y="556781"/>
                  <a:pt x="116717" y="561543"/>
                  <a:pt x="117670" y="531063"/>
                </a:cubicBezTo>
                <a:cubicBezTo>
                  <a:pt x="118622" y="506298"/>
                  <a:pt x="125289" y="487248"/>
                  <a:pt x="153864" y="485343"/>
                </a:cubicBezTo>
                <a:cubicBezTo>
                  <a:pt x="156722" y="485343"/>
                  <a:pt x="160532" y="485343"/>
                  <a:pt x="163389" y="485343"/>
                </a:cubicBezTo>
                <a:cubicBezTo>
                  <a:pt x="184345" y="486296"/>
                  <a:pt x="202442" y="483438"/>
                  <a:pt x="199584" y="455816"/>
                </a:cubicBezTo>
                <a:cubicBezTo>
                  <a:pt x="196727" y="426288"/>
                  <a:pt x="173867" y="437718"/>
                  <a:pt x="159580" y="436766"/>
                </a:cubicBezTo>
                <a:cubicBezTo>
                  <a:pt x="126242" y="434861"/>
                  <a:pt x="92905" y="435813"/>
                  <a:pt x="59567" y="435813"/>
                </a:cubicBezTo>
                <a:cubicBezTo>
                  <a:pt x="24324" y="435813"/>
                  <a:pt x="6227" y="418668"/>
                  <a:pt x="7180" y="383426"/>
                </a:cubicBezTo>
                <a:cubicBezTo>
                  <a:pt x="7180" y="275793"/>
                  <a:pt x="7180" y="167208"/>
                  <a:pt x="7180" y="59576"/>
                </a:cubicBezTo>
                <a:cubicBezTo>
                  <a:pt x="7180" y="20523"/>
                  <a:pt x="28134" y="6236"/>
                  <a:pt x="64330" y="7188"/>
                </a:cubicBezTo>
                <a:cubicBezTo>
                  <a:pt x="138624" y="8141"/>
                  <a:pt x="213872" y="8141"/>
                  <a:pt x="288167" y="8141"/>
                </a:cubicBezTo>
                <a:close/>
                <a:moveTo>
                  <a:pt x="324362" y="184353"/>
                </a:moveTo>
                <a:cubicBezTo>
                  <a:pt x="314837" y="231978"/>
                  <a:pt x="304359" y="278651"/>
                  <a:pt x="294834" y="326276"/>
                </a:cubicBezTo>
                <a:cubicBezTo>
                  <a:pt x="292930" y="333896"/>
                  <a:pt x="292930" y="343421"/>
                  <a:pt x="284357" y="345326"/>
                </a:cubicBezTo>
                <a:cubicBezTo>
                  <a:pt x="271974" y="348183"/>
                  <a:pt x="269117" y="335801"/>
                  <a:pt x="266259" y="328181"/>
                </a:cubicBezTo>
                <a:cubicBezTo>
                  <a:pt x="253877" y="290081"/>
                  <a:pt x="243399" y="251028"/>
                  <a:pt x="231970" y="211023"/>
                </a:cubicBezTo>
                <a:cubicBezTo>
                  <a:pt x="194822" y="235788"/>
                  <a:pt x="194822" y="235788"/>
                  <a:pt x="151007" y="235788"/>
                </a:cubicBezTo>
                <a:cubicBezTo>
                  <a:pt x="46232" y="235788"/>
                  <a:pt x="48137" y="235788"/>
                  <a:pt x="47184" y="340563"/>
                </a:cubicBezTo>
                <a:cubicBezTo>
                  <a:pt x="47184" y="374853"/>
                  <a:pt x="54805" y="387236"/>
                  <a:pt x="91952" y="386283"/>
                </a:cubicBezTo>
                <a:cubicBezTo>
                  <a:pt x="223397" y="384378"/>
                  <a:pt x="354842" y="384378"/>
                  <a:pt x="486287" y="386283"/>
                </a:cubicBezTo>
                <a:cubicBezTo>
                  <a:pt x="518672" y="386283"/>
                  <a:pt x="529150" y="377711"/>
                  <a:pt x="529150" y="344373"/>
                </a:cubicBezTo>
                <a:cubicBezTo>
                  <a:pt x="529150" y="235788"/>
                  <a:pt x="530102" y="235788"/>
                  <a:pt x="418659" y="235788"/>
                </a:cubicBezTo>
                <a:cubicBezTo>
                  <a:pt x="378655" y="235788"/>
                  <a:pt x="331030" y="248171"/>
                  <a:pt x="324362" y="184353"/>
                </a:cubicBezTo>
                <a:close/>
                <a:moveTo>
                  <a:pt x="274832" y="266268"/>
                </a:moveTo>
                <a:cubicBezTo>
                  <a:pt x="276737" y="266268"/>
                  <a:pt x="279595" y="265316"/>
                  <a:pt x="281499" y="265316"/>
                </a:cubicBezTo>
                <a:cubicBezTo>
                  <a:pt x="285309" y="243408"/>
                  <a:pt x="290072" y="221501"/>
                  <a:pt x="293882" y="200546"/>
                </a:cubicBezTo>
                <a:cubicBezTo>
                  <a:pt x="298645" y="178638"/>
                  <a:pt x="302455" y="156731"/>
                  <a:pt x="308170" y="135776"/>
                </a:cubicBezTo>
                <a:cubicBezTo>
                  <a:pt x="311980" y="123393"/>
                  <a:pt x="305312" y="102438"/>
                  <a:pt x="326267" y="102438"/>
                </a:cubicBezTo>
                <a:cubicBezTo>
                  <a:pt x="342459" y="102438"/>
                  <a:pt x="340555" y="121488"/>
                  <a:pt x="344364" y="131966"/>
                </a:cubicBezTo>
                <a:cubicBezTo>
                  <a:pt x="369130" y="209118"/>
                  <a:pt x="369130" y="209118"/>
                  <a:pt x="451045" y="209118"/>
                </a:cubicBezTo>
                <a:cubicBezTo>
                  <a:pt x="465332" y="209118"/>
                  <a:pt x="479620" y="208166"/>
                  <a:pt x="493907" y="209118"/>
                </a:cubicBezTo>
                <a:cubicBezTo>
                  <a:pt x="527245" y="212928"/>
                  <a:pt x="532959" y="191021"/>
                  <a:pt x="526292" y="167208"/>
                </a:cubicBezTo>
                <a:cubicBezTo>
                  <a:pt x="515814" y="128156"/>
                  <a:pt x="560582" y="58623"/>
                  <a:pt x="495812" y="53861"/>
                </a:cubicBezTo>
                <a:cubicBezTo>
                  <a:pt x="356747" y="43383"/>
                  <a:pt x="216730" y="51003"/>
                  <a:pt x="77664" y="51003"/>
                </a:cubicBezTo>
                <a:cubicBezTo>
                  <a:pt x="62424" y="51003"/>
                  <a:pt x="48137" y="53861"/>
                  <a:pt x="48137" y="73863"/>
                </a:cubicBezTo>
                <a:cubicBezTo>
                  <a:pt x="48137" y="111963"/>
                  <a:pt x="48137" y="150063"/>
                  <a:pt x="48137" y="188163"/>
                </a:cubicBezTo>
                <a:cubicBezTo>
                  <a:pt x="48137" y="196736"/>
                  <a:pt x="50042" y="206261"/>
                  <a:pt x="58614" y="206261"/>
                </a:cubicBezTo>
                <a:cubicBezTo>
                  <a:pt x="99572" y="208166"/>
                  <a:pt x="140530" y="208166"/>
                  <a:pt x="181487" y="208166"/>
                </a:cubicBezTo>
                <a:cubicBezTo>
                  <a:pt x="204347" y="208166"/>
                  <a:pt x="204347" y="185306"/>
                  <a:pt x="213872" y="171971"/>
                </a:cubicBezTo>
                <a:cubicBezTo>
                  <a:pt x="217682" y="166256"/>
                  <a:pt x="224349" y="157683"/>
                  <a:pt x="230064" y="156731"/>
                </a:cubicBezTo>
                <a:cubicBezTo>
                  <a:pt x="241495" y="155778"/>
                  <a:pt x="243399" y="168161"/>
                  <a:pt x="246257" y="176733"/>
                </a:cubicBezTo>
                <a:cubicBezTo>
                  <a:pt x="255782" y="206261"/>
                  <a:pt x="265307" y="235788"/>
                  <a:pt x="274832" y="266268"/>
                </a:cubicBezTo>
                <a:close/>
              </a:path>
            </a:pathLst>
          </a:custGeom>
          <a:solidFill>
            <a:srgbClr val="E08913"/>
          </a:solidFill>
          <a:ln w="9525" cap="flat">
            <a:noFill/>
            <a:prstDash val="solid"/>
            <a:miter/>
          </a:ln>
        </p:spPr>
        <p:txBody>
          <a:bodyPr rtlCol="0" anchor="ctr"/>
          <a:lstStyle/>
          <a:p>
            <a:endParaRPr lang="en-US"/>
          </a:p>
        </p:txBody>
      </p:sp>
      <p:sp>
        <p:nvSpPr>
          <p:cNvPr id="1396" name="Freeform: Shape 1101">
            <a:extLst>
              <a:ext uri="{FF2B5EF4-FFF2-40B4-BE49-F238E27FC236}">
                <a16:creationId xmlns:a16="http://schemas.microsoft.com/office/drawing/2014/main" id="{3AF17FFC-52A4-1E47-8D2B-FFFE6FC736BF}"/>
              </a:ext>
            </a:extLst>
          </p:cNvPr>
          <p:cNvSpPr/>
          <p:nvPr/>
        </p:nvSpPr>
        <p:spPr>
          <a:xfrm>
            <a:off x="7455180" y="4658505"/>
            <a:ext cx="237246" cy="237246"/>
          </a:xfrm>
          <a:custGeom>
            <a:avLst/>
            <a:gdLst>
              <a:gd name="connsiteX0" fmla="*/ 542860 w 561975"/>
              <a:gd name="connsiteY0" fmla="*/ 110966 h 561975"/>
              <a:gd name="connsiteX1" fmla="*/ 396176 w 561975"/>
              <a:gd name="connsiteY1" fmla="*/ 7144 h 561975"/>
              <a:gd name="connsiteX2" fmla="*/ 283780 w 561975"/>
              <a:gd name="connsiteY2" fmla="*/ 51911 h 561975"/>
              <a:gd name="connsiteX3" fmla="*/ 52323 w 561975"/>
              <a:gd name="connsiteY3" fmla="*/ 284321 h 561975"/>
              <a:gd name="connsiteX4" fmla="*/ 57085 w 561975"/>
              <a:gd name="connsiteY4" fmla="*/ 506254 h 561975"/>
              <a:gd name="connsiteX5" fmla="*/ 282828 w 561975"/>
              <a:gd name="connsiteY5" fmla="*/ 513874 h 561975"/>
              <a:gd name="connsiteX6" fmla="*/ 514285 w 561975"/>
              <a:gd name="connsiteY6" fmla="*/ 282416 h 561975"/>
              <a:gd name="connsiteX7" fmla="*/ 542860 w 561975"/>
              <a:gd name="connsiteY7" fmla="*/ 110966 h 561975"/>
              <a:gd name="connsiteX8" fmla="*/ 265683 w 561975"/>
              <a:gd name="connsiteY8" fmla="*/ 264319 h 561975"/>
              <a:gd name="connsiteX9" fmla="*/ 342835 w 561975"/>
              <a:gd name="connsiteY9" fmla="*/ 341471 h 561975"/>
              <a:gd name="connsiteX10" fmla="*/ 343788 w 561975"/>
              <a:gd name="connsiteY10" fmla="*/ 391954 h 561975"/>
              <a:gd name="connsiteX11" fmla="*/ 240918 w 561975"/>
              <a:gd name="connsiteY11" fmla="*/ 491014 h 561975"/>
              <a:gd name="connsiteX12" fmla="*/ 93280 w 561975"/>
              <a:gd name="connsiteY12" fmla="*/ 481489 h 561975"/>
              <a:gd name="connsiteX13" fmla="*/ 69468 w 561975"/>
              <a:gd name="connsiteY13" fmla="*/ 331946 h 561975"/>
              <a:gd name="connsiteX14" fmla="*/ 320928 w 561975"/>
              <a:gd name="connsiteY14" fmla="*/ 75724 h 561975"/>
              <a:gd name="connsiteX15" fmla="*/ 362838 w 561975"/>
              <a:gd name="connsiteY15" fmla="*/ 71914 h 561975"/>
              <a:gd name="connsiteX16" fmla="*/ 263778 w 561975"/>
              <a:gd name="connsiteY16" fmla="*/ 163354 h 561975"/>
              <a:gd name="connsiteX17" fmla="*/ 265683 w 561975"/>
              <a:gd name="connsiteY17" fmla="*/ 264319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975" h="561975">
                <a:moveTo>
                  <a:pt x="542860" y="110966"/>
                </a:moveTo>
                <a:cubicBezTo>
                  <a:pt x="513333" y="46196"/>
                  <a:pt x="459993" y="13811"/>
                  <a:pt x="396176" y="7144"/>
                </a:cubicBezTo>
                <a:cubicBezTo>
                  <a:pt x="348550" y="9049"/>
                  <a:pt x="312355" y="23336"/>
                  <a:pt x="283780" y="51911"/>
                </a:cubicBezTo>
                <a:cubicBezTo>
                  <a:pt x="206628" y="129064"/>
                  <a:pt x="127570" y="205264"/>
                  <a:pt x="52323" y="284321"/>
                </a:cubicBezTo>
                <a:cubicBezTo>
                  <a:pt x="-10542" y="350044"/>
                  <a:pt x="-6732" y="442436"/>
                  <a:pt x="57085" y="506254"/>
                </a:cubicBezTo>
                <a:cubicBezTo>
                  <a:pt x="123760" y="572929"/>
                  <a:pt x="216153" y="577691"/>
                  <a:pt x="282828" y="513874"/>
                </a:cubicBezTo>
                <a:cubicBezTo>
                  <a:pt x="361885" y="438626"/>
                  <a:pt x="439038" y="360521"/>
                  <a:pt x="514285" y="282416"/>
                </a:cubicBezTo>
                <a:cubicBezTo>
                  <a:pt x="561910" y="232886"/>
                  <a:pt x="571435" y="173831"/>
                  <a:pt x="542860" y="110966"/>
                </a:cubicBezTo>
                <a:close/>
                <a:moveTo>
                  <a:pt x="265683" y="264319"/>
                </a:moveTo>
                <a:cubicBezTo>
                  <a:pt x="291400" y="290036"/>
                  <a:pt x="316165" y="316706"/>
                  <a:pt x="342835" y="341471"/>
                </a:cubicBezTo>
                <a:cubicBezTo>
                  <a:pt x="361885" y="359569"/>
                  <a:pt x="363790" y="372904"/>
                  <a:pt x="343788" y="391954"/>
                </a:cubicBezTo>
                <a:cubicBezTo>
                  <a:pt x="308545" y="424339"/>
                  <a:pt x="278065" y="460534"/>
                  <a:pt x="240918" y="491014"/>
                </a:cubicBezTo>
                <a:cubicBezTo>
                  <a:pt x="197103" y="527209"/>
                  <a:pt x="137095" y="521494"/>
                  <a:pt x="93280" y="481489"/>
                </a:cubicBezTo>
                <a:cubicBezTo>
                  <a:pt x="48513" y="439579"/>
                  <a:pt x="32320" y="372904"/>
                  <a:pt x="69468" y="331946"/>
                </a:cubicBezTo>
                <a:cubicBezTo>
                  <a:pt x="150430" y="243364"/>
                  <a:pt x="225678" y="149066"/>
                  <a:pt x="320928" y="75724"/>
                </a:cubicBezTo>
                <a:cubicBezTo>
                  <a:pt x="331405" y="67151"/>
                  <a:pt x="339978" y="59531"/>
                  <a:pt x="362838" y="71914"/>
                </a:cubicBezTo>
                <a:cubicBezTo>
                  <a:pt x="328548" y="103346"/>
                  <a:pt x="295210" y="132874"/>
                  <a:pt x="263778" y="163354"/>
                </a:cubicBezTo>
                <a:cubicBezTo>
                  <a:pt x="214248" y="211931"/>
                  <a:pt x="214248" y="212884"/>
                  <a:pt x="265683" y="264319"/>
                </a:cubicBezTo>
                <a:close/>
              </a:path>
            </a:pathLst>
          </a:custGeom>
          <a:solidFill>
            <a:srgbClr val="E08913"/>
          </a:solidFill>
          <a:ln w="9525" cap="flat">
            <a:noFill/>
            <a:prstDash val="solid"/>
            <a:miter/>
          </a:ln>
        </p:spPr>
        <p:txBody>
          <a:bodyPr rtlCol="0" anchor="ctr"/>
          <a:lstStyle/>
          <a:p>
            <a:endParaRPr lang="en-US"/>
          </a:p>
        </p:txBody>
      </p:sp>
      <p:grpSp>
        <p:nvGrpSpPr>
          <p:cNvPr id="1397" name="Group 1396">
            <a:extLst>
              <a:ext uri="{FF2B5EF4-FFF2-40B4-BE49-F238E27FC236}">
                <a16:creationId xmlns:a16="http://schemas.microsoft.com/office/drawing/2014/main" id="{776E7923-D824-BE44-8037-74E94C88EC4F}"/>
              </a:ext>
            </a:extLst>
          </p:cNvPr>
          <p:cNvGrpSpPr/>
          <p:nvPr/>
        </p:nvGrpSpPr>
        <p:grpSpPr>
          <a:xfrm>
            <a:off x="8047510" y="4651749"/>
            <a:ext cx="246679" cy="241707"/>
            <a:chOff x="5832511" y="3152429"/>
            <a:chExt cx="584320" cy="572543"/>
          </a:xfrm>
          <a:solidFill>
            <a:srgbClr val="E08913"/>
          </a:solidFill>
        </p:grpSpPr>
        <p:sp>
          <p:nvSpPr>
            <p:cNvPr id="1398" name="Freeform: Shape 1103">
              <a:extLst>
                <a:ext uri="{FF2B5EF4-FFF2-40B4-BE49-F238E27FC236}">
                  <a16:creationId xmlns:a16="http://schemas.microsoft.com/office/drawing/2014/main" id="{C998A949-EF9D-1544-A5B5-21ED49CDEC88}"/>
                </a:ext>
              </a:extLst>
            </p:cNvPr>
            <p:cNvSpPr/>
            <p:nvPr/>
          </p:nvSpPr>
          <p:spPr>
            <a:xfrm>
              <a:off x="5833527" y="3153571"/>
              <a:ext cx="400050" cy="285750"/>
            </a:xfrm>
            <a:custGeom>
              <a:avLst/>
              <a:gdLst>
                <a:gd name="connsiteX0" fmla="*/ 205323 w 400050"/>
                <a:gd name="connsiteY0" fmla="*/ 37304 h 285750"/>
                <a:gd name="connsiteX1" fmla="*/ 146268 w 400050"/>
                <a:gd name="connsiteY1" fmla="*/ 44924 h 285750"/>
                <a:gd name="connsiteX2" fmla="*/ 8156 w 400050"/>
                <a:gd name="connsiteY2" fmla="*/ 257332 h 285750"/>
                <a:gd name="connsiteX3" fmla="*/ 32921 w 400050"/>
                <a:gd name="connsiteY3" fmla="*/ 284001 h 285750"/>
                <a:gd name="connsiteX4" fmla="*/ 123408 w 400050"/>
                <a:gd name="connsiteY4" fmla="*/ 244949 h 285750"/>
                <a:gd name="connsiteX5" fmla="*/ 219611 w 400050"/>
                <a:gd name="connsiteY5" fmla="*/ 191609 h 285750"/>
                <a:gd name="connsiteX6" fmla="*/ 243423 w 400050"/>
                <a:gd name="connsiteY6" fmla="*/ 75404 h 285750"/>
                <a:gd name="connsiteX7" fmla="*/ 378679 w 400050"/>
                <a:gd name="connsiteY7" fmla="*/ 64926 h 285750"/>
                <a:gd name="connsiteX8" fmla="*/ 397729 w 400050"/>
                <a:gd name="connsiteY8" fmla="*/ 48734 h 285750"/>
                <a:gd name="connsiteX9" fmla="*/ 381536 w 400050"/>
                <a:gd name="connsiteY9" fmla="*/ 33494 h 285750"/>
                <a:gd name="connsiteX10" fmla="*/ 219611 w 400050"/>
                <a:gd name="connsiteY10" fmla="*/ 9682 h 285750"/>
                <a:gd name="connsiteX11" fmla="*/ 205323 w 400050"/>
                <a:gd name="connsiteY11" fmla="*/ 3730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0050" h="285750">
                  <a:moveTo>
                    <a:pt x="205323" y="37304"/>
                  </a:moveTo>
                  <a:cubicBezTo>
                    <a:pt x="186273" y="43019"/>
                    <a:pt x="168176" y="29684"/>
                    <a:pt x="146268" y="44924"/>
                  </a:cubicBezTo>
                  <a:cubicBezTo>
                    <a:pt x="69116" y="96359"/>
                    <a:pt x="25301" y="166844"/>
                    <a:pt x="8156" y="257332"/>
                  </a:cubicBezTo>
                  <a:cubicBezTo>
                    <a:pt x="4346" y="278287"/>
                    <a:pt x="11013" y="283049"/>
                    <a:pt x="32921" y="284001"/>
                  </a:cubicBezTo>
                  <a:cubicBezTo>
                    <a:pt x="71973" y="284954"/>
                    <a:pt x="94833" y="243997"/>
                    <a:pt x="123408" y="244949"/>
                  </a:cubicBezTo>
                  <a:cubicBezTo>
                    <a:pt x="171033" y="245901"/>
                    <a:pt x="190083" y="215422"/>
                    <a:pt x="219611" y="191609"/>
                  </a:cubicBezTo>
                  <a:cubicBezTo>
                    <a:pt x="263426" y="157319"/>
                    <a:pt x="270093" y="121124"/>
                    <a:pt x="243423" y="75404"/>
                  </a:cubicBezTo>
                  <a:cubicBezTo>
                    <a:pt x="288191" y="64926"/>
                    <a:pt x="335816" y="99217"/>
                    <a:pt x="378679" y="64926"/>
                  </a:cubicBezTo>
                  <a:cubicBezTo>
                    <a:pt x="385346" y="59212"/>
                    <a:pt x="399634" y="61117"/>
                    <a:pt x="397729" y="48734"/>
                  </a:cubicBezTo>
                  <a:cubicBezTo>
                    <a:pt x="396776" y="43019"/>
                    <a:pt x="388204" y="37304"/>
                    <a:pt x="381536" y="33494"/>
                  </a:cubicBezTo>
                  <a:cubicBezTo>
                    <a:pt x="331054" y="3967"/>
                    <a:pt x="275808" y="4919"/>
                    <a:pt x="219611" y="9682"/>
                  </a:cubicBezTo>
                  <a:cubicBezTo>
                    <a:pt x="198656" y="10634"/>
                    <a:pt x="209133" y="27779"/>
                    <a:pt x="205323" y="37304"/>
                  </a:cubicBezTo>
                  <a:close/>
                </a:path>
              </a:pathLst>
            </a:custGeom>
            <a:grpFill/>
            <a:ln w="9525" cap="flat">
              <a:noFill/>
              <a:prstDash val="solid"/>
              <a:miter/>
            </a:ln>
          </p:spPr>
          <p:txBody>
            <a:bodyPr rtlCol="0" anchor="ctr"/>
            <a:lstStyle/>
            <a:p>
              <a:endParaRPr lang="en-US"/>
            </a:p>
          </p:txBody>
        </p:sp>
        <p:sp>
          <p:nvSpPr>
            <p:cNvPr id="1399" name="Freeform: Shape 1104">
              <a:extLst>
                <a:ext uri="{FF2B5EF4-FFF2-40B4-BE49-F238E27FC236}">
                  <a16:creationId xmlns:a16="http://schemas.microsoft.com/office/drawing/2014/main" id="{9F0384DF-CF41-5242-9A1A-46F94FF35182}"/>
                </a:ext>
              </a:extLst>
            </p:cNvPr>
            <p:cNvSpPr/>
            <p:nvPr/>
          </p:nvSpPr>
          <p:spPr>
            <a:xfrm>
              <a:off x="5927621" y="3458272"/>
              <a:ext cx="304800" cy="266700"/>
            </a:xfrm>
            <a:custGeom>
              <a:avLst/>
              <a:gdLst>
                <a:gd name="connsiteX0" fmla="*/ 304587 w 304800"/>
                <a:gd name="connsiteY0" fmla="*/ 161228 h 266700"/>
                <a:gd name="connsiteX1" fmla="*/ 299824 w 304800"/>
                <a:gd name="connsiteY1" fmla="*/ 122175 h 266700"/>
                <a:gd name="connsiteX2" fmla="*/ 132184 w 304800"/>
                <a:gd name="connsiteY2" fmla="*/ 7875 h 266700"/>
                <a:gd name="connsiteX3" fmla="*/ 44554 w 304800"/>
                <a:gd name="connsiteY3" fmla="*/ 48833 h 266700"/>
                <a:gd name="connsiteX4" fmla="*/ 113134 w 304800"/>
                <a:gd name="connsiteY4" fmla="*/ 251715 h 266700"/>
                <a:gd name="connsiteX5" fmla="*/ 220767 w 304800"/>
                <a:gd name="connsiteY5" fmla="*/ 264098 h 266700"/>
                <a:gd name="connsiteX6" fmla="*/ 304587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4587" y="161228"/>
                  </a:moveTo>
                  <a:cubicBezTo>
                    <a:pt x="303634" y="156465"/>
                    <a:pt x="307444" y="135510"/>
                    <a:pt x="299824" y="122175"/>
                  </a:cubicBezTo>
                  <a:cubicBezTo>
                    <a:pt x="261724" y="60263"/>
                    <a:pt x="209337" y="16448"/>
                    <a:pt x="132184" y="7875"/>
                  </a:cubicBezTo>
                  <a:cubicBezTo>
                    <a:pt x="92179" y="3113"/>
                    <a:pt x="63604" y="22163"/>
                    <a:pt x="44554" y="48833"/>
                  </a:cubicBezTo>
                  <a:cubicBezTo>
                    <a:pt x="-23073" y="145035"/>
                    <a:pt x="1692" y="215520"/>
                    <a:pt x="113134" y="251715"/>
                  </a:cubicBezTo>
                  <a:cubicBezTo>
                    <a:pt x="148377" y="263145"/>
                    <a:pt x="184572" y="267908"/>
                    <a:pt x="220767" y="264098"/>
                  </a:cubicBezTo>
                  <a:cubicBezTo>
                    <a:pt x="295062" y="257430"/>
                    <a:pt x="303634" y="247905"/>
                    <a:pt x="304587" y="161228"/>
                  </a:cubicBezTo>
                  <a:close/>
                </a:path>
              </a:pathLst>
            </a:custGeom>
            <a:grpFill/>
            <a:ln w="9525" cap="flat">
              <a:noFill/>
              <a:prstDash val="solid"/>
              <a:miter/>
            </a:ln>
          </p:spPr>
          <p:txBody>
            <a:bodyPr rtlCol="0" anchor="ctr"/>
            <a:lstStyle/>
            <a:p>
              <a:endParaRPr lang="en-US"/>
            </a:p>
          </p:txBody>
        </p:sp>
        <p:sp>
          <p:nvSpPr>
            <p:cNvPr id="1400" name="Freeform: Shape 1105">
              <a:extLst>
                <a:ext uri="{FF2B5EF4-FFF2-40B4-BE49-F238E27FC236}">
                  <a16:creationId xmlns:a16="http://schemas.microsoft.com/office/drawing/2014/main" id="{D208EC8A-A032-5948-AE6C-B621AD35567B}"/>
                </a:ext>
              </a:extLst>
            </p:cNvPr>
            <p:cNvSpPr/>
            <p:nvPr/>
          </p:nvSpPr>
          <p:spPr>
            <a:xfrm>
              <a:off x="6178706" y="3224954"/>
              <a:ext cx="238125" cy="361950"/>
            </a:xfrm>
            <a:custGeom>
              <a:avLst/>
              <a:gdLst>
                <a:gd name="connsiteX0" fmla="*/ 231619 w 238125"/>
                <a:gd name="connsiteY0" fmla="*/ 214524 h 361950"/>
                <a:gd name="connsiteX1" fmla="*/ 162086 w 238125"/>
                <a:gd name="connsiteY1" fmla="*/ 27834 h 361950"/>
                <a:gd name="connsiteX2" fmla="*/ 13496 w 238125"/>
                <a:gd name="connsiteY2" fmla="*/ 60219 h 361950"/>
                <a:gd name="connsiteX3" fmla="*/ 30641 w 238125"/>
                <a:gd name="connsiteY3" fmla="*/ 142134 h 361950"/>
                <a:gd name="connsiteX4" fmla="*/ 77314 w 238125"/>
                <a:gd name="connsiteY4" fmla="*/ 231669 h 361950"/>
                <a:gd name="connsiteX5" fmla="*/ 125891 w 238125"/>
                <a:gd name="connsiteY5" fmla="*/ 307869 h 361950"/>
                <a:gd name="connsiteX6" fmla="*/ 177326 w 238125"/>
                <a:gd name="connsiteY6" fmla="*/ 363114 h 361950"/>
                <a:gd name="connsiteX7" fmla="*/ 207806 w 238125"/>
                <a:gd name="connsiteY7" fmla="*/ 326919 h 361950"/>
                <a:gd name="connsiteX8" fmla="*/ 231619 w 238125"/>
                <a:gd name="connsiteY8" fmla="*/ 21452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4524"/>
                  </a:moveTo>
                  <a:cubicBezTo>
                    <a:pt x="236381" y="141181"/>
                    <a:pt x="209711" y="80221"/>
                    <a:pt x="162086" y="27834"/>
                  </a:cubicBezTo>
                  <a:cubicBezTo>
                    <a:pt x="125891" y="-12171"/>
                    <a:pt x="36356" y="9736"/>
                    <a:pt x="13496" y="60219"/>
                  </a:cubicBezTo>
                  <a:cubicBezTo>
                    <a:pt x="-2696" y="95461"/>
                    <a:pt x="15401" y="117369"/>
                    <a:pt x="30641" y="142134"/>
                  </a:cubicBezTo>
                  <a:cubicBezTo>
                    <a:pt x="48739" y="171661"/>
                    <a:pt x="47786" y="214524"/>
                    <a:pt x="77314" y="231669"/>
                  </a:cubicBezTo>
                  <a:cubicBezTo>
                    <a:pt x="109699" y="250719"/>
                    <a:pt x="127796" y="267864"/>
                    <a:pt x="125891" y="307869"/>
                  </a:cubicBezTo>
                  <a:cubicBezTo>
                    <a:pt x="123986" y="336444"/>
                    <a:pt x="154466" y="354541"/>
                    <a:pt x="177326" y="363114"/>
                  </a:cubicBezTo>
                  <a:cubicBezTo>
                    <a:pt x="194471" y="369781"/>
                    <a:pt x="200186" y="341206"/>
                    <a:pt x="207806" y="326919"/>
                  </a:cubicBezTo>
                  <a:cubicBezTo>
                    <a:pt x="225904" y="292629"/>
                    <a:pt x="235429" y="254529"/>
                    <a:pt x="231619" y="214524"/>
                  </a:cubicBezTo>
                  <a:close/>
                </a:path>
              </a:pathLst>
            </a:custGeom>
            <a:grpFill/>
            <a:ln w="9525" cap="flat">
              <a:noFill/>
              <a:prstDash val="solid"/>
              <a:miter/>
            </a:ln>
          </p:spPr>
          <p:txBody>
            <a:bodyPr rtlCol="0" anchor="ctr"/>
            <a:lstStyle/>
            <a:p>
              <a:endParaRPr lang="en-US"/>
            </a:p>
          </p:txBody>
        </p:sp>
        <p:sp>
          <p:nvSpPr>
            <p:cNvPr id="1401" name="Freeform: Shape 1106">
              <a:extLst>
                <a:ext uri="{FF2B5EF4-FFF2-40B4-BE49-F238E27FC236}">
                  <a16:creationId xmlns:a16="http://schemas.microsoft.com/office/drawing/2014/main" id="{AEC8FE4E-87F5-BA48-AA0E-FEAEC3AC69A4}"/>
                </a:ext>
              </a:extLst>
            </p:cNvPr>
            <p:cNvSpPr/>
            <p:nvPr/>
          </p:nvSpPr>
          <p:spPr>
            <a:xfrm>
              <a:off x="6013257" y="3328474"/>
              <a:ext cx="190500" cy="161925"/>
            </a:xfrm>
            <a:custGeom>
              <a:avLst/>
              <a:gdLst>
                <a:gd name="connsiteX0" fmla="*/ 185613 w 190500"/>
                <a:gd name="connsiteY0" fmla="*/ 151961 h 161925"/>
                <a:gd name="connsiteX1" fmla="*/ 132274 w 190500"/>
                <a:gd name="connsiteY1" fmla="*/ 20516 h 161925"/>
                <a:gd name="connsiteX2" fmla="*/ 93221 w 190500"/>
                <a:gd name="connsiteY2" fmla="*/ 7181 h 161925"/>
                <a:gd name="connsiteX3" fmla="*/ 7496 w 190500"/>
                <a:gd name="connsiteY3" fmla="*/ 91953 h 161925"/>
                <a:gd name="connsiteX4" fmla="*/ 27499 w 190500"/>
                <a:gd name="connsiteY4" fmla="*/ 113861 h 161925"/>
                <a:gd name="connsiteX5" fmla="*/ 159896 w 190500"/>
                <a:gd name="connsiteY5" fmla="*/ 157676 h 161925"/>
                <a:gd name="connsiteX6" fmla="*/ 185613 w 190500"/>
                <a:gd name="connsiteY6" fmla="*/ 151961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5613" y="151961"/>
                  </a:moveTo>
                  <a:cubicBezTo>
                    <a:pt x="184661" y="126243"/>
                    <a:pt x="141799" y="30993"/>
                    <a:pt x="132274" y="20516"/>
                  </a:cubicBezTo>
                  <a:cubicBezTo>
                    <a:pt x="120843" y="9086"/>
                    <a:pt x="106556" y="10038"/>
                    <a:pt x="93221" y="7181"/>
                  </a:cubicBezTo>
                  <a:cubicBezTo>
                    <a:pt x="79886" y="5276"/>
                    <a:pt x="10353" y="77666"/>
                    <a:pt x="7496" y="91953"/>
                  </a:cubicBezTo>
                  <a:cubicBezTo>
                    <a:pt x="4638" y="108146"/>
                    <a:pt x="19878" y="112908"/>
                    <a:pt x="27499" y="113861"/>
                  </a:cubicBezTo>
                  <a:cubicBezTo>
                    <a:pt x="73218" y="123386"/>
                    <a:pt x="117986" y="135768"/>
                    <a:pt x="159896" y="157676"/>
                  </a:cubicBezTo>
                  <a:cubicBezTo>
                    <a:pt x="177041" y="169106"/>
                    <a:pt x="185613" y="160533"/>
                    <a:pt x="185613" y="151961"/>
                  </a:cubicBezTo>
                  <a:close/>
                </a:path>
              </a:pathLst>
            </a:custGeom>
            <a:grpFill/>
            <a:ln w="9525" cap="flat">
              <a:noFill/>
              <a:prstDash val="solid"/>
              <a:miter/>
            </a:ln>
          </p:spPr>
          <p:txBody>
            <a:bodyPr rtlCol="0" anchor="ctr"/>
            <a:lstStyle/>
            <a:p>
              <a:endParaRPr lang="en-US"/>
            </a:p>
          </p:txBody>
        </p:sp>
        <p:sp>
          <p:nvSpPr>
            <p:cNvPr id="1402" name="Freeform: Shape 1107">
              <a:extLst>
                <a:ext uri="{FF2B5EF4-FFF2-40B4-BE49-F238E27FC236}">
                  <a16:creationId xmlns:a16="http://schemas.microsoft.com/office/drawing/2014/main" id="{A2AEB7FE-AB0B-1744-8373-9484B61D8B4B}"/>
                </a:ext>
              </a:extLst>
            </p:cNvPr>
            <p:cNvSpPr/>
            <p:nvPr/>
          </p:nvSpPr>
          <p:spPr>
            <a:xfrm>
              <a:off x="5832749" y="3439211"/>
              <a:ext cx="104775" cy="152400"/>
            </a:xfrm>
            <a:custGeom>
              <a:avLst/>
              <a:gdLst>
                <a:gd name="connsiteX0" fmla="*/ 57511 w 104775"/>
                <a:gd name="connsiteY0" fmla="*/ 151714 h 152400"/>
                <a:gd name="connsiteX1" fmla="*/ 98468 w 104775"/>
                <a:gd name="connsiteY1" fmla="*/ 55511 h 152400"/>
                <a:gd name="connsiteX2" fmla="*/ 84181 w 104775"/>
                <a:gd name="connsiteY2" fmla="*/ 14554 h 152400"/>
                <a:gd name="connsiteX3" fmla="*/ 20363 w 104775"/>
                <a:gd name="connsiteY3" fmla="*/ 14554 h 152400"/>
                <a:gd name="connsiteX4" fmla="*/ 11791 w 104775"/>
                <a:gd name="connsiteY4" fmla="*/ 50749 h 152400"/>
                <a:gd name="connsiteX5" fmla="*/ 57511 w 104775"/>
                <a:gd name="connsiteY5" fmla="*/ 15171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511" y="151714"/>
                  </a:moveTo>
                  <a:cubicBezTo>
                    <a:pt x="72751" y="116471"/>
                    <a:pt x="85133" y="85991"/>
                    <a:pt x="98468" y="55511"/>
                  </a:cubicBezTo>
                  <a:cubicBezTo>
                    <a:pt x="107041" y="36461"/>
                    <a:pt x="95611" y="23126"/>
                    <a:pt x="84181" y="14554"/>
                  </a:cubicBezTo>
                  <a:cubicBezTo>
                    <a:pt x="64178" y="1219"/>
                    <a:pt x="41318" y="8839"/>
                    <a:pt x="20363" y="14554"/>
                  </a:cubicBezTo>
                  <a:cubicBezTo>
                    <a:pt x="361" y="20269"/>
                    <a:pt x="7981" y="37414"/>
                    <a:pt x="11791" y="50749"/>
                  </a:cubicBezTo>
                  <a:cubicBezTo>
                    <a:pt x="18458" y="85039"/>
                    <a:pt x="28936" y="118376"/>
                    <a:pt x="57511" y="151714"/>
                  </a:cubicBezTo>
                  <a:close/>
                </a:path>
              </a:pathLst>
            </a:custGeom>
            <a:grpFill/>
            <a:ln w="9525" cap="flat">
              <a:noFill/>
              <a:prstDash val="solid"/>
              <a:miter/>
            </a:ln>
          </p:spPr>
          <p:txBody>
            <a:bodyPr rtlCol="0" anchor="ctr"/>
            <a:lstStyle/>
            <a:p>
              <a:endParaRPr lang="en-US"/>
            </a:p>
          </p:txBody>
        </p:sp>
        <p:sp>
          <p:nvSpPr>
            <p:cNvPr id="1403" name="Freeform: Shape 1108">
              <a:extLst>
                <a:ext uri="{FF2B5EF4-FFF2-40B4-BE49-F238E27FC236}">
                  <a16:creationId xmlns:a16="http://schemas.microsoft.com/office/drawing/2014/main" id="{84FE555F-5679-694B-BBFE-FAB30BFEE35B}"/>
                </a:ext>
              </a:extLst>
            </p:cNvPr>
            <p:cNvSpPr/>
            <p:nvPr/>
          </p:nvSpPr>
          <p:spPr>
            <a:xfrm>
              <a:off x="6255039" y="3577114"/>
              <a:ext cx="66675" cy="114300"/>
            </a:xfrm>
            <a:custGeom>
              <a:avLst/>
              <a:gdLst>
                <a:gd name="connsiteX0" fmla="*/ 10506 w 66675"/>
                <a:gd name="connsiteY0" fmla="*/ 7144 h 114300"/>
                <a:gd name="connsiteX1" fmla="*/ 12411 w 66675"/>
                <a:gd name="connsiteY1" fmla="*/ 109061 h 114300"/>
                <a:gd name="connsiteX2" fmla="*/ 10506 w 66675"/>
                <a:gd name="connsiteY2" fmla="*/ 7144 h 114300"/>
              </a:gdLst>
              <a:ahLst/>
              <a:cxnLst>
                <a:cxn ang="0">
                  <a:pos x="connsiteX0" y="connsiteY0"/>
                </a:cxn>
                <a:cxn ang="0">
                  <a:pos x="connsiteX1" y="connsiteY1"/>
                </a:cxn>
                <a:cxn ang="0">
                  <a:pos x="connsiteX2" y="connsiteY2"/>
                </a:cxn>
              </a:cxnLst>
              <a:rect l="l" t="t" r="r" b="b"/>
              <a:pathLst>
                <a:path w="66675" h="114300">
                  <a:moveTo>
                    <a:pt x="10506" y="7144"/>
                  </a:moveTo>
                  <a:cubicBezTo>
                    <a:pt x="7649" y="42386"/>
                    <a:pt x="3839" y="74771"/>
                    <a:pt x="12411" y="109061"/>
                  </a:cubicBezTo>
                  <a:cubicBezTo>
                    <a:pt x="78134" y="66199"/>
                    <a:pt x="77181" y="51911"/>
                    <a:pt x="10506" y="7144"/>
                  </a:cubicBezTo>
                  <a:close/>
                </a:path>
              </a:pathLst>
            </a:custGeom>
            <a:grpFill/>
            <a:ln w="9525" cap="flat">
              <a:noFill/>
              <a:prstDash val="solid"/>
              <a:miter/>
            </a:ln>
          </p:spPr>
          <p:txBody>
            <a:bodyPr rtlCol="0" anchor="ctr"/>
            <a:lstStyle/>
            <a:p>
              <a:endParaRPr lang="en-US"/>
            </a:p>
          </p:txBody>
        </p:sp>
        <p:sp>
          <p:nvSpPr>
            <p:cNvPr id="1404" name="Freeform: Shape 1109">
              <a:extLst>
                <a:ext uri="{FF2B5EF4-FFF2-40B4-BE49-F238E27FC236}">
                  <a16:creationId xmlns:a16="http://schemas.microsoft.com/office/drawing/2014/main" id="{0FDBD806-C266-8849-884B-889403C6F00C}"/>
                </a:ext>
              </a:extLst>
            </p:cNvPr>
            <p:cNvSpPr/>
            <p:nvPr/>
          </p:nvSpPr>
          <p:spPr>
            <a:xfrm>
              <a:off x="5928573" y="3458272"/>
              <a:ext cx="304800" cy="266700"/>
            </a:xfrm>
            <a:custGeom>
              <a:avLst/>
              <a:gdLst>
                <a:gd name="connsiteX0" fmla="*/ 303634 w 304800"/>
                <a:gd name="connsiteY0" fmla="*/ 161228 h 266700"/>
                <a:gd name="connsiteX1" fmla="*/ 220767 w 304800"/>
                <a:gd name="connsiteY1" fmla="*/ 264098 h 266700"/>
                <a:gd name="connsiteX2" fmla="*/ 113134 w 304800"/>
                <a:gd name="connsiteY2" fmla="*/ 251715 h 266700"/>
                <a:gd name="connsiteX3" fmla="*/ 44554 w 304800"/>
                <a:gd name="connsiteY3" fmla="*/ 48833 h 266700"/>
                <a:gd name="connsiteX4" fmla="*/ 132184 w 304800"/>
                <a:gd name="connsiteY4" fmla="*/ 7875 h 266700"/>
                <a:gd name="connsiteX5" fmla="*/ 299824 w 304800"/>
                <a:gd name="connsiteY5" fmla="*/ 122175 h 266700"/>
                <a:gd name="connsiteX6" fmla="*/ 303634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3634" y="161228"/>
                  </a:moveTo>
                  <a:cubicBezTo>
                    <a:pt x="302682" y="246953"/>
                    <a:pt x="294109" y="256478"/>
                    <a:pt x="220767" y="264098"/>
                  </a:cubicBezTo>
                  <a:cubicBezTo>
                    <a:pt x="183619" y="267908"/>
                    <a:pt x="148377" y="263145"/>
                    <a:pt x="113134" y="251715"/>
                  </a:cubicBezTo>
                  <a:cubicBezTo>
                    <a:pt x="1692" y="215520"/>
                    <a:pt x="-23073" y="145035"/>
                    <a:pt x="44554" y="48833"/>
                  </a:cubicBezTo>
                  <a:cubicBezTo>
                    <a:pt x="63604" y="22163"/>
                    <a:pt x="92179" y="3113"/>
                    <a:pt x="132184" y="7875"/>
                  </a:cubicBezTo>
                  <a:cubicBezTo>
                    <a:pt x="209337" y="16448"/>
                    <a:pt x="260772" y="60263"/>
                    <a:pt x="299824" y="122175"/>
                  </a:cubicBezTo>
                  <a:cubicBezTo>
                    <a:pt x="306491" y="135510"/>
                    <a:pt x="302682" y="156465"/>
                    <a:pt x="303634" y="161228"/>
                  </a:cubicBezTo>
                  <a:close/>
                </a:path>
              </a:pathLst>
            </a:custGeom>
            <a:grpFill/>
            <a:ln w="9525" cap="flat">
              <a:noFill/>
              <a:prstDash val="solid"/>
              <a:miter/>
            </a:ln>
          </p:spPr>
          <p:txBody>
            <a:bodyPr rtlCol="0" anchor="ctr"/>
            <a:lstStyle/>
            <a:p>
              <a:endParaRPr lang="en-US"/>
            </a:p>
          </p:txBody>
        </p:sp>
        <p:sp>
          <p:nvSpPr>
            <p:cNvPr id="1405" name="Freeform: Shape 1110">
              <a:extLst>
                <a:ext uri="{FF2B5EF4-FFF2-40B4-BE49-F238E27FC236}">
                  <a16:creationId xmlns:a16="http://schemas.microsoft.com/office/drawing/2014/main" id="{0A4DB331-24A9-EE42-99C5-B7C3D414EE1C}"/>
                </a:ext>
              </a:extLst>
            </p:cNvPr>
            <p:cNvSpPr/>
            <p:nvPr/>
          </p:nvSpPr>
          <p:spPr>
            <a:xfrm>
              <a:off x="6178706" y="3225484"/>
              <a:ext cx="238125" cy="361950"/>
            </a:xfrm>
            <a:custGeom>
              <a:avLst/>
              <a:gdLst>
                <a:gd name="connsiteX0" fmla="*/ 231619 w 238125"/>
                <a:gd name="connsiteY0" fmla="*/ 213993 h 361950"/>
                <a:gd name="connsiteX1" fmla="*/ 207806 w 238125"/>
                <a:gd name="connsiteY1" fmla="*/ 327341 h 361950"/>
                <a:gd name="connsiteX2" fmla="*/ 177326 w 238125"/>
                <a:gd name="connsiteY2" fmla="*/ 363536 h 361950"/>
                <a:gd name="connsiteX3" fmla="*/ 125891 w 238125"/>
                <a:gd name="connsiteY3" fmla="*/ 308291 h 361950"/>
                <a:gd name="connsiteX4" fmla="*/ 77314 w 238125"/>
                <a:gd name="connsiteY4" fmla="*/ 232091 h 361950"/>
                <a:gd name="connsiteX5" fmla="*/ 30641 w 238125"/>
                <a:gd name="connsiteY5" fmla="*/ 142556 h 361950"/>
                <a:gd name="connsiteX6" fmla="*/ 13496 w 238125"/>
                <a:gd name="connsiteY6" fmla="*/ 60641 h 361950"/>
                <a:gd name="connsiteX7" fmla="*/ 162086 w 238125"/>
                <a:gd name="connsiteY7" fmla="*/ 28256 h 361950"/>
                <a:gd name="connsiteX8" fmla="*/ 231619 w 238125"/>
                <a:gd name="connsiteY8" fmla="*/ 213993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3993"/>
                  </a:moveTo>
                  <a:cubicBezTo>
                    <a:pt x="235429" y="253046"/>
                    <a:pt x="225904" y="291146"/>
                    <a:pt x="207806" y="327341"/>
                  </a:cubicBezTo>
                  <a:cubicBezTo>
                    <a:pt x="200186" y="341628"/>
                    <a:pt x="194471" y="369251"/>
                    <a:pt x="177326" y="363536"/>
                  </a:cubicBezTo>
                  <a:cubicBezTo>
                    <a:pt x="154466" y="354963"/>
                    <a:pt x="123986" y="337818"/>
                    <a:pt x="125891" y="308291"/>
                  </a:cubicBezTo>
                  <a:cubicBezTo>
                    <a:pt x="127796" y="267333"/>
                    <a:pt x="109699" y="251141"/>
                    <a:pt x="77314" y="232091"/>
                  </a:cubicBezTo>
                  <a:cubicBezTo>
                    <a:pt x="47786" y="214946"/>
                    <a:pt x="47786" y="171131"/>
                    <a:pt x="30641" y="142556"/>
                  </a:cubicBezTo>
                  <a:cubicBezTo>
                    <a:pt x="15401" y="117791"/>
                    <a:pt x="-2696" y="95883"/>
                    <a:pt x="13496" y="60641"/>
                  </a:cubicBezTo>
                  <a:cubicBezTo>
                    <a:pt x="36356" y="10158"/>
                    <a:pt x="125891" y="-12702"/>
                    <a:pt x="162086" y="28256"/>
                  </a:cubicBezTo>
                  <a:cubicBezTo>
                    <a:pt x="209711" y="79691"/>
                    <a:pt x="236381" y="140651"/>
                    <a:pt x="231619" y="213993"/>
                  </a:cubicBezTo>
                  <a:close/>
                </a:path>
              </a:pathLst>
            </a:custGeom>
            <a:grpFill/>
            <a:ln w="9525" cap="flat">
              <a:noFill/>
              <a:prstDash val="solid"/>
              <a:miter/>
            </a:ln>
          </p:spPr>
          <p:txBody>
            <a:bodyPr rtlCol="0" anchor="ctr"/>
            <a:lstStyle/>
            <a:p>
              <a:endParaRPr lang="en-US"/>
            </a:p>
          </p:txBody>
        </p:sp>
        <p:sp>
          <p:nvSpPr>
            <p:cNvPr id="1406" name="Freeform: Shape 1111">
              <a:extLst>
                <a:ext uri="{FF2B5EF4-FFF2-40B4-BE49-F238E27FC236}">
                  <a16:creationId xmlns:a16="http://schemas.microsoft.com/office/drawing/2014/main" id="{373E0CA6-3D28-E746-9E7D-872005171398}"/>
                </a:ext>
              </a:extLst>
            </p:cNvPr>
            <p:cNvSpPr/>
            <p:nvPr/>
          </p:nvSpPr>
          <p:spPr>
            <a:xfrm>
              <a:off x="5833527" y="3183731"/>
              <a:ext cx="257175" cy="257175"/>
            </a:xfrm>
            <a:custGeom>
              <a:avLst/>
              <a:gdLst>
                <a:gd name="connsiteX0" fmla="*/ 243423 w 257175"/>
                <a:gd name="connsiteY0" fmla="*/ 45244 h 257175"/>
                <a:gd name="connsiteX1" fmla="*/ 219611 w 257175"/>
                <a:gd name="connsiteY1" fmla="*/ 161449 h 257175"/>
                <a:gd name="connsiteX2" fmla="*/ 123408 w 257175"/>
                <a:gd name="connsiteY2" fmla="*/ 214789 h 257175"/>
                <a:gd name="connsiteX3" fmla="*/ 32921 w 257175"/>
                <a:gd name="connsiteY3" fmla="*/ 253841 h 257175"/>
                <a:gd name="connsiteX4" fmla="*/ 8156 w 257175"/>
                <a:gd name="connsiteY4" fmla="*/ 227171 h 257175"/>
                <a:gd name="connsiteX5" fmla="*/ 146268 w 257175"/>
                <a:gd name="connsiteY5" fmla="*/ 14764 h 257175"/>
                <a:gd name="connsiteX6" fmla="*/ 205323 w 257175"/>
                <a:gd name="connsiteY6" fmla="*/ 7144 h 257175"/>
                <a:gd name="connsiteX7" fmla="*/ 204371 w 257175"/>
                <a:gd name="connsiteY7" fmla="*/ 7144 h 257175"/>
                <a:gd name="connsiteX8" fmla="*/ 214848 w 257175"/>
                <a:gd name="connsiteY8" fmla="*/ 17621 h 257175"/>
                <a:gd name="connsiteX9" fmla="*/ 213896 w 257175"/>
                <a:gd name="connsiteY9" fmla="*/ 16669 h 257175"/>
                <a:gd name="connsiteX10" fmla="*/ 224373 w 257175"/>
                <a:gd name="connsiteY10" fmla="*/ 27146 h 257175"/>
                <a:gd name="connsiteX11" fmla="*/ 223421 w 257175"/>
                <a:gd name="connsiteY11" fmla="*/ 26194 h 257175"/>
                <a:gd name="connsiteX12" fmla="*/ 233898 w 257175"/>
                <a:gd name="connsiteY12" fmla="*/ 36671 h 257175"/>
                <a:gd name="connsiteX13" fmla="*/ 232946 w 257175"/>
                <a:gd name="connsiteY13" fmla="*/ 35719 h 257175"/>
                <a:gd name="connsiteX14" fmla="*/ 243423 w 257175"/>
                <a:gd name="connsiteY14" fmla="*/ 45244 h 257175"/>
                <a:gd name="connsiteX15" fmla="*/ 243423 w 257175"/>
                <a:gd name="connsiteY15" fmla="*/ 452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175" h="257175">
                  <a:moveTo>
                    <a:pt x="243423" y="45244"/>
                  </a:moveTo>
                  <a:cubicBezTo>
                    <a:pt x="270093" y="90964"/>
                    <a:pt x="263426" y="127159"/>
                    <a:pt x="219611" y="161449"/>
                  </a:cubicBezTo>
                  <a:cubicBezTo>
                    <a:pt x="190083" y="184309"/>
                    <a:pt x="171033" y="215741"/>
                    <a:pt x="123408" y="214789"/>
                  </a:cubicBezTo>
                  <a:cubicBezTo>
                    <a:pt x="94833" y="213836"/>
                    <a:pt x="71021" y="254794"/>
                    <a:pt x="32921" y="253841"/>
                  </a:cubicBezTo>
                  <a:cubicBezTo>
                    <a:pt x="11013" y="252889"/>
                    <a:pt x="4346" y="249079"/>
                    <a:pt x="8156" y="227171"/>
                  </a:cubicBezTo>
                  <a:cubicBezTo>
                    <a:pt x="25301" y="137636"/>
                    <a:pt x="69116" y="67151"/>
                    <a:pt x="146268" y="14764"/>
                  </a:cubicBezTo>
                  <a:cubicBezTo>
                    <a:pt x="167223" y="476"/>
                    <a:pt x="186273" y="12859"/>
                    <a:pt x="205323" y="7144"/>
                  </a:cubicBezTo>
                  <a:lnTo>
                    <a:pt x="204371" y="7144"/>
                  </a:lnTo>
                  <a:cubicBezTo>
                    <a:pt x="199608" y="18574"/>
                    <a:pt x="204371" y="20479"/>
                    <a:pt x="214848" y="17621"/>
                  </a:cubicBezTo>
                  <a:lnTo>
                    <a:pt x="213896" y="16669"/>
                  </a:lnTo>
                  <a:cubicBezTo>
                    <a:pt x="210086" y="27146"/>
                    <a:pt x="214848" y="29051"/>
                    <a:pt x="224373" y="27146"/>
                  </a:cubicBezTo>
                  <a:lnTo>
                    <a:pt x="223421" y="26194"/>
                  </a:lnTo>
                  <a:cubicBezTo>
                    <a:pt x="220564" y="35719"/>
                    <a:pt x="224373" y="38576"/>
                    <a:pt x="233898" y="36671"/>
                  </a:cubicBezTo>
                  <a:lnTo>
                    <a:pt x="232946" y="35719"/>
                  </a:lnTo>
                  <a:cubicBezTo>
                    <a:pt x="231041" y="44291"/>
                    <a:pt x="234851" y="48101"/>
                    <a:pt x="243423" y="45244"/>
                  </a:cubicBezTo>
                  <a:lnTo>
                    <a:pt x="243423" y="45244"/>
                  </a:lnTo>
                  <a:close/>
                </a:path>
              </a:pathLst>
            </a:custGeom>
            <a:grpFill/>
            <a:ln w="9525" cap="flat">
              <a:noFill/>
              <a:prstDash val="solid"/>
              <a:miter/>
            </a:ln>
          </p:spPr>
          <p:txBody>
            <a:bodyPr rtlCol="0" anchor="ctr"/>
            <a:lstStyle/>
            <a:p>
              <a:endParaRPr lang="en-US"/>
            </a:p>
          </p:txBody>
        </p:sp>
        <p:sp>
          <p:nvSpPr>
            <p:cNvPr id="1407" name="Freeform: Shape 1112">
              <a:extLst>
                <a:ext uri="{FF2B5EF4-FFF2-40B4-BE49-F238E27FC236}">
                  <a16:creationId xmlns:a16="http://schemas.microsoft.com/office/drawing/2014/main" id="{494779E8-EB62-D24D-B93D-EF70077EE642}"/>
                </a:ext>
              </a:extLst>
            </p:cNvPr>
            <p:cNvSpPr/>
            <p:nvPr/>
          </p:nvSpPr>
          <p:spPr>
            <a:xfrm>
              <a:off x="6012493" y="3330335"/>
              <a:ext cx="190500" cy="161925"/>
            </a:xfrm>
            <a:custGeom>
              <a:avLst/>
              <a:gdLst>
                <a:gd name="connsiteX0" fmla="*/ 186377 w 190500"/>
                <a:gd name="connsiteY0" fmla="*/ 150100 h 161925"/>
                <a:gd name="connsiteX1" fmla="*/ 159707 w 190500"/>
                <a:gd name="connsiteY1" fmla="*/ 157720 h 161925"/>
                <a:gd name="connsiteX2" fmla="*/ 27310 w 190500"/>
                <a:gd name="connsiteY2" fmla="*/ 113905 h 161925"/>
                <a:gd name="connsiteX3" fmla="*/ 7307 w 190500"/>
                <a:gd name="connsiteY3" fmla="*/ 91998 h 161925"/>
                <a:gd name="connsiteX4" fmla="*/ 93032 w 190500"/>
                <a:gd name="connsiteY4" fmla="*/ 7225 h 161925"/>
                <a:gd name="connsiteX5" fmla="*/ 132085 w 190500"/>
                <a:gd name="connsiteY5" fmla="*/ 20560 h 161925"/>
                <a:gd name="connsiteX6" fmla="*/ 186377 w 190500"/>
                <a:gd name="connsiteY6" fmla="*/ 15010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6377" y="150100"/>
                  </a:moveTo>
                  <a:cubicBezTo>
                    <a:pt x="186377" y="158673"/>
                    <a:pt x="177805" y="167245"/>
                    <a:pt x="159707" y="157720"/>
                  </a:cubicBezTo>
                  <a:cubicBezTo>
                    <a:pt x="117797" y="135813"/>
                    <a:pt x="73030" y="122478"/>
                    <a:pt x="27310" y="113905"/>
                  </a:cubicBezTo>
                  <a:cubicBezTo>
                    <a:pt x="20642" y="112000"/>
                    <a:pt x="5402" y="107238"/>
                    <a:pt x="7307" y="91998"/>
                  </a:cubicBezTo>
                  <a:cubicBezTo>
                    <a:pt x="10165" y="77710"/>
                    <a:pt x="79697" y="4368"/>
                    <a:pt x="93032" y="7225"/>
                  </a:cubicBezTo>
                  <a:cubicBezTo>
                    <a:pt x="106367" y="9130"/>
                    <a:pt x="121607" y="9130"/>
                    <a:pt x="132085" y="20560"/>
                  </a:cubicBezTo>
                  <a:cubicBezTo>
                    <a:pt x="142562" y="29133"/>
                    <a:pt x="185425" y="124383"/>
                    <a:pt x="186377" y="150100"/>
                  </a:cubicBezTo>
                  <a:close/>
                </a:path>
              </a:pathLst>
            </a:custGeom>
            <a:grpFill/>
            <a:ln w="9525" cap="flat">
              <a:noFill/>
              <a:prstDash val="solid"/>
              <a:miter/>
            </a:ln>
          </p:spPr>
          <p:txBody>
            <a:bodyPr rtlCol="0" anchor="ctr"/>
            <a:lstStyle/>
            <a:p>
              <a:endParaRPr lang="en-US"/>
            </a:p>
          </p:txBody>
        </p:sp>
        <p:sp>
          <p:nvSpPr>
            <p:cNvPr id="1408" name="Freeform: Shape 1113">
              <a:extLst>
                <a:ext uri="{FF2B5EF4-FFF2-40B4-BE49-F238E27FC236}">
                  <a16:creationId xmlns:a16="http://schemas.microsoft.com/office/drawing/2014/main" id="{8A4AF54A-C72F-F04B-8B90-5572F431E200}"/>
                </a:ext>
              </a:extLst>
            </p:cNvPr>
            <p:cNvSpPr/>
            <p:nvPr/>
          </p:nvSpPr>
          <p:spPr>
            <a:xfrm>
              <a:off x="6031706" y="3152429"/>
              <a:ext cx="200025" cy="85725"/>
            </a:xfrm>
            <a:custGeom>
              <a:avLst/>
              <a:gdLst>
                <a:gd name="connsiteX0" fmla="*/ 7144 w 200025"/>
                <a:gd name="connsiteY0" fmla="*/ 38446 h 85725"/>
                <a:gd name="connsiteX1" fmla="*/ 21431 w 200025"/>
                <a:gd name="connsiteY1" fmla="*/ 9871 h 85725"/>
                <a:gd name="connsiteX2" fmla="*/ 183356 w 200025"/>
                <a:gd name="connsiteY2" fmla="*/ 33683 h 85725"/>
                <a:gd name="connsiteX3" fmla="*/ 199549 w 200025"/>
                <a:gd name="connsiteY3" fmla="*/ 48923 h 85725"/>
                <a:gd name="connsiteX4" fmla="*/ 180499 w 200025"/>
                <a:gd name="connsiteY4" fmla="*/ 65116 h 85725"/>
                <a:gd name="connsiteX5" fmla="*/ 45244 w 200025"/>
                <a:gd name="connsiteY5" fmla="*/ 75593 h 85725"/>
                <a:gd name="connsiteX6" fmla="*/ 45244 w 200025"/>
                <a:gd name="connsiteY6" fmla="*/ 76546 h 85725"/>
                <a:gd name="connsiteX7" fmla="*/ 34766 w 200025"/>
                <a:gd name="connsiteY7" fmla="*/ 66068 h 85725"/>
                <a:gd name="connsiteX8" fmla="*/ 35719 w 200025"/>
                <a:gd name="connsiteY8" fmla="*/ 67021 h 85725"/>
                <a:gd name="connsiteX9" fmla="*/ 25241 w 200025"/>
                <a:gd name="connsiteY9" fmla="*/ 56543 h 85725"/>
                <a:gd name="connsiteX10" fmla="*/ 26194 w 200025"/>
                <a:gd name="connsiteY10" fmla="*/ 57496 h 85725"/>
                <a:gd name="connsiteX11" fmla="*/ 15716 w 200025"/>
                <a:gd name="connsiteY11" fmla="*/ 47018 h 85725"/>
                <a:gd name="connsiteX12" fmla="*/ 16669 w 200025"/>
                <a:gd name="connsiteY12" fmla="*/ 47971 h 85725"/>
                <a:gd name="connsiteX13" fmla="*/ 7144 w 200025"/>
                <a:gd name="connsiteY13" fmla="*/ 38446 h 85725"/>
                <a:gd name="connsiteX14" fmla="*/ 7144 w 200025"/>
                <a:gd name="connsiteY14" fmla="*/ 3844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85725">
                  <a:moveTo>
                    <a:pt x="7144" y="38446"/>
                  </a:moveTo>
                  <a:cubicBezTo>
                    <a:pt x="10001" y="27968"/>
                    <a:pt x="476" y="11776"/>
                    <a:pt x="21431" y="9871"/>
                  </a:cubicBezTo>
                  <a:cubicBezTo>
                    <a:pt x="77629" y="5108"/>
                    <a:pt x="132874" y="3203"/>
                    <a:pt x="183356" y="33683"/>
                  </a:cubicBezTo>
                  <a:cubicBezTo>
                    <a:pt x="190024" y="37493"/>
                    <a:pt x="198596" y="43208"/>
                    <a:pt x="199549" y="48923"/>
                  </a:cubicBezTo>
                  <a:cubicBezTo>
                    <a:pt x="201454" y="61306"/>
                    <a:pt x="187166" y="60353"/>
                    <a:pt x="180499" y="65116"/>
                  </a:cubicBezTo>
                  <a:cubicBezTo>
                    <a:pt x="137636" y="99406"/>
                    <a:pt x="90011" y="66068"/>
                    <a:pt x="45244" y="75593"/>
                  </a:cubicBezTo>
                  <a:cubicBezTo>
                    <a:pt x="45244" y="75593"/>
                    <a:pt x="45244" y="76546"/>
                    <a:pt x="45244" y="76546"/>
                  </a:cubicBezTo>
                  <a:cubicBezTo>
                    <a:pt x="47149" y="67973"/>
                    <a:pt x="44291" y="64163"/>
                    <a:pt x="34766" y="66068"/>
                  </a:cubicBezTo>
                  <a:cubicBezTo>
                    <a:pt x="34766" y="66068"/>
                    <a:pt x="35719" y="67021"/>
                    <a:pt x="35719" y="67021"/>
                  </a:cubicBezTo>
                  <a:cubicBezTo>
                    <a:pt x="37624" y="58448"/>
                    <a:pt x="34766" y="54638"/>
                    <a:pt x="25241" y="56543"/>
                  </a:cubicBezTo>
                  <a:cubicBezTo>
                    <a:pt x="25241" y="56543"/>
                    <a:pt x="26194" y="57496"/>
                    <a:pt x="26194" y="57496"/>
                  </a:cubicBezTo>
                  <a:cubicBezTo>
                    <a:pt x="28099" y="48923"/>
                    <a:pt x="25241" y="45113"/>
                    <a:pt x="15716" y="47018"/>
                  </a:cubicBezTo>
                  <a:cubicBezTo>
                    <a:pt x="15716" y="47018"/>
                    <a:pt x="16669" y="47971"/>
                    <a:pt x="16669" y="47971"/>
                  </a:cubicBezTo>
                  <a:cubicBezTo>
                    <a:pt x="18574" y="39398"/>
                    <a:pt x="15716" y="36541"/>
                    <a:pt x="7144" y="38446"/>
                  </a:cubicBezTo>
                  <a:lnTo>
                    <a:pt x="7144" y="38446"/>
                  </a:lnTo>
                  <a:close/>
                </a:path>
              </a:pathLst>
            </a:custGeom>
            <a:grpFill/>
            <a:ln w="9525" cap="flat">
              <a:noFill/>
              <a:prstDash val="solid"/>
              <a:miter/>
            </a:ln>
          </p:spPr>
          <p:txBody>
            <a:bodyPr rtlCol="0" anchor="ctr"/>
            <a:lstStyle/>
            <a:p>
              <a:endParaRPr lang="en-US"/>
            </a:p>
          </p:txBody>
        </p:sp>
        <p:sp>
          <p:nvSpPr>
            <p:cNvPr id="1409" name="Freeform: Shape 1114">
              <a:extLst>
                <a:ext uri="{FF2B5EF4-FFF2-40B4-BE49-F238E27FC236}">
                  <a16:creationId xmlns:a16="http://schemas.microsoft.com/office/drawing/2014/main" id="{71E97121-3992-DC44-AC29-DF2AC35DF22D}"/>
                </a:ext>
              </a:extLst>
            </p:cNvPr>
            <p:cNvSpPr/>
            <p:nvPr/>
          </p:nvSpPr>
          <p:spPr>
            <a:xfrm>
              <a:off x="5832511" y="3439875"/>
              <a:ext cx="104775" cy="152400"/>
            </a:xfrm>
            <a:custGeom>
              <a:avLst/>
              <a:gdLst>
                <a:gd name="connsiteX0" fmla="*/ 57749 w 104775"/>
                <a:gd name="connsiteY0" fmla="*/ 151050 h 152400"/>
                <a:gd name="connsiteX1" fmla="*/ 11077 w 104775"/>
                <a:gd name="connsiteY1" fmla="*/ 51038 h 152400"/>
                <a:gd name="connsiteX2" fmla="*/ 19649 w 104775"/>
                <a:gd name="connsiteY2" fmla="*/ 14843 h 152400"/>
                <a:gd name="connsiteX3" fmla="*/ 83467 w 104775"/>
                <a:gd name="connsiteY3" fmla="*/ 14843 h 152400"/>
                <a:gd name="connsiteX4" fmla="*/ 97754 w 104775"/>
                <a:gd name="connsiteY4" fmla="*/ 55800 h 152400"/>
                <a:gd name="connsiteX5" fmla="*/ 57749 w 104775"/>
                <a:gd name="connsiteY5" fmla="*/ 15105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749" y="151050"/>
                  </a:moveTo>
                  <a:cubicBezTo>
                    <a:pt x="29174" y="117713"/>
                    <a:pt x="18697" y="84375"/>
                    <a:pt x="11077" y="51038"/>
                  </a:cubicBezTo>
                  <a:cubicBezTo>
                    <a:pt x="8219" y="37703"/>
                    <a:pt x="599" y="20558"/>
                    <a:pt x="19649" y="14843"/>
                  </a:cubicBezTo>
                  <a:cubicBezTo>
                    <a:pt x="40604" y="8175"/>
                    <a:pt x="63464" y="1508"/>
                    <a:pt x="83467" y="14843"/>
                  </a:cubicBezTo>
                  <a:cubicBezTo>
                    <a:pt x="94897" y="23415"/>
                    <a:pt x="106327" y="36750"/>
                    <a:pt x="97754" y="55800"/>
                  </a:cubicBezTo>
                  <a:cubicBezTo>
                    <a:pt x="85372" y="85328"/>
                    <a:pt x="72989" y="115808"/>
                    <a:pt x="57749" y="151050"/>
                  </a:cubicBezTo>
                  <a:close/>
                </a:path>
              </a:pathLst>
            </a:custGeom>
            <a:grpFill/>
            <a:ln w="9525" cap="flat">
              <a:noFill/>
              <a:prstDash val="solid"/>
              <a:miter/>
            </a:ln>
          </p:spPr>
          <p:txBody>
            <a:bodyPr rtlCol="0" anchor="ctr"/>
            <a:lstStyle/>
            <a:p>
              <a:endParaRPr lang="en-US"/>
            </a:p>
          </p:txBody>
        </p:sp>
        <p:sp>
          <p:nvSpPr>
            <p:cNvPr id="1410" name="Freeform: Shape 1115">
              <a:extLst>
                <a:ext uri="{FF2B5EF4-FFF2-40B4-BE49-F238E27FC236}">
                  <a16:creationId xmlns:a16="http://schemas.microsoft.com/office/drawing/2014/main" id="{93B5DE19-AC1B-A146-8042-98397B64B885}"/>
                </a:ext>
              </a:extLst>
            </p:cNvPr>
            <p:cNvSpPr/>
            <p:nvPr/>
          </p:nvSpPr>
          <p:spPr>
            <a:xfrm>
              <a:off x="6254651" y="3577114"/>
              <a:ext cx="66675" cy="114300"/>
            </a:xfrm>
            <a:custGeom>
              <a:avLst/>
              <a:gdLst>
                <a:gd name="connsiteX0" fmla="*/ 10894 w 66675"/>
                <a:gd name="connsiteY0" fmla="*/ 7144 h 114300"/>
                <a:gd name="connsiteX1" fmla="*/ 12799 w 66675"/>
                <a:gd name="connsiteY1" fmla="*/ 109061 h 114300"/>
                <a:gd name="connsiteX2" fmla="*/ 10894 w 66675"/>
                <a:gd name="connsiteY2" fmla="*/ 7144 h 114300"/>
              </a:gdLst>
              <a:ahLst/>
              <a:cxnLst>
                <a:cxn ang="0">
                  <a:pos x="connsiteX0" y="connsiteY0"/>
                </a:cxn>
                <a:cxn ang="0">
                  <a:pos x="connsiteX1" y="connsiteY1"/>
                </a:cxn>
                <a:cxn ang="0">
                  <a:pos x="connsiteX2" y="connsiteY2"/>
                </a:cxn>
              </a:cxnLst>
              <a:rect l="l" t="t" r="r" b="b"/>
              <a:pathLst>
                <a:path w="66675" h="114300">
                  <a:moveTo>
                    <a:pt x="10894" y="7144"/>
                  </a:moveTo>
                  <a:cubicBezTo>
                    <a:pt x="77569" y="51911"/>
                    <a:pt x="78521" y="66199"/>
                    <a:pt x="12799" y="109061"/>
                  </a:cubicBezTo>
                  <a:cubicBezTo>
                    <a:pt x="3274" y="74771"/>
                    <a:pt x="8036" y="41434"/>
                    <a:pt x="10894" y="7144"/>
                  </a:cubicBezTo>
                  <a:close/>
                </a:path>
              </a:pathLst>
            </a:custGeom>
            <a:grpFill/>
            <a:ln w="9525" cap="flat">
              <a:noFill/>
              <a:prstDash val="solid"/>
              <a:miter/>
            </a:ln>
          </p:spPr>
          <p:txBody>
            <a:bodyPr rtlCol="0" anchor="ctr"/>
            <a:lstStyle/>
            <a:p>
              <a:endParaRPr lang="en-US"/>
            </a:p>
          </p:txBody>
        </p:sp>
        <p:sp>
          <p:nvSpPr>
            <p:cNvPr id="1411" name="Freeform: Shape 1116">
              <a:extLst>
                <a:ext uri="{FF2B5EF4-FFF2-40B4-BE49-F238E27FC236}">
                  <a16:creationId xmlns:a16="http://schemas.microsoft.com/office/drawing/2014/main" id="{7CAB7B09-43D0-4846-9E7A-2A89E578809B}"/>
                </a:ext>
              </a:extLst>
            </p:cNvPr>
            <p:cNvSpPr/>
            <p:nvPr/>
          </p:nvSpPr>
          <p:spPr>
            <a:xfrm>
              <a:off x="6029042" y="3183174"/>
              <a:ext cx="19050" cy="19050"/>
            </a:xfrm>
            <a:custGeom>
              <a:avLst/>
              <a:gdLst>
                <a:gd name="connsiteX0" fmla="*/ 8856 w 19050"/>
                <a:gd name="connsiteY0" fmla="*/ 7701 h 19050"/>
                <a:gd name="connsiteX1" fmla="*/ 19333 w 19050"/>
                <a:gd name="connsiteY1" fmla="*/ 18178 h 19050"/>
                <a:gd name="connsiteX2" fmla="*/ 8856 w 19050"/>
                <a:gd name="connsiteY2" fmla="*/ 7701 h 19050"/>
              </a:gdLst>
              <a:ahLst/>
              <a:cxnLst>
                <a:cxn ang="0">
                  <a:pos x="connsiteX0" y="connsiteY0"/>
                </a:cxn>
                <a:cxn ang="0">
                  <a:pos x="connsiteX1" y="connsiteY1"/>
                </a:cxn>
                <a:cxn ang="0">
                  <a:pos x="connsiteX2" y="connsiteY2"/>
                </a:cxn>
              </a:cxnLst>
              <a:rect l="l" t="t" r="r" b="b"/>
              <a:pathLst>
                <a:path w="19050" h="19050">
                  <a:moveTo>
                    <a:pt x="8856" y="7701"/>
                  </a:moveTo>
                  <a:cubicBezTo>
                    <a:pt x="17428" y="5796"/>
                    <a:pt x="21238" y="8653"/>
                    <a:pt x="19333" y="18178"/>
                  </a:cubicBezTo>
                  <a:cubicBezTo>
                    <a:pt x="9808" y="21036"/>
                    <a:pt x="4093" y="19131"/>
                    <a:pt x="8856" y="7701"/>
                  </a:cubicBezTo>
                  <a:close/>
                </a:path>
              </a:pathLst>
            </a:custGeom>
            <a:grpFill/>
            <a:ln w="9525" cap="flat">
              <a:noFill/>
              <a:prstDash val="solid"/>
              <a:miter/>
            </a:ln>
          </p:spPr>
          <p:txBody>
            <a:bodyPr rtlCol="0" anchor="ctr"/>
            <a:lstStyle/>
            <a:p>
              <a:endParaRPr lang="en-US"/>
            </a:p>
          </p:txBody>
        </p:sp>
        <p:sp>
          <p:nvSpPr>
            <p:cNvPr id="1412" name="Freeform: Shape 1117">
              <a:extLst>
                <a:ext uri="{FF2B5EF4-FFF2-40B4-BE49-F238E27FC236}">
                  <a16:creationId xmlns:a16="http://schemas.microsoft.com/office/drawing/2014/main" id="{07F65354-1622-3645-AD61-DD38940506CC}"/>
                </a:ext>
              </a:extLst>
            </p:cNvPr>
            <p:cNvSpPr/>
            <p:nvPr/>
          </p:nvSpPr>
          <p:spPr>
            <a:xfrm>
              <a:off x="6039076" y="3192699"/>
              <a:ext cx="19050" cy="19050"/>
            </a:xfrm>
            <a:custGeom>
              <a:avLst/>
              <a:gdLst>
                <a:gd name="connsiteX0" fmla="*/ 8347 w 19050"/>
                <a:gd name="connsiteY0" fmla="*/ 7701 h 19050"/>
                <a:gd name="connsiteX1" fmla="*/ 18824 w 19050"/>
                <a:gd name="connsiteY1" fmla="*/ 18178 h 19050"/>
                <a:gd name="connsiteX2" fmla="*/ 8347 w 19050"/>
                <a:gd name="connsiteY2" fmla="*/ 7701 h 19050"/>
              </a:gdLst>
              <a:ahLst/>
              <a:cxnLst>
                <a:cxn ang="0">
                  <a:pos x="connsiteX0" y="connsiteY0"/>
                </a:cxn>
                <a:cxn ang="0">
                  <a:pos x="connsiteX1" y="connsiteY1"/>
                </a:cxn>
                <a:cxn ang="0">
                  <a:pos x="connsiteX2" y="connsiteY2"/>
                </a:cxn>
              </a:cxnLst>
              <a:rect l="l" t="t" r="r" b="b"/>
              <a:pathLst>
                <a:path w="19050" h="19050">
                  <a:moveTo>
                    <a:pt x="8347" y="7701"/>
                  </a:moveTo>
                  <a:cubicBezTo>
                    <a:pt x="16919" y="5796"/>
                    <a:pt x="20729" y="8653"/>
                    <a:pt x="18824" y="18178"/>
                  </a:cubicBezTo>
                  <a:cubicBezTo>
                    <a:pt x="10252" y="20083"/>
                    <a:pt x="4537" y="18178"/>
                    <a:pt x="8347" y="7701"/>
                  </a:cubicBezTo>
                  <a:close/>
                </a:path>
              </a:pathLst>
            </a:custGeom>
            <a:grpFill/>
            <a:ln w="9525" cap="flat">
              <a:noFill/>
              <a:prstDash val="solid"/>
              <a:miter/>
            </a:ln>
          </p:spPr>
          <p:txBody>
            <a:bodyPr rtlCol="0" anchor="ctr"/>
            <a:lstStyle/>
            <a:p>
              <a:endParaRPr lang="en-US"/>
            </a:p>
          </p:txBody>
        </p:sp>
        <p:sp>
          <p:nvSpPr>
            <p:cNvPr id="1413" name="Freeform: Shape 1118">
              <a:extLst>
                <a:ext uri="{FF2B5EF4-FFF2-40B4-BE49-F238E27FC236}">
                  <a16:creationId xmlns:a16="http://schemas.microsoft.com/office/drawing/2014/main" id="{62528C84-BD88-9B47-B213-D516373E081B}"/>
                </a:ext>
              </a:extLst>
            </p:cNvPr>
            <p:cNvSpPr/>
            <p:nvPr/>
          </p:nvSpPr>
          <p:spPr>
            <a:xfrm>
              <a:off x="6049323" y="3202224"/>
              <a:ext cx="19050" cy="19050"/>
            </a:xfrm>
            <a:custGeom>
              <a:avLst/>
              <a:gdLst>
                <a:gd name="connsiteX0" fmla="*/ 7624 w 19050"/>
                <a:gd name="connsiteY0" fmla="*/ 7701 h 19050"/>
                <a:gd name="connsiteX1" fmla="*/ 18102 w 19050"/>
                <a:gd name="connsiteY1" fmla="*/ 18178 h 19050"/>
                <a:gd name="connsiteX2" fmla="*/ 7624 w 19050"/>
                <a:gd name="connsiteY2" fmla="*/ 7701 h 19050"/>
              </a:gdLst>
              <a:ahLst/>
              <a:cxnLst>
                <a:cxn ang="0">
                  <a:pos x="connsiteX0" y="connsiteY0"/>
                </a:cxn>
                <a:cxn ang="0">
                  <a:pos x="connsiteX1" y="connsiteY1"/>
                </a:cxn>
                <a:cxn ang="0">
                  <a:pos x="connsiteX2" y="connsiteY2"/>
                </a:cxn>
              </a:cxnLst>
              <a:rect l="l" t="t" r="r" b="b"/>
              <a:pathLst>
                <a:path w="19050" h="19050">
                  <a:moveTo>
                    <a:pt x="7624" y="7701"/>
                  </a:moveTo>
                  <a:cubicBezTo>
                    <a:pt x="16197" y="5796"/>
                    <a:pt x="20007" y="8653"/>
                    <a:pt x="18102" y="18178"/>
                  </a:cubicBezTo>
                  <a:cubicBezTo>
                    <a:pt x="9530" y="20083"/>
                    <a:pt x="5720" y="16273"/>
                    <a:pt x="7624" y="7701"/>
                  </a:cubicBezTo>
                  <a:close/>
                </a:path>
              </a:pathLst>
            </a:custGeom>
            <a:grpFill/>
            <a:ln w="9525" cap="flat">
              <a:noFill/>
              <a:prstDash val="solid"/>
              <a:miter/>
            </a:ln>
          </p:spPr>
          <p:txBody>
            <a:bodyPr rtlCol="0" anchor="ctr"/>
            <a:lstStyle/>
            <a:p>
              <a:endParaRPr lang="en-US"/>
            </a:p>
          </p:txBody>
        </p:sp>
        <p:sp>
          <p:nvSpPr>
            <p:cNvPr id="1414" name="Freeform: Shape 1119">
              <a:extLst>
                <a:ext uri="{FF2B5EF4-FFF2-40B4-BE49-F238E27FC236}">
                  <a16:creationId xmlns:a16="http://schemas.microsoft.com/office/drawing/2014/main" id="{6C9418CB-E409-824D-99C3-35124DEA00E4}"/>
                </a:ext>
              </a:extLst>
            </p:cNvPr>
            <p:cNvSpPr/>
            <p:nvPr/>
          </p:nvSpPr>
          <p:spPr>
            <a:xfrm>
              <a:off x="6058848" y="3211826"/>
              <a:ext cx="19050" cy="19050"/>
            </a:xfrm>
            <a:custGeom>
              <a:avLst/>
              <a:gdLst>
                <a:gd name="connsiteX0" fmla="*/ 7624 w 19050"/>
                <a:gd name="connsiteY0" fmla="*/ 7624 h 19050"/>
                <a:gd name="connsiteX1" fmla="*/ 18102 w 19050"/>
                <a:gd name="connsiteY1" fmla="*/ 18102 h 19050"/>
                <a:gd name="connsiteX2" fmla="*/ 7624 w 19050"/>
                <a:gd name="connsiteY2" fmla="*/ 7624 h 19050"/>
              </a:gdLst>
              <a:ahLst/>
              <a:cxnLst>
                <a:cxn ang="0">
                  <a:pos x="connsiteX0" y="connsiteY0"/>
                </a:cxn>
                <a:cxn ang="0">
                  <a:pos x="connsiteX1" y="connsiteY1"/>
                </a:cxn>
                <a:cxn ang="0">
                  <a:pos x="connsiteX2" y="connsiteY2"/>
                </a:cxn>
              </a:cxnLst>
              <a:rect l="l" t="t" r="r" b="b"/>
              <a:pathLst>
                <a:path w="19050" h="19050">
                  <a:moveTo>
                    <a:pt x="7624" y="7624"/>
                  </a:moveTo>
                  <a:cubicBezTo>
                    <a:pt x="16197" y="5720"/>
                    <a:pt x="20007" y="9529"/>
                    <a:pt x="18102" y="18102"/>
                  </a:cubicBezTo>
                  <a:cubicBezTo>
                    <a:pt x="9530" y="20007"/>
                    <a:pt x="5720" y="16197"/>
                    <a:pt x="7624" y="7624"/>
                  </a:cubicBezTo>
                  <a:close/>
                </a:path>
              </a:pathLst>
            </a:custGeom>
            <a:grpFill/>
            <a:ln w="9525" cap="flat">
              <a:noFill/>
              <a:prstDash val="solid"/>
              <a:miter/>
            </a:ln>
          </p:spPr>
          <p:txBody>
            <a:bodyPr rtlCol="0" anchor="ctr"/>
            <a:lstStyle/>
            <a:p>
              <a:endParaRPr lang="en-US"/>
            </a:p>
          </p:txBody>
        </p:sp>
      </p:grpSp>
      <p:sp>
        <p:nvSpPr>
          <p:cNvPr id="1415" name="Freeform: Shape 1120">
            <a:extLst>
              <a:ext uri="{FF2B5EF4-FFF2-40B4-BE49-F238E27FC236}">
                <a16:creationId xmlns:a16="http://schemas.microsoft.com/office/drawing/2014/main" id="{B0094E70-5BCB-E64E-AD7C-A1FB45E441C9}"/>
              </a:ext>
            </a:extLst>
          </p:cNvPr>
          <p:cNvSpPr/>
          <p:nvPr/>
        </p:nvSpPr>
        <p:spPr>
          <a:xfrm>
            <a:off x="8595686" y="4635630"/>
            <a:ext cx="265393" cy="265393"/>
          </a:xfrm>
          <a:custGeom>
            <a:avLst/>
            <a:gdLst>
              <a:gd name="connsiteX0" fmla="*/ 315754 w 628650"/>
              <a:gd name="connsiteY0" fmla="*/ 7149 h 628650"/>
              <a:gd name="connsiteX1" fmla="*/ 626269 w 628650"/>
              <a:gd name="connsiteY1" fmla="*/ 313854 h 628650"/>
              <a:gd name="connsiteX2" fmla="*/ 315754 w 628650"/>
              <a:gd name="connsiteY2" fmla="*/ 625321 h 628650"/>
              <a:gd name="connsiteX3" fmla="*/ 7144 w 628650"/>
              <a:gd name="connsiteY3" fmla="*/ 315759 h 628650"/>
              <a:gd name="connsiteX4" fmla="*/ 315754 w 628650"/>
              <a:gd name="connsiteY4" fmla="*/ 7149 h 628650"/>
              <a:gd name="connsiteX5" fmla="*/ 314801 w 628650"/>
              <a:gd name="connsiteY5" fmla="*/ 538644 h 628650"/>
              <a:gd name="connsiteX6" fmla="*/ 340519 w 628650"/>
              <a:gd name="connsiteY6" fmla="*/ 514831 h 628650"/>
              <a:gd name="connsiteX7" fmla="*/ 370999 w 628650"/>
              <a:gd name="connsiteY7" fmla="*/ 484351 h 628650"/>
              <a:gd name="connsiteX8" fmla="*/ 442436 w 628650"/>
              <a:gd name="connsiteY8" fmla="*/ 388149 h 628650"/>
              <a:gd name="connsiteX9" fmla="*/ 368141 w 628650"/>
              <a:gd name="connsiteY9" fmla="*/ 289089 h 628650"/>
              <a:gd name="connsiteX10" fmla="*/ 298609 w 628650"/>
              <a:gd name="connsiteY10" fmla="*/ 257656 h 628650"/>
              <a:gd name="connsiteX11" fmla="*/ 282416 w 628650"/>
              <a:gd name="connsiteY11" fmla="*/ 226224 h 628650"/>
              <a:gd name="connsiteX12" fmla="*/ 310039 w 628650"/>
              <a:gd name="connsiteY12" fmla="*/ 204316 h 628650"/>
              <a:gd name="connsiteX13" fmla="*/ 375761 w 628650"/>
              <a:gd name="connsiteY13" fmla="*/ 208126 h 628650"/>
              <a:gd name="connsiteX14" fmla="*/ 418624 w 628650"/>
              <a:gd name="connsiteY14" fmla="*/ 185266 h 628650"/>
              <a:gd name="connsiteX15" fmla="*/ 391001 w 628650"/>
              <a:gd name="connsiteY15" fmla="*/ 142404 h 628650"/>
              <a:gd name="connsiteX16" fmla="*/ 334804 w 628650"/>
              <a:gd name="connsiteY16" fmla="*/ 109066 h 628650"/>
              <a:gd name="connsiteX17" fmla="*/ 290036 w 628650"/>
              <a:gd name="connsiteY17" fmla="*/ 115734 h 628650"/>
              <a:gd name="connsiteX18" fmla="*/ 255746 w 628650"/>
              <a:gd name="connsiteY18" fmla="*/ 150976 h 628650"/>
              <a:gd name="connsiteX19" fmla="*/ 191929 w 628650"/>
              <a:gd name="connsiteY19" fmla="*/ 242416 h 628650"/>
              <a:gd name="connsiteX20" fmla="*/ 258604 w 628650"/>
              <a:gd name="connsiteY20" fmla="*/ 331951 h 628650"/>
              <a:gd name="connsiteX21" fmla="*/ 311944 w 628650"/>
              <a:gd name="connsiteY21" fmla="*/ 352906 h 628650"/>
              <a:gd name="connsiteX22" fmla="*/ 350996 w 628650"/>
              <a:gd name="connsiteY22" fmla="*/ 399579 h 628650"/>
              <a:gd name="connsiteX23" fmla="*/ 294799 w 628650"/>
              <a:gd name="connsiteY23" fmla="*/ 428154 h 628650"/>
              <a:gd name="connsiteX24" fmla="*/ 234791 w 628650"/>
              <a:gd name="connsiteY24" fmla="*/ 416724 h 628650"/>
              <a:gd name="connsiteX25" fmla="*/ 200501 w 628650"/>
              <a:gd name="connsiteY25" fmla="*/ 431964 h 628650"/>
              <a:gd name="connsiteX26" fmla="*/ 212884 w 628650"/>
              <a:gd name="connsiteY26" fmla="*/ 482446 h 628650"/>
              <a:gd name="connsiteX27" fmla="*/ 301466 w 628650"/>
              <a:gd name="connsiteY27" fmla="*/ 532929 h 628650"/>
              <a:gd name="connsiteX28" fmla="*/ 314801 w 628650"/>
              <a:gd name="connsiteY28" fmla="*/ 53864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650" h="628650">
                <a:moveTo>
                  <a:pt x="315754" y="7149"/>
                </a:moveTo>
                <a:cubicBezTo>
                  <a:pt x="486251" y="6196"/>
                  <a:pt x="625317" y="144309"/>
                  <a:pt x="626269" y="313854"/>
                </a:cubicBezTo>
                <a:cubicBezTo>
                  <a:pt x="627221" y="487209"/>
                  <a:pt x="488156" y="626274"/>
                  <a:pt x="315754" y="625321"/>
                </a:cubicBezTo>
                <a:cubicBezTo>
                  <a:pt x="146209" y="625321"/>
                  <a:pt x="7144" y="486256"/>
                  <a:pt x="7144" y="315759"/>
                </a:cubicBezTo>
                <a:cubicBezTo>
                  <a:pt x="7144" y="147166"/>
                  <a:pt x="145256" y="8101"/>
                  <a:pt x="315754" y="7149"/>
                </a:cubicBezTo>
                <a:close/>
                <a:moveTo>
                  <a:pt x="314801" y="538644"/>
                </a:moveTo>
                <a:cubicBezTo>
                  <a:pt x="329089" y="536739"/>
                  <a:pt x="340519" y="529119"/>
                  <a:pt x="340519" y="514831"/>
                </a:cubicBezTo>
                <a:cubicBezTo>
                  <a:pt x="341471" y="493876"/>
                  <a:pt x="356711" y="490066"/>
                  <a:pt x="370999" y="484351"/>
                </a:cubicBezTo>
                <a:cubicBezTo>
                  <a:pt x="414814" y="467206"/>
                  <a:pt x="441484" y="435774"/>
                  <a:pt x="442436" y="388149"/>
                </a:cubicBezTo>
                <a:cubicBezTo>
                  <a:pt x="443389" y="336714"/>
                  <a:pt x="412909" y="307186"/>
                  <a:pt x="368141" y="289089"/>
                </a:cubicBezTo>
                <a:cubicBezTo>
                  <a:pt x="345281" y="279564"/>
                  <a:pt x="321469" y="269086"/>
                  <a:pt x="298609" y="257656"/>
                </a:cubicBezTo>
                <a:cubicBezTo>
                  <a:pt x="287179" y="251941"/>
                  <a:pt x="279559" y="240511"/>
                  <a:pt x="282416" y="226224"/>
                </a:cubicBezTo>
                <a:cubicBezTo>
                  <a:pt x="285274" y="210984"/>
                  <a:pt x="296704" y="205269"/>
                  <a:pt x="310039" y="204316"/>
                </a:cubicBezTo>
                <a:cubicBezTo>
                  <a:pt x="331946" y="204316"/>
                  <a:pt x="355759" y="201459"/>
                  <a:pt x="375761" y="208126"/>
                </a:cubicBezTo>
                <a:cubicBezTo>
                  <a:pt x="402431" y="216699"/>
                  <a:pt x="411956" y="210984"/>
                  <a:pt x="418624" y="185266"/>
                </a:cubicBezTo>
                <a:cubicBezTo>
                  <a:pt x="426244" y="156691"/>
                  <a:pt x="414814" y="148119"/>
                  <a:pt x="391001" y="142404"/>
                </a:cubicBezTo>
                <a:cubicBezTo>
                  <a:pt x="369094" y="137641"/>
                  <a:pt x="347186" y="138594"/>
                  <a:pt x="334804" y="109066"/>
                </a:cubicBezTo>
                <a:cubicBezTo>
                  <a:pt x="324326" y="83349"/>
                  <a:pt x="298609" y="90016"/>
                  <a:pt x="290036" y="115734"/>
                </a:cubicBezTo>
                <a:cubicBezTo>
                  <a:pt x="283369" y="134784"/>
                  <a:pt x="272891" y="143356"/>
                  <a:pt x="255746" y="150976"/>
                </a:cubicBezTo>
                <a:cubicBezTo>
                  <a:pt x="215741" y="168121"/>
                  <a:pt x="191929" y="197649"/>
                  <a:pt x="191929" y="242416"/>
                </a:cubicBezTo>
                <a:cubicBezTo>
                  <a:pt x="190976" y="288136"/>
                  <a:pt x="219551" y="314806"/>
                  <a:pt x="258604" y="331951"/>
                </a:cubicBezTo>
                <a:cubicBezTo>
                  <a:pt x="275749" y="339571"/>
                  <a:pt x="294799" y="344334"/>
                  <a:pt x="311944" y="352906"/>
                </a:cubicBezTo>
                <a:cubicBezTo>
                  <a:pt x="331946" y="362431"/>
                  <a:pt x="355759" y="371004"/>
                  <a:pt x="350996" y="399579"/>
                </a:cubicBezTo>
                <a:cubicBezTo>
                  <a:pt x="345281" y="431964"/>
                  <a:pt x="317659" y="430059"/>
                  <a:pt x="294799" y="428154"/>
                </a:cubicBezTo>
                <a:cubicBezTo>
                  <a:pt x="274796" y="427201"/>
                  <a:pt x="253841" y="423391"/>
                  <a:pt x="234791" y="416724"/>
                </a:cubicBezTo>
                <a:cubicBezTo>
                  <a:pt x="215741" y="409104"/>
                  <a:pt x="204311" y="411009"/>
                  <a:pt x="200501" y="431964"/>
                </a:cubicBezTo>
                <a:cubicBezTo>
                  <a:pt x="196691" y="450061"/>
                  <a:pt x="180499" y="472921"/>
                  <a:pt x="212884" y="482446"/>
                </a:cubicBezTo>
                <a:cubicBezTo>
                  <a:pt x="246221" y="492924"/>
                  <a:pt x="285274" y="492924"/>
                  <a:pt x="301466" y="532929"/>
                </a:cubicBezTo>
                <a:cubicBezTo>
                  <a:pt x="303371" y="536739"/>
                  <a:pt x="310039" y="537691"/>
                  <a:pt x="314801" y="538644"/>
                </a:cubicBezTo>
                <a:close/>
              </a:path>
            </a:pathLst>
          </a:custGeom>
          <a:solidFill>
            <a:srgbClr val="E08913"/>
          </a:solidFill>
          <a:ln w="9525" cap="flat">
            <a:noFill/>
            <a:prstDash val="solid"/>
            <a:miter/>
          </a:ln>
        </p:spPr>
        <p:txBody>
          <a:bodyPr rtlCol="0" anchor="ctr"/>
          <a:lstStyle/>
          <a:p>
            <a:endParaRPr lang="en-US"/>
          </a:p>
        </p:txBody>
      </p:sp>
      <p:grpSp>
        <p:nvGrpSpPr>
          <p:cNvPr id="1416" name="Group 1415">
            <a:extLst>
              <a:ext uri="{FF2B5EF4-FFF2-40B4-BE49-F238E27FC236}">
                <a16:creationId xmlns:a16="http://schemas.microsoft.com/office/drawing/2014/main" id="{AADA4A73-D513-394E-B88D-98710D3FD647}"/>
              </a:ext>
            </a:extLst>
          </p:cNvPr>
          <p:cNvGrpSpPr/>
          <p:nvPr/>
        </p:nvGrpSpPr>
        <p:grpSpPr>
          <a:xfrm>
            <a:off x="9634110" y="4626070"/>
            <a:ext cx="253330" cy="255739"/>
            <a:chOff x="2827860" y="2960523"/>
            <a:chExt cx="600075" cy="605781"/>
          </a:xfrm>
          <a:solidFill>
            <a:srgbClr val="E08913"/>
          </a:solidFill>
        </p:grpSpPr>
        <p:sp>
          <p:nvSpPr>
            <p:cNvPr id="1417" name="Freeform: Shape 1122">
              <a:extLst>
                <a:ext uri="{FF2B5EF4-FFF2-40B4-BE49-F238E27FC236}">
                  <a16:creationId xmlns:a16="http://schemas.microsoft.com/office/drawing/2014/main" id="{09A32E58-B86B-BF44-B255-38F44ACE3556}"/>
                </a:ext>
              </a:extLst>
            </p:cNvPr>
            <p:cNvSpPr/>
            <p:nvPr/>
          </p:nvSpPr>
          <p:spPr>
            <a:xfrm>
              <a:off x="2827860" y="2960523"/>
              <a:ext cx="600075" cy="495300"/>
            </a:xfrm>
            <a:custGeom>
              <a:avLst/>
              <a:gdLst>
                <a:gd name="connsiteX0" fmla="*/ 601140 w 600075"/>
                <a:gd name="connsiteY0" fmla="*/ 316077 h 495300"/>
                <a:gd name="connsiteX1" fmla="*/ 558277 w 600075"/>
                <a:gd name="connsiteY1" fmla="*/ 466572 h 495300"/>
                <a:gd name="connsiteX2" fmla="*/ 503985 w 600075"/>
                <a:gd name="connsiteY2" fmla="*/ 480860 h 495300"/>
                <a:gd name="connsiteX3" fmla="*/ 432547 w 600075"/>
                <a:gd name="connsiteY3" fmla="*/ 449427 h 495300"/>
                <a:gd name="connsiteX4" fmla="*/ 403020 w 600075"/>
                <a:gd name="connsiteY4" fmla="*/ 434187 h 495300"/>
                <a:gd name="connsiteX5" fmla="*/ 430643 w 600075"/>
                <a:gd name="connsiteY5" fmla="*/ 399897 h 495300"/>
                <a:gd name="connsiteX6" fmla="*/ 478268 w 600075"/>
                <a:gd name="connsiteY6" fmla="*/ 399897 h 495300"/>
                <a:gd name="connsiteX7" fmla="*/ 520177 w 600075"/>
                <a:gd name="connsiteY7" fmla="*/ 365607 h 495300"/>
                <a:gd name="connsiteX8" fmla="*/ 491602 w 600075"/>
                <a:gd name="connsiteY8" fmla="*/ 328460 h 495300"/>
                <a:gd name="connsiteX9" fmla="*/ 472552 w 600075"/>
                <a:gd name="connsiteY9" fmla="*/ 328460 h 495300"/>
                <a:gd name="connsiteX10" fmla="*/ 439215 w 600075"/>
                <a:gd name="connsiteY10" fmla="*/ 305600 h 495300"/>
                <a:gd name="connsiteX11" fmla="*/ 473505 w 600075"/>
                <a:gd name="connsiteY11" fmla="*/ 279882 h 495300"/>
                <a:gd name="connsiteX12" fmla="*/ 521130 w 600075"/>
                <a:gd name="connsiteY12" fmla="*/ 257975 h 495300"/>
                <a:gd name="connsiteX13" fmla="*/ 467790 w 600075"/>
                <a:gd name="connsiteY13" fmla="*/ 206540 h 495300"/>
                <a:gd name="connsiteX14" fmla="*/ 354443 w 600075"/>
                <a:gd name="connsiteY14" fmla="*/ 123672 h 495300"/>
                <a:gd name="connsiteX15" fmla="*/ 303960 w 600075"/>
                <a:gd name="connsiteY15" fmla="*/ 79857 h 495300"/>
                <a:gd name="connsiteX16" fmla="*/ 257287 w 600075"/>
                <a:gd name="connsiteY16" fmla="*/ 122720 h 495300"/>
                <a:gd name="connsiteX17" fmla="*/ 142987 w 600075"/>
                <a:gd name="connsiteY17" fmla="*/ 206540 h 495300"/>
                <a:gd name="connsiteX18" fmla="*/ 88695 w 600075"/>
                <a:gd name="connsiteY18" fmla="*/ 257975 h 495300"/>
                <a:gd name="connsiteX19" fmla="*/ 107745 w 600075"/>
                <a:gd name="connsiteY19" fmla="*/ 280835 h 495300"/>
                <a:gd name="connsiteX20" fmla="*/ 136320 w 600075"/>
                <a:gd name="connsiteY20" fmla="*/ 280835 h 495300"/>
                <a:gd name="connsiteX21" fmla="*/ 170610 w 600075"/>
                <a:gd name="connsiteY21" fmla="*/ 301790 h 495300"/>
                <a:gd name="connsiteX22" fmla="*/ 137272 w 600075"/>
                <a:gd name="connsiteY22" fmla="*/ 329412 h 495300"/>
                <a:gd name="connsiteX23" fmla="*/ 90600 w 600075"/>
                <a:gd name="connsiteY23" fmla="*/ 349415 h 495300"/>
                <a:gd name="connsiteX24" fmla="*/ 142987 w 600075"/>
                <a:gd name="connsiteY24" fmla="*/ 399897 h 495300"/>
                <a:gd name="connsiteX25" fmla="*/ 181087 w 600075"/>
                <a:gd name="connsiteY25" fmla="*/ 399897 h 495300"/>
                <a:gd name="connsiteX26" fmla="*/ 210615 w 600075"/>
                <a:gd name="connsiteY26" fmla="*/ 432282 h 495300"/>
                <a:gd name="connsiteX27" fmla="*/ 182992 w 600075"/>
                <a:gd name="connsiteY27" fmla="*/ 449427 h 495300"/>
                <a:gd name="connsiteX28" fmla="*/ 102982 w 600075"/>
                <a:gd name="connsiteY28" fmla="*/ 484670 h 495300"/>
                <a:gd name="connsiteX29" fmla="*/ 60120 w 600075"/>
                <a:gd name="connsiteY29" fmla="*/ 475145 h 495300"/>
                <a:gd name="connsiteX30" fmla="*/ 38212 w 600075"/>
                <a:gd name="connsiteY30" fmla="*/ 176060 h 495300"/>
                <a:gd name="connsiteX31" fmla="*/ 283957 w 600075"/>
                <a:gd name="connsiteY31" fmla="*/ 7467 h 495300"/>
                <a:gd name="connsiteX32" fmla="*/ 601140 w 600075"/>
                <a:gd name="connsiteY32" fmla="*/ 316077 h 495300"/>
                <a:gd name="connsiteX33" fmla="*/ 209662 w 600075"/>
                <a:gd name="connsiteY33" fmla="*/ 105575 h 495300"/>
                <a:gd name="connsiteX34" fmla="*/ 145845 w 600075"/>
                <a:gd name="connsiteY34" fmla="*/ 157962 h 495300"/>
                <a:gd name="connsiteX35" fmla="*/ 209662 w 600075"/>
                <a:gd name="connsiteY35" fmla="*/ 105575 h 495300"/>
                <a:gd name="connsiteX36" fmla="*/ 411593 w 600075"/>
                <a:gd name="connsiteY36" fmla="*/ 111290 h 495300"/>
                <a:gd name="connsiteX37" fmla="*/ 462075 w 600075"/>
                <a:gd name="connsiteY37" fmla="*/ 150342 h 495300"/>
                <a:gd name="connsiteX38" fmla="*/ 411593 w 600075"/>
                <a:gd name="connsiteY38" fmla="*/ 11129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0075" h="495300">
                  <a:moveTo>
                    <a:pt x="601140" y="316077"/>
                  </a:moveTo>
                  <a:cubicBezTo>
                    <a:pt x="605902" y="366560"/>
                    <a:pt x="587805" y="417995"/>
                    <a:pt x="558277" y="466572"/>
                  </a:cubicBezTo>
                  <a:cubicBezTo>
                    <a:pt x="544943" y="488480"/>
                    <a:pt x="533512" y="503720"/>
                    <a:pt x="503985" y="480860"/>
                  </a:cubicBezTo>
                  <a:cubicBezTo>
                    <a:pt x="483982" y="465620"/>
                    <a:pt x="463027" y="444665"/>
                    <a:pt x="432547" y="449427"/>
                  </a:cubicBezTo>
                  <a:cubicBezTo>
                    <a:pt x="421118" y="451332"/>
                    <a:pt x="403020" y="451332"/>
                    <a:pt x="403020" y="434187"/>
                  </a:cubicBezTo>
                  <a:cubicBezTo>
                    <a:pt x="403020" y="418947"/>
                    <a:pt x="413497" y="402755"/>
                    <a:pt x="430643" y="399897"/>
                  </a:cubicBezTo>
                  <a:cubicBezTo>
                    <a:pt x="445882" y="397040"/>
                    <a:pt x="462075" y="398945"/>
                    <a:pt x="478268" y="399897"/>
                  </a:cubicBezTo>
                  <a:cubicBezTo>
                    <a:pt x="504937" y="402755"/>
                    <a:pt x="514462" y="387515"/>
                    <a:pt x="520177" y="365607"/>
                  </a:cubicBezTo>
                  <a:cubicBezTo>
                    <a:pt x="527797" y="339890"/>
                    <a:pt x="522082" y="325602"/>
                    <a:pt x="491602" y="328460"/>
                  </a:cubicBezTo>
                  <a:cubicBezTo>
                    <a:pt x="484935" y="329412"/>
                    <a:pt x="479220" y="328460"/>
                    <a:pt x="472552" y="328460"/>
                  </a:cubicBezTo>
                  <a:cubicBezTo>
                    <a:pt x="456360" y="328460"/>
                    <a:pt x="440168" y="330365"/>
                    <a:pt x="439215" y="305600"/>
                  </a:cubicBezTo>
                  <a:cubicBezTo>
                    <a:pt x="438262" y="277977"/>
                    <a:pt x="456360" y="282740"/>
                    <a:pt x="473505" y="279882"/>
                  </a:cubicBezTo>
                  <a:cubicBezTo>
                    <a:pt x="490650" y="276072"/>
                    <a:pt x="523035" y="298932"/>
                    <a:pt x="521130" y="257975"/>
                  </a:cubicBezTo>
                  <a:cubicBezTo>
                    <a:pt x="519225" y="226542"/>
                    <a:pt x="506843" y="205587"/>
                    <a:pt x="467790" y="206540"/>
                  </a:cubicBezTo>
                  <a:cubicBezTo>
                    <a:pt x="412545" y="208445"/>
                    <a:pt x="372540" y="177965"/>
                    <a:pt x="354443" y="123672"/>
                  </a:cubicBezTo>
                  <a:cubicBezTo>
                    <a:pt x="345870" y="97955"/>
                    <a:pt x="337297" y="78905"/>
                    <a:pt x="303960" y="79857"/>
                  </a:cubicBezTo>
                  <a:cubicBezTo>
                    <a:pt x="271575" y="80810"/>
                    <a:pt x="264907" y="99860"/>
                    <a:pt x="257287" y="122720"/>
                  </a:cubicBezTo>
                  <a:cubicBezTo>
                    <a:pt x="238237" y="177965"/>
                    <a:pt x="200137" y="208445"/>
                    <a:pt x="142987" y="206540"/>
                  </a:cubicBezTo>
                  <a:cubicBezTo>
                    <a:pt x="102982" y="205587"/>
                    <a:pt x="96315" y="229400"/>
                    <a:pt x="88695" y="257975"/>
                  </a:cubicBezTo>
                  <a:cubicBezTo>
                    <a:pt x="84885" y="275120"/>
                    <a:pt x="91552" y="281787"/>
                    <a:pt x="107745" y="280835"/>
                  </a:cubicBezTo>
                  <a:cubicBezTo>
                    <a:pt x="117270" y="280835"/>
                    <a:pt x="126795" y="279882"/>
                    <a:pt x="136320" y="280835"/>
                  </a:cubicBezTo>
                  <a:cubicBezTo>
                    <a:pt x="150607" y="281787"/>
                    <a:pt x="169657" y="276072"/>
                    <a:pt x="170610" y="301790"/>
                  </a:cubicBezTo>
                  <a:cubicBezTo>
                    <a:pt x="171562" y="327507"/>
                    <a:pt x="155370" y="326555"/>
                    <a:pt x="137272" y="329412"/>
                  </a:cubicBezTo>
                  <a:cubicBezTo>
                    <a:pt x="120127" y="331317"/>
                    <a:pt x="90600" y="313220"/>
                    <a:pt x="90600" y="349415"/>
                  </a:cubicBezTo>
                  <a:cubicBezTo>
                    <a:pt x="90600" y="380847"/>
                    <a:pt x="103935" y="404660"/>
                    <a:pt x="142987" y="399897"/>
                  </a:cubicBezTo>
                  <a:cubicBezTo>
                    <a:pt x="155370" y="397992"/>
                    <a:pt x="168705" y="398945"/>
                    <a:pt x="181087" y="399897"/>
                  </a:cubicBezTo>
                  <a:cubicBezTo>
                    <a:pt x="200137" y="401802"/>
                    <a:pt x="208710" y="418947"/>
                    <a:pt x="210615" y="432282"/>
                  </a:cubicBezTo>
                  <a:cubicBezTo>
                    <a:pt x="213472" y="449427"/>
                    <a:pt x="194422" y="451332"/>
                    <a:pt x="182992" y="449427"/>
                  </a:cubicBezTo>
                  <a:cubicBezTo>
                    <a:pt x="148702" y="444665"/>
                    <a:pt x="127747" y="469430"/>
                    <a:pt x="102982" y="484670"/>
                  </a:cubicBezTo>
                  <a:cubicBezTo>
                    <a:pt x="82027" y="497052"/>
                    <a:pt x="71550" y="493242"/>
                    <a:pt x="60120" y="475145"/>
                  </a:cubicBezTo>
                  <a:cubicBezTo>
                    <a:pt x="112" y="378942"/>
                    <a:pt x="-11318" y="278930"/>
                    <a:pt x="38212" y="176060"/>
                  </a:cubicBezTo>
                  <a:cubicBezTo>
                    <a:pt x="87742" y="74142"/>
                    <a:pt x="169657" y="12230"/>
                    <a:pt x="283957" y="7467"/>
                  </a:cubicBezTo>
                  <a:cubicBezTo>
                    <a:pt x="469695" y="-153"/>
                    <a:pt x="601140" y="127482"/>
                    <a:pt x="601140" y="316077"/>
                  </a:cubicBezTo>
                  <a:close/>
                  <a:moveTo>
                    <a:pt x="209662" y="105575"/>
                  </a:moveTo>
                  <a:cubicBezTo>
                    <a:pt x="181087" y="118910"/>
                    <a:pt x="160132" y="132245"/>
                    <a:pt x="145845" y="157962"/>
                  </a:cubicBezTo>
                  <a:cubicBezTo>
                    <a:pt x="193470" y="174155"/>
                    <a:pt x="206805" y="150342"/>
                    <a:pt x="209662" y="105575"/>
                  </a:cubicBezTo>
                  <a:close/>
                  <a:moveTo>
                    <a:pt x="411593" y="111290"/>
                  </a:moveTo>
                  <a:cubicBezTo>
                    <a:pt x="412545" y="163677"/>
                    <a:pt x="418260" y="167487"/>
                    <a:pt x="462075" y="150342"/>
                  </a:cubicBezTo>
                  <a:cubicBezTo>
                    <a:pt x="451597" y="131292"/>
                    <a:pt x="434452" y="121767"/>
                    <a:pt x="411593" y="111290"/>
                  </a:cubicBezTo>
                  <a:close/>
                </a:path>
              </a:pathLst>
            </a:custGeom>
            <a:grpFill/>
            <a:ln w="9525" cap="flat">
              <a:noFill/>
              <a:prstDash val="solid"/>
              <a:miter/>
            </a:ln>
          </p:spPr>
          <p:txBody>
            <a:bodyPr rtlCol="0" anchor="ctr"/>
            <a:lstStyle/>
            <a:p>
              <a:endParaRPr lang="en-US"/>
            </a:p>
          </p:txBody>
        </p:sp>
        <p:sp>
          <p:nvSpPr>
            <p:cNvPr id="1418" name="Freeform: Shape 1123">
              <a:extLst>
                <a:ext uri="{FF2B5EF4-FFF2-40B4-BE49-F238E27FC236}">
                  <a16:creationId xmlns:a16="http://schemas.microsoft.com/office/drawing/2014/main" id="{C2E8A030-746D-F345-854C-5F77AC447F95}"/>
                </a:ext>
              </a:extLst>
            </p:cNvPr>
            <p:cNvSpPr/>
            <p:nvPr/>
          </p:nvSpPr>
          <p:spPr>
            <a:xfrm>
              <a:off x="2917346" y="3137679"/>
              <a:ext cx="438150" cy="428625"/>
            </a:xfrm>
            <a:custGeom>
              <a:avLst/>
              <a:gdLst>
                <a:gd name="connsiteX0" fmla="*/ 220189 w 438150"/>
                <a:gd name="connsiteY0" fmla="*/ 419909 h 428625"/>
                <a:gd name="connsiteX1" fmla="*/ 39214 w 438150"/>
                <a:gd name="connsiteY1" fmla="*/ 420861 h 428625"/>
                <a:gd name="connsiteX2" fmla="*/ 8734 w 438150"/>
                <a:gd name="connsiteY2" fmla="*/ 383714 h 428625"/>
                <a:gd name="connsiteX3" fmla="*/ 57312 w 438150"/>
                <a:gd name="connsiteY3" fmla="*/ 323706 h 428625"/>
                <a:gd name="connsiteX4" fmla="*/ 116367 w 438150"/>
                <a:gd name="connsiteY4" fmla="*/ 306561 h 428625"/>
                <a:gd name="connsiteX5" fmla="*/ 149704 w 438150"/>
                <a:gd name="connsiteY5" fmla="*/ 216074 h 428625"/>
                <a:gd name="connsiteX6" fmla="*/ 130654 w 438150"/>
                <a:gd name="connsiteY6" fmla="*/ 73199 h 428625"/>
                <a:gd name="connsiteX7" fmla="*/ 213522 w 438150"/>
                <a:gd name="connsiteY7" fmla="*/ 7476 h 428625"/>
                <a:gd name="connsiteX8" fmla="*/ 311629 w 438150"/>
                <a:gd name="connsiteY8" fmla="*/ 65579 h 428625"/>
                <a:gd name="connsiteX9" fmla="*/ 291627 w 438150"/>
                <a:gd name="connsiteY9" fmla="*/ 220836 h 428625"/>
                <a:gd name="connsiteX10" fmla="*/ 318297 w 438150"/>
                <a:gd name="connsiteY10" fmla="*/ 303704 h 428625"/>
                <a:gd name="connsiteX11" fmla="*/ 386877 w 438150"/>
                <a:gd name="connsiteY11" fmla="*/ 323706 h 428625"/>
                <a:gd name="connsiteX12" fmla="*/ 431644 w 438150"/>
                <a:gd name="connsiteY12" fmla="*/ 369426 h 428625"/>
                <a:gd name="connsiteX13" fmla="*/ 393544 w 438150"/>
                <a:gd name="connsiteY13" fmla="*/ 421814 h 428625"/>
                <a:gd name="connsiteX14" fmla="*/ 220189 w 438150"/>
                <a:gd name="connsiteY14" fmla="*/ 419909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150" h="428625">
                  <a:moveTo>
                    <a:pt x="220189" y="419909"/>
                  </a:moveTo>
                  <a:cubicBezTo>
                    <a:pt x="160182" y="419909"/>
                    <a:pt x="99222" y="418956"/>
                    <a:pt x="39214" y="420861"/>
                  </a:cubicBezTo>
                  <a:cubicBezTo>
                    <a:pt x="8734" y="421814"/>
                    <a:pt x="3972" y="408479"/>
                    <a:pt x="8734" y="383714"/>
                  </a:cubicBezTo>
                  <a:cubicBezTo>
                    <a:pt x="14449" y="355139"/>
                    <a:pt x="28737" y="333231"/>
                    <a:pt x="57312" y="323706"/>
                  </a:cubicBezTo>
                  <a:cubicBezTo>
                    <a:pt x="76362" y="317039"/>
                    <a:pt x="97317" y="313229"/>
                    <a:pt x="116367" y="306561"/>
                  </a:cubicBezTo>
                  <a:cubicBezTo>
                    <a:pt x="172564" y="287511"/>
                    <a:pt x="181137" y="266556"/>
                    <a:pt x="149704" y="216074"/>
                  </a:cubicBezTo>
                  <a:cubicBezTo>
                    <a:pt x="121129" y="171306"/>
                    <a:pt x="120177" y="121776"/>
                    <a:pt x="130654" y="73199"/>
                  </a:cubicBezTo>
                  <a:cubicBezTo>
                    <a:pt x="139227" y="31289"/>
                    <a:pt x="169707" y="10334"/>
                    <a:pt x="213522" y="7476"/>
                  </a:cubicBezTo>
                  <a:cubicBezTo>
                    <a:pt x="259242" y="4619"/>
                    <a:pt x="296389" y="19859"/>
                    <a:pt x="311629" y="65579"/>
                  </a:cubicBezTo>
                  <a:cubicBezTo>
                    <a:pt x="329727" y="118919"/>
                    <a:pt x="324012" y="171306"/>
                    <a:pt x="291627" y="220836"/>
                  </a:cubicBezTo>
                  <a:cubicBezTo>
                    <a:pt x="263052" y="263699"/>
                    <a:pt x="270672" y="284654"/>
                    <a:pt x="318297" y="303704"/>
                  </a:cubicBezTo>
                  <a:cubicBezTo>
                    <a:pt x="340204" y="312276"/>
                    <a:pt x="364017" y="317039"/>
                    <a:pt x="386877" y="323706"/>
                  </a:cubicBezTo>
                  <a:cubicBezTo>
                    <a:pt x="409737" y="330374"/>
                    <a:pt x="425929" y="345614"/>
                    <a:pt x="431644" y="369426"/>
                  </a:cubicBezTo>
                  <a:cubicBezTo>
                    <a:pt x="439264" y="400859"/>
                    <a:pt x="438312" y="424671"/>
                    <a:pt x="393544" y="421814"/>
                  </a:cubicBezTo>
                  <a:cubicBezTo>
                    <a:pt x="334489" y="417051"/>
                    <a:pt x="277339" y="419909"/>
                    <a:pt x="220189" y="419909"/>
                  </a:cubicBezTo>
                  <a:close/>
                </a:path>
              </a:pathLst>
            </a:custGeom>
            <a:grpFill/>
            <a:ln w="9525" cap="flat">
              <a:noFill/>
              <a:prstDash val="solid"/>
              <a:miter/>
            </a:ln>
          </p:spPr>
          <p:txBody>
            <a:bodyPr rtlCol="0" anchor="ctr"/>
            <a:lstStyle/>
            <a:p>
              <a:endParaRPr lang="en-US"/>
            </a:p>
          </p:txBody>
        </p:sp>
      </p:grpSp>
      <p:grpSp>
        <p:nvGrpSpPr>
          <p:cNvPr id="1419" name="Group 1418">
            <a:extLst>
              <a:ext uri="{FF2B5EF4-FFF2-40B4-BE49-F238E27FC236}">
                <a16:creationId xmlns:a16="http://schemas.microsoft.com/office/drawing/2014/main" id="{252A7BF3-EE86-E245-8ED3-B6E5348423D5}"/>
              </a:ext>
            </a:extLst>
          </p:cNvPr>
          <p:cNvGrpSpPr/>
          <p:nvPr/>
        </p:nvGrpSpPr>
        <p:grpSpPr>
          <a:xfrm>
            <a:off x="9103587" y="4673135"/>
            <a:ext cx="242883" cy="214236"/>
            <a:chOff x="5799277" y="3205850"/>
            <a:chExt cx="575329" cy="507471"/>
          </a:xfrm>
          <a:solidFill>
            <a:srgbClr val="E08913"/>
          </a:solidFill>
        </p:grpSpPr>
        <p:sp>
          <p:nvSpPr>
            <p:cNvPr id="1420" name="Freeform: Shape 1125">
              <a:extLst>
                <a:ext uri="{FF2B5EF4-FFF2-40B4-BE49-F238E27FC236}">
                  <a16:creationId xmlns:a16="http://schemas.microsoft.com/office/drawing/2014/main" id="{09A7A094-601D-2E46-977C-6E3F97AFEC47}"/>
                </a:ext>
              </a:extLst>
            </p:cNvPr>
            <p:cNvSpPr/>
            <p:nvPr/>
          </p:nvSpPr>
          <p:spPr>
            <a:xfrm>
              <a:off x="6098381" y="3205850"/>
              <a:ext cx="276225" cy="419100"/>
            </a:xfrm>
            <a:custGeom>
              <a:avLst/>
              <a:gdLst>
                <a:gd name="connsiteX0" fmla="*/ 7144 w 276225"/>
                <a:gd name="connsiteY0" fmla="*/ 159332 h 419100"/>
                <a:gd name="connsiteX1" fmla="*/ 113824 w 276225"/>
                <a:gd name="connsiteY1" fmla="*/ 25982 h 419100"/>
                <a:gd name="connsiteX2" fmla="*/ 168116 w 276225"/>
                <a:gd name="connsiteY2" fmla="*/ 26934 h 419100"/>
                <a:gd name="connsiteX3" fmla="*/ 270034 w 276225"/>
                <a:gd name="connsiteY3" fmla="*/ 153617 h 419100"/>
                <a:gd name="connsiteX4" fmla="*/ 207169 w 276225"/>
                <a:gd name="connsiteY4" fmla="*/ 234580 h 419100"/>
                <a:gd name="connsiteX5" fmla="*/ 208121 w 276225"/>
                <a:gd name="connsiteY5" fmla="*/ 346022 h 419100"/>
                <a:gd name="connsiteX6" fmla="*/ 139541 w 276225"/>
                <a:gd name="connsiteY6" fmla="*/ 413650 h 419100"/>
                <a:gd name="connsiteX7" fmla="*/ 71914 w 276225"/>
                <a:gd name="connsiteY7" fmla="*/ 345070 h 419100"/>
                <a:gd name="connsiteX8" fmla="*/ 72866 w 276225"/>
                <a:gd name="connsiteY8" fmla="*/ 221245 h 419100"/>
                <a:gd name="connsiteX9" fmla="*/ 7144 w 276225"/>
                <a:gd name="connsiteY9" fmla="*/ 159332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419100">
                  <a:moveTo>
                    <a:pt x="7144" y="159332"/>
                  </a:moveTo>
                  <a:cubicBezTo>
                    <a:pt x="50959" y="105040"/>
                    <a:pt x="83344" y="66940"/>
                    <a:pt x="113824" y="25982"/>
                  </a:cubicBezTo>
                  <a:cubicBezTo>
                    <a:pt x="133826" y="-688"/>
                    <a:pt x="149066" y="2170"/>
                    <a:pt x="168116" y="26934"/>
                  </a:cubicBezTo>
                  <a:cubicBezTo>
                    <a:pt x="199549" y="66940"/>
                    <a:pt x="231934" y="105992"/>
                    <a:pt x="270034" y="153617"/>
                  </a:cubicBezTo>
                  <a:cubicBezTo>
                    <a:pt x="200501" y="150759"/>
                    <a:pt x="205264" y="192670"/>
                    <a:pt x="207169" y="234580"/>
                  </a:cubicBezTo>
                  <a:cubicBezTo>
                    <a:pt x="209074" y="271727"/>
                    <a:pt x="203359" y="309827"/>
                    <a:pt x="208121" y="346022"/>
                  </a:cubicBezTo>
                  <a:cubicBezTo>
                    <a:pt x="214789" y="402220"/>
                    <a:pt x="191929" y="412697"/>
                    <a:pt x="139541" y="413650"/>
                  </a:cubicBezTo>
                  <a:cubicBezTo>
                    <a:pt x="85249" y="414602"/>
                    <a:pt x="66199" y="398409"/>
                    <a:pt x="71914" y="345070"/>
                  </a:cubicBezTo>
                  <a:cubicBezTo>
                    <a:pt x="76676" y="304112"/>
                    <a:pt x="70961" y="262202"/>
                    <a:pt x="72866" y="221245"/>
                  </a:cubicBezTo>
                  <a:cubicBezTo>
                    <a:pt x="76676" y="181240"/>
                    <a:pt x="72866" y="149807"/>
                    <a:pt x="7144" y="159332"/>
                  </a:cubicBezTo>
                  <a:close/>
                </a:path>
              </a:pathLst>
            </a:custGeom>
            <a:grpFill/>
            <a:ln w="9525" cap="flat">
              <a:noFill/>
              <a:prstDash val="solid"/>
              <a:miter/>
            </a:ln>
          </p:spPr>
          <p:txBody>
            <a:bodyPr rtlCol="0" anchor="ctr"/>
            <a:lstStyle/>
            <a:p>
              <a:endParaRPr lang="en-US"/>
            </a:p>
          </p:txBody>
        </p:sp>
        <p:sp>
          <p:nvSpPr>
            <p:cNvPr id="1421" name="Freeform: Shape 1126">
              <a:extLst>
                <a:ext uri="{FF2B5EF4-FFF2-40B4-BE49-F238E27FC236}">
                  <a16:creationId xmlns:a16="http://schemas.microsoft.com/office/drawing/2014/main" id="{00795913-4A38-2B47-921F-D8338B194A24}"/>
                </a:ext>
              </a:extLst>
            </p:cNvPr>
            <p:cNvSpPr/>
            <p:nvPr/>
          </p:nvSpPr>
          <p:spPr>
            <a:xfrm>
              <a:off x="5802121" y="3637121"/>
              <a:ext cx="514350" cy="76200"/>
            </a:xfrm>
            <a:custGeom>
              <a:avLst/>
              <a:gdLst>
                <a:gd name="connsiteX0" fmla="*/ 254826 w 514350"/>
                <a:gd name="connsiteY0" fmla="*/ 68104 h 76200"/>
                <a:gd name="connsiteX1" fmla="*/ 48134 w 514350"/>
                <a:gd name="connsiteY1" fmla="*/ 68104 h 76200"/>
                <a:gd name="connsiteX2" fmla="*/ 7176 w 514350"/>
                <a:gd name="connsiteY2" fmla="*/ 40481 h 76200"/>
                <a:gd name="connsiteX3" fmla="*/ 50039 w 514350"/>
                <a:gd name="connsiteY3" fmla="*/ 7144 h 76200"/>
                <a:gd name="connsiteX4" fmla="*/ 470092 w 514350"/>
                <a:gd name="connsiteY4" fmla="*/ 7144 h 76200"/>
                <a:gd name="connsiteX5" fmla="*/ 507239 w 514350"/>
                <a:gd name="connsiteY5" fmla="*/ 39529 h 76200"/>
                <a:gd name="connsiteX6" fmla="*/ 469139 w 514350"/>
                <a:gd name="connsiteY6" fmla="*/ 69056 h 76200"/>
                <a:gd name="connsiteX7" fmla="*/ 254826 w 514350"/>
                <a:gd name="connsiteY7" fmla="*/ 6810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 h="76200">
                  <a:moveTo>
                    <a:pt x="254826" y="68104"/>
                  </a:moveTo>
                  <a:cubicBezTo>
                    <a:pt x="186247" y="68104"/>
                    <a:pt x="116714" y="68104"/>
                    <a:pt x="48134" y="68104"/>
                  </a:cubicBezTo>
                  <a:cubicBezTo>
                    <a:pt x="29084" y="68104"/>
                    <a:pt x="7176" y="71914"/>
                    <a:pt x="7176" y="40481"/>
                  </a:cubicBezTo>
                  <a:cubicBezTo>
                    <a:pt x="6224" y="8096"/>
                    <a:pt x="26226" y="7144"/>
                    <a:pt x="50039" y="7144"/>
                  </a:cubicBezTo>
                  <a:cubicBezTo>
                    <a:pt x="190057" y="7144"/>
                    <a:pt x="330074" y="7144"/>
                    <a:pt x="470092" y="7144"/>
                  </a:cubicBezTo>
                  <a:cubicBezTo>
                    <a:pt x="493904" y="7144"/>
                    <a:pt x="507239" y="11906"/>
                    <a:pt x="507239" y="39529"/>
                  </a:cubicBezTo>
                  <a:cubicBezTo>
                    <a:pt x="508192" y="70009"/>
                    <a:pt x="490094" y="69056"/>
                    <a:pt x="469139" y="69056"/>
                  </a:cubicBezTo>
                  <a:cubicBezTo>
                    <a:pt x="396749" y="68104"/>
                    <a:pt x="325311" y="68104"/>
                    <a:pt x="254826" y="68104"/>
                  </a:cubicBezTo>
                  <a:close/>
                </a:path>
              </a:pathLst>
            </a:custGeom>
            <a:grpFill/>
            <a:ln w="9525" cap="flat">
              <a:noFill/>
              <a:prstDash val="solid"/>
              <a:miter/>
            </a:ln>
          </p:spPr>
          <p:txBody>
            <a:bodyPr rtlCol="0" anchor="ctr"/>
            <a:lstStyle/>
            <a:p>
              <a:endParaRPr lang="en-US"/>
            </a:p>
          </p:txBody>
        </p:sp>
        <p:sp>
          <p:nvSpPr>
            <p:cNvPr id="1422" name="Freeform: Shape 1127">
              <a:extLst>
                <a:ext uri="{FF2B5EF4-FFF2-40B4-BE49-F238E27FC236}">
                  <a16:creationId xmlns:a16="http://schemas.microsoft.com/office/drawing/2014/main" id="{F0E7D504-35F9-B842-B769-603B7129A4B3}"/>
                </a:ext>
              </a:extLst>
            </p:cNvPr>
            <p:cNvSpPr/>
            <p:nvPr/>
          </p:nvSpPr>
          <p:spPr>
            <a:xfrm>
              <a:off x="5984081" y="3389703"/>
              <a:ext cx="142875" cy="238125"/>
            </a:xfrm>
            <a:custGeom>
              <a:avLst/>
              <a:gdLst>
                <a:gd name="connsiteX0" fmla="*/ 140494 w 142875"/>
                <a:gd name="connsiteY0" fmla="*/ 123117 h 238125"/>
                <a:gd name="connsiteX1" fmla="*/ 140494 w 142875"/>
                <a:gd name="connsiteY1" fmla="*/ 146929 h 238125"/>
                <a:gd name="connsiteX2" fmla="*/ 29051 w 142875"/>
                <a:gd name="connsiteY2" fmla="*/ 227892 h 238125"/>
                <a:gd name="connsiteX3" fmla="*/ 7144 w 142875"/>
                <a:gd name="connsiteY3" fmla="*/ 192649 h 238125"/>
                <a:gd name="connsiteX4" fmla="*/ 7144 w 142875"/>
                <a:gd name="connsiteY4" fmla="*/ 92637 h 238125"/>
                <a:gd name="connsiteX5" fmla="*/ 121444 w 142875"/>
                <a:gd name="connsiteY5" fmla="*/ 15484 h 238125"/>
                <a:gd name="connsiteX6" fmla="*/ 140494 w 142875"/>
                <a:gd name="connsiteY6" fmla="*/ 46917 h 238125"/>
                <a:gd name="connsiteX7" fmla="*/ 140494 w 142875"/>
                <a:gd name="connsiteY7" fmla="*/ 12311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238125">
                  <a:moveTo>
                    <a:pt x="140494" y="123117"/>
                  </a:moveTo>
                  <a:cubicBezTo>
                    <a:pt x="140494" y="130737"/>
                    <a:pt x="140494" y="138357"/>
                    <a:pt x="140494" y="146929"/>
                  </a:cubicBezTo>
                  <a:cubicBezTo>
                    <a:pt x="140494" y="225987"/>
                    <a:pt x="107156" y="248847"/>
                    <a:pt x="29051" y="227892"/>
                  </a:cubicBezTo>
                  <a:cubicBezTo>
                    <a:pt x="8096" y="222177"/>
                    <a:pt x="7144" y="208842"/>
                    <a:pt x="7144" y="192649"/>
                  </a:cubicBezTo>
                  <a:cubicBezTo>
                    <a:pt x="7144" y="159312"/>
                    <a:pt x="7144" y="125974"/>
                    <a:pt x="7144" y="92637"/>
                  </a:cubicBezTo>
                  <a:cubicBezTo>
                    <a:pt x="7144" y="19294"/>
                    <a:pt x="49054" y="-8328"/>
                    <a:pt x="121444" y="15484"/>
                  </a:cubicBezTo>
                  <a:cubicBezTo>
                    <a:pt x="138589" y="21199"/>
                    <a:pt x="140494" y="32629"/>
                    <a:pt x="140494" y="46917"/>
                  </a:cubicBezTo>
                  <a:cubicBezTo>
                    <a:pt x="140494" y="71682"/>
                    <a:pt x="140494" y="97399"/>
                    <a:pt x="140494" y="123117"/>
                  </a:cubicBezTo>
                  <a:close/>
                </a:path>
              </a:pathLst>
            </a:custGeom>
            <a:grpFill/>
            <a:ln w="9525" cap="flat">
              <a:noFill/>
              <a:prstDash val="solid"/>
              <a:miter/>
            </a:ln>
          </p:spPr>
          <p:txBody>
            <a:bodyPr rtlCol="0" anchor="ctr"/>
            <a:lstStyle/>
            <a:p>
              <a:endParaRPr lang="en-US"/>
            </a:p>
          </p:txBody>
        </p:sp>
        <p:sp>
          <p:nvSpPr>
            <p:cNvPr id="1423" name="Freeform: Shape 1128">
              <a:extLst>
                <a:ext uri="{FF2B5EF4-FFF2-40B4-BE49-F238E27FC236}">
                  <a16:creationId xmlns:a16="http://schemas.microsoft.com/office/drawing/2014/main" id="{71FB1A8C-D8E6-9843-ACCC-E5C8C07E6357}"/>
                </a:ext>
              </a:extLst>
            </p:cNvPr>
            <p:cNvSpPr/>
            <p:nvPr/>
          </p:nvSpPr>
          <p:spPr>
            <a:xfrm>
              <a:off x="5799277" y="3499522"/>
              <a:ext cx="152400" cy="123825"/>
            </a:xfrm>
            <a:custGeom>
              <a:avLst/>
              <a:gdLst>
                <a:gd name="connsiteX0" fmla="*/ 81458 w 152400"/>
                <a:gd name="connsiteY0" fmla="*/ 117120 h 123825"/>
                <a:gd name="connsiteX1" fmla="*/ 7163 w 152400"/>
                <a:gd name="connsiteY1" fmla="*/ 64733 h 123825"/>
                <a:gd name="connsiteX2" fmla="*/ 80505 w 152400"/>
                <a:gd name="connsiteY2" fmla="*/ 7583 h 123825"/>
                <a:gd name="connsiteX3" fmla="*/ 148133 w 152400"/>
                <a:gd name="connsiteY3" fmla="*/ 63780 h 123825"/>
                <a:gd name="connsiteX4" fmla="*/ 81458 w 152400"/>
                <a:gd name="connsiteY4" fmla="*/ 117120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23825">
                  <a:moveTo>
                    <a:pt x="81458" y="117120"/>
                  </a:moveTo>
                  <a:cubicBezTo>
                    <a:pt x="39548" y="119978"/>
                    <a:pt x="7163" y="125693"/>
                    <a:pt x="7163" y="64733"/>
                  </a:cubicBezTo>
                  <a:cubicBezTo>
                    <a:pt x="6210" y="915"/>
                    <a:pt x="41453" y="9488"/>
                    <a:pt x="80505" y="7583"/>
                  </a:cubicBezTo>
                  <a:cubicBezTo>
                    <a:pt x="122415" y="5678"/>
                    <a:pt x="149085" y="7583"/>
                    <a:pt x="148133" y="63780"/>
                  </a:cubicBezTo>
                  <a:cubicBezTo>
                    <a:pt x="148133" y="123788"/>
                    <a:pt x="116700" y="121883"/>
                    <a:pt x="81458" y="117120"/>
                  </a:cubicBezTo>
                  <a:close/>
                </a:path>
              </a:pathLst>
            </a:custGeom>
            <a:grpFill/>
            <a:ln w="9525" cap="flat">
              <a:noFill/>
              <a:prstDash val="solid"/>
              <a:miter/>
            </a:ln>
          </p:spPr>
          <p:txBody>
            <a:bodyPr rtlCol="0" anchor="ctr"/>
            <a:lstStyle/>
            <a:p>
              <a:endParaRPr lang="en-US"/>
            </a:p>
          </p:txBody>
        </p:sp>
      </p:grpSp>
      <p:pic>
        <p:nvPicPr>
          <p:cNvPr id="1424" name="Graphic 1423">
            <a:extLst>
              <a:ext uri="{FF2B5EF4-FFF2-40B4-BE49-F238E27FC236}">
                <a16:creationId xmlns:a16="http://schemas.microsoft.com/office/drawing/2014/main" id="{5824A64B-EDAE-EF4D-8643-BCEDA5918915}"/>
              </a:ext>
            </a:extLst>
          </p:cNvPr>
          <p:cNvPicPr>
            <a:picLocks noChangeAspect="1"/>
          </p:cNvPicPr>
          <p:nvPr/>
        </p:nvPicPr>
        <p:blipFill>
          <a:blip r:embed="rId50">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10966881" y="4621878"/>
            <a:ext cx="123825" cy="238125"/>
          </a:xfrm>
          <a:prstGeom prst="rect">
            <a:avLst/>
          </a:prstGeom>
        </p:spPr>
      </p:pic>
      <p:pic>
        <p:nvPicPr>
          <p:cNvPr id="1425" name="Graphic 1424">
            <a:extLst>
              <a:ext uri="{FF2B5EF4-FFF2-40B4-BE49-F238E27FC236}">
                <a16:creationId xmlns:a16="http://schemas.microsoft.com/office/drawing/2014/main" id="{D0F2C74A-21C9-6D44-B27F-A1CEEA0A2363}"/>
              </a:ext>
            </a:extLst>
          </p:cNvPr>
          <p:cNvPicPr>
            <a:picLocks noChangeAspect="1"/>
          </p:cNvPicPr>
          <p:nvPr/>
        </p:nvPicPr>
        <p:blipFill>
          <a:blip r:embed="rId52">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11272174" y="4592941"/>
            <a:ext cx="257590" cy="275355"/>
          </a:xfrm>
          <a:prstGeom prst="rect">
            <a:avLst/>
          </a:prstGeom>
        </p:spPr>
      </p:pic>
      <p:pic>
        <p:nvPicPr>
          <p:cNvPr id="1426" name="Graphic 1425">
            <a:extLst>
              <a:ext uri="{FF2B5EF4-FFF2-40B4-BE49-F238E27FC236}">
                <a16:creationId xmlns:a16="http://schemas.microsoft.com/office/drawing/2014/main" id="{E8B0CB3F-21ED-F541-B425-B71C53633F9E}"/>
              </a:ext>
            </a:extLst>
          </p:cNvPr>
          <p:cNvPicPr>
            <a:picLocks noChangeAspect="1"/>
          </p:cNvPicPr>
          <p:nvPr/>
        </p:nvPicPr>
        <p:blipFill>
          <a:blip r:embed="rId54">
            <a:extLst>
              <a:ext uri="{28A0092B-C50C-407E-A947-70E740481C1C}">
                <a14:useLocalDpi xmlns:a14="http://schemas.microsoft.com/office/drawing/2010/main" val="0"/>
              </a:ext>
              <a:ext uri="{96DAC541-7B7A-43D3-8B79-37D633B846F1}">
                <asvg:svgBlip xmlns:asvg="http://schemas.microsoft.com/office/drawing/2016/SVG/main" r:embed="rId55"/>
              </a:ext>
            </a:extLst>
          </a:blip>
          <a:stretch>
            <a:fillRect/>
          </a:stretch>
        </p:blipFill>
        <p:spPr>
          <a:xfrm>
            <a:off x="10582659" y="4628781"/>
            <a:ext cx="238125" cy="238125"/>
          </a:xfrm>
          <a:prstGeom prst="rect">
            <a:avLst/>
          </a:prstGeom>
        </p:spPr>
      </p:pic>
      <p:pic>
        <p:nvPicPr>
          <p:cNvPr id="1427" name="Graphic 1426">
            <a:extLst>
              <a:ext uri="{FF2B5EF4-FFF2-40B4-BE49-F238E27FC236}">
                <a16:creationId xmlns:a16="http://schemas.microsoft.com/office/drawing/2014/main" id="{F74D8A0F-7539-6E4F-ADED-77AB9E91FC68}"/>
              </a:ext>
            </a:extLst>
          </p:cNvPr>
          <p:cNvPicPr>
            <a:picLocks noChangeAspect="1"/>
          </p:cNvPicPr>
          <p:nvPr/>
        </p:nvPicPr>
        <p:blipFill>
          <a:blip r:embed="rId56">
            <a:extLst>
              <a:ext uri="{28A0092B-C50C-407E-A947-70E740481C1C}">
                <a14:useLocalDpi xmlns:a14="http://schemas.microsoft.com/office/drawing/2010/main" val="0"/>
              </a:ext>
              <a:ext uri="{96DAC541-7B7A-43D3-8B79-37D633B846F1}">
                <asvg:svgBlip xmlns:asvg="http://schemas.microsoft.com/office/drawing/2016/SVG/main" r:embed="rId57"/>
              </a:ext>
            </a:extLst>
          </a:blip>
          <a:stretch>
            <a:fillRect/>
          </a:stretch>
        </p:blipFill>
        <p:spPr>
          <a:xfrm>
            <a:off x="10120160" y="4647831"/>
            <a:ext cx="247650" cy="219075"/>
          </a:xfrm>
          <a:prstGeom prst="rect">
            <a:avLst/>
          </a:prstGeom>
        </p:spPr>
      </p:pic>
      <p:sp>
        <p:nvSpPr>
          <p:cNvPr id="1428" name="Freeform: Shape 1174">
            <a:extLst>
              <a:ext uri="{FF2B5EF4-FFF2-40B4-BE49-F238E27FC236}">
                <a16:creationId xmlns:a16="http://schemas.microsoft.com/office/drawing/2014/main" id="{C2DEEBBC-96DF-3F4D-AD5C-B1355B339BA7}"/>
              </a:ext>
            </a:extLst>
          </p:cNvPr>
          <p:cNvSpPr/>
          <p:nvPr/>
        </p:nvSpPr>
        <p:spPr>
          <a:xfrm>
            <a:off x="4298140" y="5134430"/>
            <a:ext cx="228029" cy="206406"/>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solidFill>
            <a:srgbClr val="FAA719"/>
          </a:solidFill>
          <a:ln w="9525" cap="flat">
            <a:noFill/>
            <a:prstDash val="solid"/>
            <a:miter/>
          </a:ln>
        </p:spPr>
        <p:txBody>
          <a:bodyPr rtlCol="0" anchor="ctr"/>
          <a:lstStyle/>
          <a:p>
            <a:endParaRPr lang="en-US"/>
          </a:p>
        </p:txBody>
      </p:sp>
      <p:grpSp>
        <p:nvGrpSpPr>
          <p:cNvPr id="1429" name="Group 1428">
            <a:extLst>
              <a:ext uri="{FF2B5EF4-FFF2-40B4-BE49-F238E27FC236}">
                <a16:creationId xmlns:a16="http://schemas.microsoft.com/office/drawing/2014/main" id="{2D9B5F46-2D48-324E-B001-A1C43A87B938}"/>
              </a:ext>
            </a:extLst>
          </p:cNvPr>
          <p:cNvGrpSpPr/>
          <p:nvPr/>
        </p:nvGrpSpPr>
        <p:grpSpPr>
          <a:xfrm>
            <a:off x="4822435" y="5097685"/>
            <a:ext cx="311699" cy="341799"/>
            <a:chOff x="5713299" y="3033825"/>
            <a:chExt cx="738337" cy="809636"/>
          </a:xfrm>
          <a:solidFill>
            <a:srgbClr val="FAA719"/>
          </a:solidFill>
        </p:grpSpPr>
        <p:sp>
          <p:nvSpPr>
            <p:cNvPr id="1430" name="Freeform: Shape 1176">
              <a:extLst>
                <a:ext uri="{FF2B5EF4-FFF2-40B4-BE49-F238E27FC236}">
                  <a16:creationId xmlns:a16="http://schemas.microsoft.com/office/drawing/2014/main" id="{4D6F7217-694C-7F4F-B5BD-A7732BC197BB}"/>
                </a:ext>
              </a:extLst>
            </p:cNvPr>
            <p:cNvSpPr/>
            <p:nvPr/>
          </p:nvSpPr>
          <p:spPr>
            <a:xfrm>
              <a:off x="5945029" y="3300536"/>
              <a:ext cx="276225" cy="542925"/>
            </a:xfrm>
            <a:custGeom>
              <a:avLst/>
              <a:gdLst>
                <a:gd name="connsiteX0" fmla="*/ 270986 w 276225"/>
                <a:gd name="connsiteY0" fmla="*/ 136748 h 542925"/>
                <a:gd name="connsiteX1" fmla="*/ 270986 w 276225"/>
                <a:gd name="connsiteY1" fmla="*/ 222473 h 542925"/>
                <a:gd name="connsiteX2" fmla="*/ 241459 w 276225"/>
                <a:gd name="connsiteY2" fmla="*/ 269145 h 542925"/>
                <a:gd name="connsiteX3" fmla="*/ 214789 w 276225"/>
                <a:gd name="connsiteY3" fmla="*/ 309150 h 542925"/>
                <a:gd name="connsiteX4" fmla="*/ 196691 w 276225"/>
                <a:gd name="connsiteY4" fmla="*/ 493935 h 542925"/>
                <a:gd name="connsiteX5" fmla="*/ 141446 w 276225"/>
                <a:gd name="connsiteY5" fmla="*/ 541560 h 542925"/>
                <a:gd name="connsiteX6" fmla="*/ 85249 w 276225"/>
                <a:gd name="connsiteY6" fmla="*/ 494888 h 542925"/>
                <a:gd name="connsiteX7" fmla="*/ 66199 w 276225"/>
                <a:gd name="connsiteY7" fmla="*/ 319628 h 542925"/>
                <a:gd name="connsiteX8" fmla="*/ 29051 w 276225"/>
                <a:gd name="connsiteY8" fmla="*/ 266288 h 542925"/>
                <a:gd name="connsiteX9" fmla="*/ 7144 w 276225"/>
                <a:gd name="connsiteY9" fmla="*/ 229140 h 542925"/>
                <a:gd name="connsiteX10" fmla="*/ 7144 w 276225"/>
                <a:gd name="connsiteY10" fmla="*/ 48165 h 542925"/>
                <a:gd name="connsiteX11" fmla="*/ 54769 w 276225"/>
                <a:gd name="connsiteY11" fmla="*/ 11018 h 542925"/>
                <a:gd name="connsiteX12" fmla="*/ 223361 w 276225"/>
                <a:gd name="connsiteY12" fmla="*/ 10065 h 542925"/>
                <a:gd name="connsiteX13" fmla="*/ 270034 w 276225"/>
                <a:gd name="connsiteY13" fmla="*/ 45308 h 542925"/>
                <a:gd name="connsiteX14" fmla="*/ 270986 w 276225"/>
                <a:gd name="connsiteY14" fmla="*/ 136748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225" h="542925">
                  <a:moveTo>
                    <a:pt x="270986" y="136748"/>
                  </a:moveTo>
                  <a:cubicBezTo>
                    <a:pt x="270986" y="165323"/>
                    <a:pt x="270986" y="193898"/>
                    <a:pt x="270986" y="222473"/>
                  </a:cubicBezTo>
                  <a:cubicBezTo>
                    <a:pt x="270986" y="244380"/>
                    <a:pt x="267176" y="263430"/>
                    <a:pt x="241459" y="269145"/>
                  </a:cubicBezTo>
                  <a:cubicBezTo>
                    <a:pt x="220504" y="273908"/>
                    <a:pt x="216694" y="290100"/>
                    <a:pt x="214789" y="309150"/>
                  </a:cubicBezTo>
                  <a:cubicBezTo>
                    <a:pt x="209074" y="371063"/>
                    <a:pt x="201454" y="432023"/>
                    <a:pt x="196691" y="493935"/>
                  </a:cubicBezTo>
                  <a:cubicBezTo>
                    <a:pt x="193834" y="530130"/>
                    <a:pt x="177641" y="541560"/>
                    <a:pt x="141446" y="541560"/>
                  </a:cubicBezTo>
                  <a:cubicBezTo>
                    <a:pt x="107156" y="541560"/>
                    <a:pt x="88106" y="532988"/>
                    <a:pt x="85249" y="494888"/>
                  </a:cubicBezTo>
                  <a:cubicBezTo>
                    <a:pt x="81439" y="436785"/>
                    <a:pt x="72866" y="378683"/>
                    <a:pt x="66199" y="319628"/>
                  </a:cubicBezTo>
                  <a:cubicBezTo>
                    <a:pt x="63341" y="294863"/>
                    <a:pt x="59531" y="272955"/>
                    <a:pt x="29051" y="266288"/>
                  </a:cubicBezTo>
                  <a:cubicBezTo>
                    <a:pt x="10001" y="262478"/>
                    <a:pt x="7144" y="246285"/>
                    <a:pt x="7144" y="229140"/>
                  </a:cubicBezTo>
                  <a:cubicBezTo>
                    <a:pt x="7144" y="169133"/>
                    <a:pt x="7144" y="108173"/>
                    <a:pt x="7144" y="48165"/>
                  </a:cubicBezTo>
                  <a:cubicBezTo>
                    <a:pt x="7144" y="13875"/>
                    <a:pt x="23336" y="540"/>
                    <a:pt x="54769" y="11018"/>
                  </a:cubicBezTo>
                  <a:cubicBezTo>
                    <a:pt x="110966" y="29115"/>
                    <a:pt x="167164" y="28163"/>
                    <a:pt x="223361" y="10065"/>
                  </a:cubicBezTo>
                  <a:cubicBezTo>
                    <a:pt x="254794" y="540"/>
                    <a:pt x="269082" y="14828"/>
                    <a:pt x="270034" y="45308"/>
                  </a:cubicBezTo>
                  <a:cubicBezTo>
                    <a:pt x="270986" y="76740"/>
                    <a:pt x="270986" y="106268"/>
                    <a:pt x="270986" y="136748"/>
                  </a:cubicBezTo>
                  <a:close/>
                </a:path>
              </a:pathLst>
            </a:custGeom>
            <a:grpFill/>
            <a:ln w="9525" cap="flat">
              <a:noFill/>
              <a:prstDash val="solid"/>
              <a:miter/>
            </a:ln>
          </p:spPr>
          <p:txBody>
            <a:bodyPr rtlCol="0" anchor="ctr"/>
            <a:lstStyle/>
            <a:p>
              <a:endParaRPr lang="en-US"/>
            </a:p>
          </p:txBody>
        </p:sp>
        <p:sp>
          <p:nvSpPr>
            <p:cNvPr id="1431" name="Freeform: Shape 1177">
              <a:extLst>
                <a:ext uri="{FF2B5EF4-FFF2-40B4-BE49-F238E27FC236}">
                  <a16:creationId xmlns:a16="http://schemas.microsoft.com/office/drawing/2014/main" id="{E705FA22-2DCD-C342-887B-99F748C0BC09}"/>
                </a:ext>
              </a:extLst>
            </p:cNvPr>
            <p:cNvSpPr/>
            <p:nvPr/>
          </p:nvSpPr>
          <p:spPr>
            <a:xfrm>
              <a:off x="6203986" y="3214483"/>
              <a:ext cx="247650" cy="485775"/>
            </a:xfrm>
            <a:custGeom>
              <a:avLst/>
              <a:gdLst>
                <a:gd name="connsiteX0" fmla="*/ 241582 w 247650"/>
                <a:gd name="connsiteY0" fmla="*/ 124694 h 485775"/>
                <a:gd name="connsiteX1" fmla="*/ 241582 w 247650"/>
                <a:gd name="connsiteY1" fmla="*/ 200894 h 485775"/>
                <a:gd name="connsiteX2" fmla="*/ 228247 w 247650"/>
                <a:gd name="connsiteY2" fmla="*/ 233278 h 485775"/>
                <a:gd name="connsiteX3" fmla="*/ 189194 w 247650"/>
                <a:gd name="connsiteY3" fmla="*/ 299953 h 485775"/>
                <a:gd name="connsiteX4" fmla="*/ 175859 w 247650"/>
                <a:gd name="connsiteY4" fmla="*/ 432351 h 485775"/>
                <a:gd name="connsiteX5" fmla="*/ 126329 w 247650"/>
                <a:gd name="connsiteY5" fmla="*/ 480928 h 485775"/>
                <a:gd name="connsiteX6" fmla="*/ 76799 w 247650"/>
                <a:gd name="connsiteY6" fmla="*/ 432351 h 485775"/>
                <a:gd name="connsiteX7" fmla="*/ 67274 w 247650"/>
                <a:gd name="connsiteY7" fmla="*/ 347578 h 485775"/>
                <a:gd name="connsiteX8" fmla="*/ 38699 w 247650"/>
                <a:gd name="connsiteY8" fmla="*/ 105644 h 485775"/>
                <a:gd name="connsiteX9" fmla="*/ 17744 w 247650"/>
                <a:gd name="connsiteY9" fmla="*/ 65639 h 485775"/>
                <a:gd name="connsiteX10" fmla="*/ 12982 w 247650"/>
                <a:gd name="connsiteY10" fmla="*/ 21824 h 485775"/>
                <a:gd name="connsiteX11" fmla="*/ 49177 w 247650"/>
                <a:gd name="connsiteY11" fmla="*/ 9441 h 485775"/>
                <a:gd name="connsiteX12" fmla="*/ 198719 w 247650"/>
                <a:gd name="connsiteY12" fmla="*/ 9441 h 485775"/>
                <a:gd name="connsiteX13" fmla="*/ 240629 w 247650"/>
                <a:gd name="connsiteY13" fmla="*/ 43731 h 485775"/>
                <a:gd name="connsiteX14" fmla="*/ 241582 w 247650"/>
                <a:gd name="connsiteY14" fmla="*/ 12469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650" h="485775">
                  <a:moveTo>
                    <a:pt x="241582" y="124694"/>
                  </a:moveTo>
                  <a:cubicBezTo>
                    <a:pt x="241582" y="150411"/>
                    <a:pt x="241582" y="175176"/>
                    <a:pt x="241582" y="200894"/>
                  </a:cubicBezTo>
                  <a:cubicBezTo>
                    <a:pt x="241582" y="214228"/>
                    <a:pt x="241582" y="230421"/>
                    <a:pt x="228247" y="233278"/>
                  </a:cubicBezTo>
                  <a:cubicBezTo>
                    <a:pt x="189194" y="241851"/>
                    <a:pt x="192052" y="272331"/>
                    <a:pt x="189194" y="299953"/>
                  </a:cubicBezTo>
                  <a:cubicBezTo>
                    <a:pt x="184432" y="343769"/>
                    <a:pt x="179669" y="388536"/>
                    <a:pt x="175859" y="432351"/>
                  </a:cubicBezTo>
                  <a:cubicBezTo>
                    <a:pt x="173954" y="464736"/>
                    <a:pt x="161572" y="480928"/>
                    <a:pt x="126329" y="480928"/>
                  </a:cubicBezTo>
                  <a:cubicBezTo>
                    <a:pt x="90134" y="480928"/>
                    <a:pt x="79657" y="462831"/>
                    <a:pt x="76799" y="432351"/>
                  </a:cubicBezTo>
                  <a:cubicBezTo>
                    <a:pt x="74894" y="403776"/>
                    <a:pt x="69179" y="376153"/>
                    <a:pt x="67274" y="347578"/>
                  </a:cubicBezTo>
                  <a:cubicBezTo>
                    <a:pt x="62512" y="266616"/>
                    <a:pt x="26316" y="189464"/>
                    <a:pt x="38699" y="105644"/>
                  </a:cubicBezTo>
                  <a:cubicBezTo>
                    <a:pt x="41557" y="89451"/>
                    <a:pt x="32032" y="76116"/>
                    <a:pt x="17744" y="65639"/>
                  </a:cubicBezTo>
                  <a:cubicBezTo>
                    <a:pt x="2504" y="54208"/>
                    <a:pt x="6314" y="37064"/>
                    <a:pt x="12982" y="21824"/>
                  </a:cubicBezTo>
                  <a:cubicBezTo>
                    <a:pt x="19649" y="4678"/>
                    <a:pt x="35841" y="5631"/>
                    <a:pt x="49177" y="9441"/>
                  </a:cubicBezTo>
                  <a:cubicBezTo>
                    <a:pt x="98707" y="23728"/>
                    <a:pt x="148237" y="23728"/>
                    <a:pt x="198719" y="9441"/>
                  </a:cubicBezTo>
                  <a:cubicBezTo>
                    <a:pt x="226341" y="1821"/>
                    <a:pt x="241582" y="14203"/>
                    <a:pt x="240629" y="43731"/>
                  </a:cubicBezTo>
                  <a:cubicBezTo>
                    <a:pt x="241582" y="70401"/>
                    <a:pt x="241582" y="98024"/>
                    <a:pt x="241582" y="124694"/>
                  </a:cubicBezTo>
                  <a:close/>
                </a:path>
              </a:pathLst>
            </a:custGeom>
            <a:grpFill/>
            <a:ln w="9525" cap="flat">
              <a:noFill/>
              <a:prstDash val="solid"/>
              <a:miter/>
            </a:ln>
          </p:spPr>
          <p:txBody>
            <a:bodyPr rtlCol="0" anchor="ctr"/>
            <a:lstStyle/>
            <a:p>
              <a:endParaRPr lang="en-US"/>
            </a:p>
          </p:txBody>
        </p:sp>
        <p:sp>
          <p:nvSpPr>
            <p:cNvPr id="1432" name="Freeform: Shape 1178">
              <a:extLst>
                <a:ext uri="{FF2B5EF4-FFF2-40B4-BE49-F238E27FC236}">
                  <a16:creationId xmlns:a16="http://schemas.microsoft.com/office/drawing/2014/main" id="{02968AA5-C263-0349-8CB3-27FF0837559E}"/>
                </a:ext>
              </a:extLst>
            </p:cNvPr>
            <p:cNvSpPr/>
            <p:nvPr/>
          </p:nvSpPr>
          <p:spPr>
            <a:xfrm>
              <a:off x="5713299" y="3213260"/>
              <a:ext cx="238125" cy="485775"/>
            </a:xfrm>
            <a:custGeom>
              <a:avLst/>
              <a:gdLst>
                <a:gd name="connsiteX0" fmla="*/ 123621 w 238125"/>
                <a:gd name="connsiteY0" fmla="*/ 480247 h 485775"/>
                <a:gd name="connsiteX1" fmla="*/ 73138 w 238125"/>
                <a:gd name="connsiteY1" fmla="*/ 438337 h 485775"/>
                <a:gd name="connsiteX2" fmla="*/ 57898 w 238125"/>
                <a:gd name="connsiteY2" fmla="*/ 282127 h 485775"/>
                <a:gd name="connsiteX3" fmla="*/ 42658 w 238125"/>
                <a:gd name="connsiteY3" fmla="*/ 244979 h 485775"/>
                <a:gd name="connsiteX4" fmla="*/ 7416 w 238125"/>
                <a:gd name="connsiteY4" fmla="*/ 173542 h 485775"/>
                <a:gd name="connsiteX5" fmla="*/ 7416 w 238125"/>
                <a:gd name="connsiteY5" fmla="*/ 49717 h 485775"/>
                <a:gd name="connsiteX6" fmla="*/ 53136 w 238125"/>
                <a:gd name="connsiteY6" fmla="*/ 10664 h 485775"/>
                <a:gd name="connsiteX7" fmla="*/ 193153 w 238125"/>
                <a:gd name="connsiteY7" fmla="*/ 10664 h 485775"/>
                <a:gd name="connsiteX8" fmla="*/ 234111 w 238125"/>
                <a:gd name="connsiteY8" fmla="*/ 22094 h 485775"/>
                <a:gd name="connsiteX9" fmla="*/ 225538 w 238125"/>
                <a:gd name="connsiteY9" fmla="*/ 68767 h 485775"/>
                <a:gd name="connsiteX10" fmla="*/ 209346 w 238125"/>
                <a:gd name="connsiteY10" fmla="*/ 105914 h 485775"/>
                <a:gd name="connsiteX11" fmla="*/ 170293 w 238125"/>
                <a:gd name="connsiteY11" fmla="*/ 436432 h 485775"/>
                <a:gd name="connsiteX12" fmla="*/ 123621 w 238125"/>
                <a:gd name="connsiteY12" fmla="*/ 480247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125" h="485775">
                  <a:moveTo>
                    <a:pt x="123621" y="480247"/>
                  </a:moveTo>
                  <a:cubicBezTo>
                    <a:pt x="88378" y="485009"/>
                    <a:pt x="75996" y="468817"/>
                    <a:pt x="73138" y="438337"/>
                  </a:cubicBezTo>
                  <a:cubicBezTo>
                    <a:pt x="69328" y="385949"/>
                    <a:pt x="62661" y="334514"/>
                    <a:pt x="57898" y="282127"/>
                  </a:cubicBezTo>
                  <a:cubicBezTo>
                    <a:pt x="56946" y="267839"/>
                    <a:pt x="57898" y="249742"/>
                    <a:pt x="42658" y="244979"/>
                  </a:cubicBezTo>
                  <a:cubicBezTo>
                    <a:pt x="1701" y="234502"/>
                    <a:pt x="7416" y="203069"/>
                    <a:pt x="7416" y="173542"/>
                  </a:cubicBezTo>
                  <a:cubicBezTo>
                    <a:pt x="7416" y="132584"/>
                    <a:pt x="8368" y="91627"/>
                    <a:pt x="7416" y="49717"/>
                  </a:cubicBezTo>
                  <a:cubicBezTo>
                    <a:pt x="6463" y="16379"/>
                    <a:pt x="19798" y="1139"/>
                    <a:pt x="53136" y="10664"/>
                  </a:cubicBezTo>
                  <a:cubicBezTo>
                    <a:pt x="99808" y="24952"/>
                    <a:pt x="146481" y="23999"/>
                    <a:pt x="193153" y="10664"/>
                  </a:cubicBezTo>
                  <a:cubicBezTo>
                    <a:pt x="208393" y="5902"/>
                    <a:pt x="226491" y="3044"/>
                    <a:pt x="234111" y="22094"/>
                  </a:cubicBezTo>
                  <a:cubicBezTo>
                    <a:pt x="241731" y="38287"/>
                    <a:pt x="243636" y="56384"/>
                    <a:pt x="225538" y="68767"/>
                  </a:cubicBezTo>
                  <a:cubicBezTo>
                    <a:pt x="211251" y="78292"/>
                    <a:pt x="207441" y="90674"/>
                    <a:pt x="209346" y="105914"/>
                  </a:cubicBezTo>
                  <a:cubicBezTo>
                    <a:pt x="219823" y="219262"/>
                    <a:pt x="170293" y="324989"/>
                    <a:pt x="170293" y="436432"/>
                  </a:cubicBezTo>
                  <a:cubicBezTo>
                    <a:pt x="169341" y="466912"/>
                    <a:pt x="156006" y="486914"/>
                    <a:pt x="123621" y="480247"/>
                  </a:cubicBezTo>
                  <a:close/>
                </a:path>
              </a:pathLst>
            </a:custGeom>
            <a:grpFill/>
            <a:ln w="9525" cap="flat">
              <a:noFill/>
              <a:prstDash val="solid"/>
              <a:miter/>
            </a:ln>
          </p:spPr>
          <p:txBody>
            <a:bodyPr rtlCol="0" anchor="ctr"/>
            <a:lstStyle/>
            <a:p>
              <a:endParaRPr lang="en-US"/>
            </a:p>
          </p:txBody>
        </p:sp>
        <p:sp>
          <p:nvSpPr>
            <p:cNvPr id="1433" name="Freeform: Shape 1179">
              <a:extLst>
                <a:ext uri="{FF2B5EF4-FFF2-40B4-BE49-F238E27FC236}">
                  <a16:creationId xmlns:a16="http://schemas.microsoft.com/office/drawing/2014/main" id="{712A0774-F613-1046-8DDB-F3E585C70EE1}"/>
                </a:ext>
              </a:extLst>
            </p:cNvPr>
            <p:cNvSpPr/>
            <p:nvPr/>
          </p:nvSpPr>
          <p:spPr>
            <a:xfrm>
              <a:off x="5983062" y="3094798"/>
              <a:ext cx="200025" cy="209550"/>
            </a:xfrm>
            <a:custGeom>
              <a:avLst/>
              <a:gdLst>
                <a:gd name="connsiteX0" fmla="*/ 7211 w 200025"/>
                <a:gd name="connsiteY0" fmla="*/ 100551 h 209550"/>
                <a:gd name="connsiteX1" fmla="*/ 107223 w 200025"/>
                <a:gd name="connsiteY1" fmla="*/ 7206 h 209550"/>
                <a:gd name="connsiteX2" fmla="*/ 199616 w 200025"/>
                <a:gd name="connsiteY2" fmla="*/ 107219 h 209550"/>
                <a:gd name="connsiteX3" fmla="*/ 96745 w 200025"/>
                <a:gd name="connsiteY3" fmla="*/ 202469 h 209550"/>
                <a:gd name="connsiteX4" fmla="*/ 7211 w 200025"/>
                <a:gd name="connsiteY4" fmla="*/ 100551 h 20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9550">
                  <a:moveTo>
                    <a:pt x="7211" y="100551"/>
                  </a:moveTo>
                  <a:cubicBezTo>
                    <a:pt x="9116" y="47211"/>
                    <a:pt x="54836" y="5301"/>
                    <a:pt x="107223" y="7206"/>
                  </a:cubicBezTo>
                  <a:cubicBezTo>
                    <a:pt x="160563" y="9111"/>
                    <a:pt x="200568" y="52926"/>
                    <a:pt x="199616" y="107219"/>
                  </a:cubicBezTo>
                  <a:cubicBezTo>
                    <a:pt x="198663" y="163416"/>
                    <a:pt x="153895" y="205326"/>
                    <a:pt x="96745" y="202469"/>
                  </a:cubicBezTo>
                  <a:cubicBezTo>
                    <a:pt x="44358" y="199611"/>
                    <a:pt x="5306" y="155796"/>
                    <a:pt x="7211" y="100551"/>
                  </a:cubicBezTo>
                  <a:close/>
                </a:path>
              </a:pathLst>
            </a:custGeom>
            <a:grpFill/>
            <a:ln w="9525" cap="flat">
              <a:noFill/>
              <a:prstDash val="solid"/>
              <a:miter/>
            </a:ln>
          </p:spPr>
          <p:txBody>
            <a:bodyPr rtlCol="0" anchor="ctr"/>
            <a:lstStyle/>
            <a:p>
              <a:endParaRPr lang="en-US"/>
            </a:p>
          </p:txBody>
        </p:sp>
        <p:sp>
          <p:nvSpPr>
            <p:cNvPr id="1434" name="Freeform: Shape 1180">
              <a:extLst>
                <a:ext uri="{FF2B5EF4-FFF2-40B4-BE49-F238E27FC236}">
                  <a16:creationId xmlns:a16="http://schemas.microsoft.com/office/drawing/2014/main" id="{CA98D244-42F8-7546-AA6B-B5207810F5F1}"/>
                </a:ext>
              </a:extLst>
            </p:cNvPr>
            <p:cNvSpPr/>
            <p:nvPr/>
          </p:nvSpPr>
          <p:spPr>
            <a:xfrm>
              <a:off x="6241184" y="3033825"/>
              <a:ext cx="180975" cy="180975"/>
            </a:xfrm>
            <a:custGeom>
              <a:avLst/>
              <a:gdLst>
                <a:gd name="connsiteX0" fmla="*/ 93893 w 180975"/>
                <a:gd name="connsiteY0" fmla="*/ 7219 h 180975"/>
                <a:gd name="connsiteX1" fmla="*/ 177713 w 180975"/>
                <a:gd name="connsiteY1" fmla="*/ 97707 h 180975"/>
                <a:gd name="connsiteX2" fmla="*/ 90083 w 180975"/>
                <a:gd name="connsiteY2" fmla="*/ 178669 h 180975"/>
                <a:gd name="connsiteX3" fmla="*/ 7216 w 180975"/>
                <a:gd name="connsiteY3" fmla="*/ 88182 h 180975"/>
                <a:gd name="connsiteX4" fmla="*/ 93893 w 180975"/>
                <a:gd name="connsiteY4" fmla="*/ 7219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3893" y="7219"/>
                  </a:moveTo>
                  <a:cubicBezTo>
                    <a:pt x="142471" y="8172"/>
                    <a:pt x="179618" y="49129"/>
                    <a:pt x="177713" y="97707"/>
                  </a:cubicBezTo>
                  <a:cubicBezTo>
                    <a:pt x="175808" y="143427"/>
                    <a:pt x="135803" y="180574"/>
                    <a:pt x="90083" y="178669"/>
                  </a:cubicBezTo>
                  <a:cubicBezTo>
                    <a:pt x="41505" y="177717"/>
                    <a:pt x="5310" y="138664"/>
                    <a:pt x="7216" y="88182"/>
                  </a:cubicBezTo>
                  <a:cubicBezTo>
                    <a:pt x="8168" y="39604"/>
                    <a:pt x="45316" y="5314"/>
                    <a:pt x="93893" y="7219"/>
                  </a:cubicBezTo>
                  <a:close/>
                </a:path>
              </a:pathLst>
            </a:custGeom>
            <a:grpFill/>
            <a:ln w="9525" cap="flat">
              <a:noFill/>
              <a:prstDash val="solid"/>
              <a:miter/>
            </a:ln>
          </p:spPr>
          <p:txBody>
            <a:bodyPr rtlCol="0" anchor="ctr"/>
            <a:lstStyle/>
            <a:p>
              <a:endParaRPr lang="en-US"/>
            </a:p>
          </p:txBody>
        </p:sp>
        <p:sp>
          <p:nvSpPr>
            <p:cNvPr id="1435" name="Freeform: Shape 1181">
              <a:extLst>
                <a:ext uri="{FF2B5EF4-FFF2-40B4-BE49-F238E27FC236}">
                  <a16:creationId xmlns:a16="http://schemas.microsoft.com/office/drawing/2014/main" id="{B2DB35DA-9428-9341-AE09-4A219E1D8B60}"/>
                </a:ext>
              </a:extLst>
            </p:cNvPr>
            <p:cNvSpPr/>
            <p:nvPr/>
          </p:nvSpPr>
          <p:spPr>
            <a:xfrm>
              <a:off x="5740224" y="3033883"/>
              <a:ext cx="180975" cy="180975"/>
            </a:xfrm>
            <a:custGeom>
              <a:avLst/>
              <a:gdLst>
                <a:gd name="connsiteX0" fmla="*/ 92886 w 180975"/>
                <a:gd name="connsiteY0" fmla="*/ 178611 h 180975"/>
                <a:gd name="connsiteX1" fmla="*/ 7161 w 180975"/>
                <a:gd name="connsiteY1" fmla="*/ 93839 h 180975"/>
                <a:gd name="connsiteX2" fmla="*/ 93839 w 180975"/>
                <a:gd name="connsiteY2" fmla="*/ 7161 h 180975"/>
                <a:gd name="connsiteX3" fmla="*/ 175754 w 180975"/>
                <a:gd name="connsiteY3" fmla="*/ 93839 h 180975"/>
                <a:gd name="connsiteX4" fmla="*/ 92886 w 180975"/>
                <a:gd name="connsiteY4" fmla="*/ 178611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2886" y="178611"/>
                  </a:moveTo>
                  <a:cubicBezTo>
                    <a:pt x="46214" y="178611"/>
                    <a:pt x="8114" y="141464"/>
                    <a:pt x="7161" y="93839"/>
                  </a:cubicBezTo>
                  <a:cubicBezTo>
                    <a:pt x="6209" y="44309"/>
                    <a:pt x="44309" y="6209"/>
                    <a:pt x="93839" y="7161"/>
                  </a:cubicBezTo>
                  <a:cubicBezTo>
                    <a:pt x="141464" y="8114"/>
                    <a:pt x="176706" y="44309"/>
                    <a:pt x="175754" y="93839"/>
                  </a:cubicBezTo>
                  <a:cubicBezTo>
                    <a:pt x="176706" y="141464"/>
                    <a:pt x="140511" y="178611"/>
                    <a:pt x="92886" y="178611"/>
                  </a:cubicBezTo>
                  <a:close/>
                </a:path>
              </a:pathLst>
            </a:custGeom>
            <a:grpFill/>
            <a:ln w="9525" cap="flat">
              <a:noFill/>
              <a:prstDash val="solid"/>
              <a:miter/>
            </a:ln>
          </p:spPr>
          <p:txBody>
            <a:bodyPr rtlCol="0" anchor="ctr"/>
            <a:lstStyle/>
            <a:p>
              <a:endParaRPr lang="en-US"/>
            </a:p>
          </p:txBody>
        </p:sp>
      </p:grpSp>
      <p:sp>
        <p:nvSpPr>
          <p:cNvPr id="1436" name="Graphic 26">
            <a:extLst>
              <a:ext uri="{FF2B5EF4-FFF2-40B4-BE49-F238E27FC236}">
                <a16:creationId xmlns:a16="http://schemas.microsoft.com/office/drawing/2014/main" id="{A5533E46-DB7D-D040-871E-9509F5AB3AAC}"/>
              </a:ext>
            </a:extLst>
          </p:cNvPr>
          <p:cNvSpPr/>
          <p:nvPr/>
        </p:nvSpPr>
        <p:spPr>
          <a:xfrm>
            <a:off x="5374388" y="5103300"/>
            <a:ext cx="337774" cy="313647"/>
          </a:xfrm>
          <a:custGeom>
            <a:avLst/>
            <a:gdLst>
              <a:gd name="connsiteX0" fmla="*/ 801317 w 800100"/>
              <a:gd name="connsiteY0" fmla="*/ 225829 h 742950"/>
              <a:gd name="connsiteX1" fmla="*/ 712734 w 800100"/>
              <a:gd name="connsiteY1" fmla="*/ 471574 h 742950"/>
              <a:gd name="connsiteX2" fmla="*/ 427937 w 800100"/>
              <a:gd name="connsiteY2" fmla="*/ 728749 h 742950"/>
              <a:gd name="connsiteX3" fmla="*/ 385074 w 800100"/>
              <a:gd name="connsiteY3" fmla="*/ 731607 h 742950"/>
              <a:gd name="connsiteX4" fmla="*/ 64082 w 800100"/>
              <a:gd name="connsiteY4" fmla="*/ 424902 h 742950"/>
              <a:gd name="connsiteX5" fmla="*/ 15504 w 800100"/>
              <a:gd name="connsiteY5" fmla="*/ 175347 h 742950"/>
              <a:gd name="connsiteX6" fmla="*/ 373644 w 800100"/>
              <a:gd name="connsiteY6" fmla="*/ 71524 h 742950"/>
              <a:gd name="connsiteX7" fmla="*/ 427937 w 800100"/>
              <a:gd name="connsiteY7" fmla="*/ 79144 h 742950"/>
              <a:gd name="connsiteX8" fmla="*/ 675587 w 800100"/>
              <a:gd name="connsiteY8" fmla="*/ 27709 h 742950"/>
              <a:gd name="connsiteX9" fmla="*/ 801317 w 800100"/>
              <a:gd name="connsiteY9" fmla="*/ 225829 h 742950"/>
              <a:gd name="connsiteX10" fmla="*/ 404124 w 800100"/>
              <a:gd name="connsiteY10" fmla="*/ 551584 h 742950"/>
              <a:gd name="connsiteX11" fmla="*/ 458417 w 800100"/>
              <a:gd name="connsiteY11" fmla="*/ 499197 h 742950"/>
              <a:gd name="connsiteX12" fmla="*/ 527949 w 800100"/>
              <a:gd name="connsiteY12" fmla="*/ 428712 h 742950"/>
              <a:gd name="connsiteX13" fmla="*/ 577479 w 800100"/>
              <a:gd name="connsiteY13" fmla="*/ 422044 h 742950"/>
              <a:gd name="connsiteX14" fmla="*/ 581289 w 800100"/>
              <a:gd name="connsiteY14" fmla="*/ 338224 h 742950"/>
              <a:gd name="connsiteX15" fmla="*/ 537475 w 800100"/>
              <a:gd name="connsiteY15" fmla="*/ 323937 h 742950"/>
              <a:gd name="connsiteX16" fmla="*/ 458417 w 800100"/>
              <a:gd name="connsiteY16" fmla="*/ 242974 h 742950"/>
              <a:gd name="connsiteX17" fmla="*/ 458417 w 800100"/>
              <a:gd name="connsiteY17" fmla="*/ 228687 h 742950"/>
              <a:gd name="connsiteX18" fmla="*/ 446987 w 800100"/>
              <a:gd name="connsiteY18" fmla="*/ 201064 h 742950"/>
              <a:gd name="connsiteX19" fmla="*/ 362214 w 800100"/>
              <a:gd name="connsiteY19" fmla="*/ 202969 h 742950"/>
              <a:gd name="connsiteX20" fmla="*/ 352689 w 800100"/>
              <a:gd name="connsiteY20" fmla="*/ 260119 h 742950"/>
              <a:gd name="connsiteX21" fmla="*/ 288872 w 800100"/>
              <a:gd name="connsiteY21" fmla="*/ 323937 h 742950"/>
              <a:gd name="connsiteX22" fmla="*/ 230769 w 800100"/>
              <a:gd name="connsiteY22" fmla="*/ 332509 h 742950"/>
              <a:gd name="connsiteX23" fmla="*/ 228864 w 800100"/>
              <a:gd name="connsiteY23" fmla="*/ 416329 h 742950"/>
              <a:gd name="connsiteX24" fmla="*/ 274584 w 800100"/>
              <a:gd name="connsiteY24" fmla="*/ 427759 h 742950"/>
              <a:gd name="connsiteX25" fmla="*/ 350784 w 800100"/>
              <a:gd name="connsiteY25" fmla="*/ 501102 h 742950"/>
              <a:gd name="connsiteX26" fmla="*/ 404124 w 800100"/>
              <a:gd name="connsiteY26" fmla="*/ 551584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2950">
                <a:moveTo>
                  <a:pt x="801317" y="225829"/>
                </a:moveTo>
                <a:cubicBezTo>
                  <a:pt x="801317" y="332509"/>
                  <a:pt x="763217" y="404899"/>
                  <a:pt x="712734" y="471574"/>
                </a:cubicBezTo>
                <a:cubicBezTo>
                  <a:pt x="633677" y="575397"/>
                  <a:pt x="532712" y="654454"/>
                  <a:pt x="427937" y="728749"/>
                </a:cubicBezTo>
                <a:cubicBezTo>
                  <a:pt x="413649" y="739227"/>
                  <a:pt x="401267" y="743037"/>
                  <a:pt x="385074" y="731607"/>
                </a:cubicBezTo>
                <a:cubicBezTo>
                  <a:pt x="263154" y="643977"/>
                  <a:pt x="145044" y="553489"/>
                  <a:pt x="64082" y="424902"/>
                </a:cubicBezTo>
                <a:cubicBezTo>
                  <a:pt x="16457" y="348702"/>
                  <a:pt x="-6403" y="265834"/>
                  <a:pt x="15504" y="175347"/>
                </a:cubicBezTo>
                <a:cubicBezTo>
                  <a:pt x="58367" y="6754"/>
                  <a:pt x="246962" y="-48491"/>
                  <a:pt x="373644" y="71524"/>
                </a:cubicBezTo>
                <a:cubicBezTo>
                  <a:pt x="390789" y="87717"/>
                  <a:pt x="400314" y="108672"/>
                  <a:pt x="427937" y="79144"/>
                </a:cubicBezTo>
                <a:cubicBezTo>
                  <a:pt x="499374" y="6754"/>
                  <a:pt x="593672" y="-11343"/>
                  <a:pt x="675587" y="27709"/>
                </a:cubicBezTo>
                <a:cubicBezTo>
                  <a:pt x="767979" y="70572"/>
                  <a:pt x="799412" y="149629"/>
                  <a:pt x="801317" y="225829"/>
                </a:cubicBezTo>
                <a:close/>
                <a:moveTo>
                  <a:pt x="404124" y="551584"/>
                </a:moveTo>
                <a:cubicBezTo>
                  <a:pt x="449844" y="563967"/>
                  <a:pt x="460322" y="542059"/>
                  <a:pt x="458417" y="499197"/>
                </a:cubicBezTo>
                <a:cubicBezTo>
                  <a:pt x="455559" y="429664"/>
                  <a:pt x="457464" y="429664"/>
                  <a:pt x="527949" y="428712"/>
                </a:cubicBezTo>
                <a:cubicBezTo>
                  <a:pt x="545094" y="428712"/>
                  <a:pt x="568907" y="437284"/>
                  <a:pt x="577479" y="422044"/>
                </a:cubicBezTo>
                <a:cubicBezTo>
                  <a:pt x="590814" y="397279"/>
                  <a:pt x="586052" y="365847"/>
                  <a:pt x="581289" y="338224"/>
                </a:cubicBezTo>
                <a:cubicBezTo>
                  <a:pt x="577479" y="313459"/>
                  <a:pt x="552714" y="324889"/>
                  <a:pt x="537475" y="323937"/>
                </a:cubicBezTo>
                <a:cubicBezTo>
                  <a:pt x="459369" y="322032"/>
                  <a:pt x="459369" y="322984"/>
                  <a:pt x="458417" y="242974"/>
                </a:cubicBezTo>
                <a:cubicBezTo>
                  <a:pt x="458417" y="238212"/>
                  <a:pt x="458417" y="233449"/>
                  <a:pt x="458417" y="228687"/>
                </a:cubicBezTo>
                <a:cubicBezTo>
                  <a:pt x="457464" y="218209"/>
                  <a:pt x="461274" y="202969"/>
                  <a:pt x="446987" y="201064"/>
                </a:cubicBezTo>
                <a:cubicBezTo>
                  <a:pt x="418412" y="199159"/>
                  <a:pt x="387932" y="194397"/>
                  <a:pt x="362214" y="202969"/>
                </a:cubicBezTo>
                <a:cubicBezTo>
                  <a:pt x="342212" y="210589"/>
                  <a:pt x="353642" y="240117"/>
                  <a:pt x="352689" y="260119"/>
                </a:cubicBezTo>
                <a:cubicBezTo>
                  <a:pt x="350784" y="331557"/>
                  <a:pt x="362214" y="322032"/>
                  <a:pt x="288872" y="323937"/>
                </a:cubicBezTo>
                <a:cubicBezTo>
                  <a:pt x="268869" y="324889"/>
                  <a:pt x="240294" y="313459"/>
                  <a:pt x="230769" y="332509"/>
                </a:cubicBezTo>
                <a:cubicBezTo>
                  <a:pt x="218387" y="357274"/>
                  <a:pt x="221244" y="389659"/>
                  <a:pt x="228864" y="416329"/>
                </a:cubicBezTo>
                <a:cubicBezTo>
                  <a:pt x="234579" y="438237"/>
                  <a:pt x="259344" y="427759"/>
                  <a:pt x="274584" y="427759"/>
                </a:cubicBezTo>
                <a:cubicBezTo>
                  <a:pt x="351737" y="429664"/>
                  <a:pt x="353642" y="428712"/>
                  <a:pt x="350784" y="501102"/>
                </a:cubicBezTo>
                <a:cubicBezTo>
                  <a:pt x="348879" y="544917"/>
                  <a:pt x="361262" y="562062"/>
                  <a:pt x="404124" y="551584"/>
                </a:cubicBezTo>
                <a:close/>
              </a:path>
            </a:pathLst>
          </a:custGeom>
          <a:solidFill>
            <a:srgbClr val="FAA719"/>
          </a:solidFill>
          <a:ln w="9525" cap="flat">
            <a:noFill/>
            <a:prstDash val="solid"/>
            <a:miter/>
          </a:ln>
        </p:spPr>
        <p:txBody>
          <a:bodyPr rtlCol="0" anchor="ctr"/>
          <a:lstStyle/>
          <a:p>
            <a:endParaRPr lang="en-US"/>
          </a:p>
        </p:txBody>
      </p:sp>
      <p:sp>
        <p:nvSpPr>
          <p:cNvPr id="1437" name="Graphic 29">
            <a:extLst>
              <a:ext uri="{FF2B5EF4-FFF2-40B4-BE49-F238E27FC236}">
                <a16:creationId xmlns:a16="http://schemas.microsoft.com/office/drawing/2014/main" id="{8CEE8EEC-1A3D-7149-A111-C060B062ED45}"/>
              </a:ext>
            </a:extLst>
          </p:cNvPr>
          <p:cNvSpPr/>
          <p:nvPr/>
        </p:nvSpPr>
        <p:spPr>
          <a:xfrm>
            <a:off x="6001979" y="5125384"/>
            <a:ext cx="176929" cy="245288"/>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solidFill>
            <a:srgbClr val="FAA719"/>
          </a:solidFill>
          <a:ln w="9525" cap="flat">
            <a:noFill/>
            <a:prstDash val="solid"/>
            <a:miter/>
          </a:ln>
        </p:spPr>
        <p:txBody>
          <a:bodyPr rtlCol="0" anchor="ctr"/>
          <a:lstStyle/>
          <a:p>
            <a:endParaRPr lang="en-US"/>
          </a:p>
        </p:txBody>
      </p:sp>
      <p:grpSp>
        <p:nvGrpSpPr>
          <p:cNvPr id="1438" name="Group 1437">
            <a:extLst>
              <a:ext uri="{FF2B5EF4-FFF2-40B4-BE49-F238E27FC236}">
                <a16:creationId xmlns:a16="http://schemas.microsoft.com/office/drawing/2014/main" id="{9CDC9B06-F45F-4647-AD8D-F4ED8E8FB236}"/>
              </a:ext>
            </a:extLst>
          </p:cNvPr>
          <p:cNvGrpSpPr/>
          <p:nvPr/>
        </p:nvGrpSpPr>
        <p:grpSpPr>
          <a:xfrm>
            <a:off x="6356132" y="5140387"/>
            <a:ext cx="225186" cy="222420"/>
            <a:chOff x="5834400" y="3138001"/>
            <a:chExt cx="533408" cy="526857"/>
          </a:xfrm>
          <a:solidFill>
            <a:srgbClr val="FAA719"/>
          </a:solidFill>
        </p:grpSpPr>
        <p:sp>
          <p:nvSpPr>
            <p:cNvPr id="1439" name="Freeform: Shape 1185">
              <a:extLst>
                <a:ext uri="{FF2B5EF4-FFF2-40B4-BE49-F238E27FC236}">
                  <a16:creationId xmlns:a16="http://schemas.microsoft.com/office/drawing/2014/main" id="{4B5B4589-4A68-DE4A-98B4-8DC6EB249D0D}"/>
                </a:ext>
              </a:extLst>
            </p:cNvPr>
            <p:cNvSpPr/>
            <p:nvPr/>
          </p:nvSpPr>
          <p:spPr>
            <a:xfrm>
              <a:off x="6120158" y="3143981"/>
              <a:ext cx="247650" cy="342900"/>
            </a:xfrm>
            <a:custGeom>
              <a:avLst/>
              <a:gdLst>
                <a:gd name="connsiteX0" fmla="*/ 241590 w 247650"/>
                <a:gd name="connsiteY0" fmla="*/ 257396 h 342900"/>
                <a:gd name="connsiteX1" fmla="*/ 53947 w 247650"/>
                <a:gd name="connsiteY1" fmla="*/ 10699 h 342900"/>
                <a:gd name="connsiteX2" fmla="*/ 7275 w 247650"/>
                <a:gd name="connsiteY2" fmla="*/ 44036 h 342900"/>
                <a:gd name="connsiteX3" fmla="*/ 7275 w 247650"/>
                <a:gd name="connsiteY3" fmla="*/ 205961 h 342900"/>
                <a:gd name="connsiteX4" fmla="*/ 42517 w 247650"/>
                <a:gd name="connsiteY4" fmla="*/ 260254 h 342900"/>
                <a:gd name="connsiteX5" fmla="*/ 170152 w 247650"/>
                <a:gd name="connsiteY5" fmla="*/ 324071 h 342900"/>
                <a:gd name="connsiteX6" fmla="*/ 241590 w 247650"/>
                <a:gd name="connsiteY6" fmla="*/ 281209 h 342900"/>
                <a:gd name="connsiteX7" fmla="*/ 24159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590" y="257396"/>
                  </a:moveTo>
                  <a:cubicBezTo>
                    <a:pt x="241590" y="143096"/>
                    <a:pt x="161580" y="38321"/>
                    <a:pt x="53947" y="10699"/>
                  </a:cubicBezTo>
                  <a:cubicBezTo>
                    <a:pt x="24420" y="3078"/>
                    <a:pt x="5370" y="4984"/>
                    <a:pt x="7275" y="44036"/>
                  </a:cubicBezTo>
                  <a:cubicBezTo>
                    <a:pt x="10132" y="97376"/>
                    <a:pt x="9180" y="151669"/>
                    <a:pt x="7275" y="205961"/>
                  </a:cubicBezTo>
                  <a:cubicBezTo>
                    <a:pt x="6322" y="234536"/>
                    <a:pt x="18705" y="248824"/>
                    <a:pt x="42517" y="260254"/>
                  </a:cubicBezTo>
                  <a:cubicBezTo>
                    <a:pt x="85380" y="280256"/>
                    <a:pt x="127290" y="303116"/>
                    <a:pt x="170152" y="324071"/>
                  </a:cubicBezTo>
                  <a:cubicBezTo>
                    <a:pt x="230160" y="354551"/>
                    <a:pt x="238732" y="348836"/>
                    <a:pt x="241590" y="281209"/>
                  </a:cubicBezTo>
                  <a:cubicBezTo>
                    <a:pt x="241590" y="273589"/>
                    <a:pt x="241590" y="265969"/>
                    <a:pt x="241590" y="257396"/>
                  </a:cubicBezTo>
                  <a:close/>
                </a:path>
              </a:pathLst>
            </a:custGeom>
            <a:grpFill/>
            <a:ln w="9525" cap="flat">
              <a:noFill/>
              <a:prstDash val="solid"/>
              <a:miter/>
            </a:ln>
          </p:spPr>
          <p:txBody>
            <a:bodyPr rtlCol="0" anchor="ctr"/>
            <a:lstStyle/>
            <a:p>
              <a:endParaRPr lang="en-US"/>
            </a:p>
          </p:txBody>
        </p:sp>
        <p:sp>
          <p:nvSpPr>
            <p:cNvPr id="1440" name="Freeform: Shape 1186">
              <a:extLst>
                <a:ext uri="{FF2B5EF4-FFF2-40B4-BE49-F238E27FC236}">
                  <a16:creationId xmlns:a16="http://schemas.microsoft.com/office/drawing/2014/main" id="{06E7C2F3-BEFB-B74A-9616-30A342A0AFBF}"/>
                </a:ext>
              </a:extLst>
            </p:cNvPr>
            <p:cNvSpPr/>
            <p:nvPr/>
          </p:nvSpPr>
          <p:spPr>
            <a:xfrm>
              <a:off x="5911563" y="3435544"/>
              <a:ext cx="400050" cy="228600"/>
            </a:xfrm>
            <a:custGeom>
              <a:avLst/>
              <a:gdLst>
                <a:gd name="connsiteX0" fmla="*/ 194914 w 400050"/>
                <a:gd name="connsiteY0" fmla="*/ 230629 h 228600"/>
                <a:gd name="connsiteX1" fmla="*/ 387319 w 400050"/>
                <a:gd name="connsiteY1" fmla="*/ 145856 h 228600"/>
                <a:gd name="connsiteX2" fmla="*/ 381604 w 400050"/>
                <a:gd name="connsiteY2" fmla="*/ 99184 h 228600"/>
                <a:gd name="connsiteX3" fmla="*/ 217774 w 400050"/>
                <a:gd name="connsiteY3" fmla="*/ 13459 h 228600"/>
                <a:gd name="connsiteX4" fmla="*/ 178722 w 400050"/>
                <a:gd name="connsiteY4" fmla="*/ 14411 h 228600"/>
                <a:gd name="connsiteX5" fmla="*/ 22512 w 400050"/>
                <a:gd name="connsiteY5" fmla="*/ 122044 h 228600"/>
                <a:gd name="connsiteX6" fmla="*/ 23464 w 400050"/>
                <a:gd name="connsiteY6" fmla="*/ 165859 h 228600"/>
                <a:gd name="connsiteX7" fmla="*/ 194914 w 400050"/>
                <a:gd name="connsiteY7" fmla="*/ 230629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30629"/>
                  </a:moveTo>
                  <a:cubicBezTo>
                    <a:pt x="269209" y="228724"/>
                    <a:pt x="333979" y="202054"/>
                    <a:pt x="387319" y="145856"/>
                  </a:cubicBezTo>
                  <a:cubicBezTo>
                    <a:pt x="405417" y="126806"/>
                    <a:pt x="409227" y="113471"/>
                    <a:pt x="381604" y="99184"/>
                  </a:cubicBezTo>
                  <a:cubicBezTo>
                    <a:pt x="326360" y="71561"/>
                    <a:pt x="272067" y="42986"/>
                    <a:pt x="217774" y="13459"/>
                  </a:cubicBezTo>
                  <a:cubicBezTo>
                    <a:pt x="204439" y="5839"/>
                    <a:pt x="193009" y="3934"/>
                    <a:pt x="178722" y="14411"/>
                  </a:cubicBezTo>
                  <a:cubicBezTo>
                    <a:pt x="127287" y="50606"/>
                    <a:pt x="74899" y="86801"/>
                    <a:pt x="22512" y="122044"/>
                  </a:cubicBezTo>
                  <a:cubicBezTo>
                    <a:pt x="-1301" y="138236"/>
                    <a:pt x="5367" y="150619"/>
                    <a:pt x="23464" y="165859"/>
                  </a:cubicBezTo>
                  <a:cubicBezTo>
                    <a:pt x="72994" y="207769"/>
                    <a:pt x="129192" y="229676"/>
                    <a:pt x="194914" y="230629"/>
                  </a:cubicBezTo>
                  <a:close/>
                </a:path>
              </a:pathLst>
            </a:custGeom>
            <a:grpFill/>
            <a:ln w="9525" cap="flat">
              <a:noFill/>
              <a:prstDash val="solid"/>
              <a:miter/>
            </a:ln>
          </p:spPr>
          <p:txBody>
            <a:bodyPr rtlCol="0" anchor="ctr"/>
            <a:lstStyle/>
            <a:p>
              <a:endParaRPr lang="en-US"/>
            </a:p>
          </p:txBody>
        </p:sp>
        <p:sp>
          <p:nvSpPr>
            <p:cNvPr id="1441" name="Freeform: Shape 1187">
              <a:extLst>
                <a:ext uri="{FF2B5EF4-FFF2-40B4-BE49-F238E27FC236}">
                  <a16:creationId xmlns:a16="http://schemas.microsoft.com/office/drawing/2014/main" id="{6FAA1842-F94A-DF45-8581-1D6F57222171}"/>
                </a:ext>
              </a:extLst>
            </p:cNvPr>
            <p:cNvSpPr/>
            <p:nvPr/>
          </p:nvSpPr>
          <p:spPr>
            <a:xfrm>
              <a:off x="5868829" y="3224314"/>
              <a:ext cx="209550" cy="85725"/>
            </a:xfrm>
            <a:custGeom>
              <a:avLst/>
              <a:gdLst>
                <a:gd name="connsiteX0" fmla="*/ 99536 w 209550"/>
                <a:gd name="connsiteY0" fmla="*/ 79908 h 85725"/>
                <a:gd name="connsiteX1" fmla="*/ 99536 w 209550"/>
                <a:gd name="connsiteY1" fmla="*/ 79908 h 85725"/>
                <a:gd name="connsiteX2" fmla="*/ 184309 w 209550"/>
                <a:gd name="connsiteY2" fmla="*/ 79908 h 85725"/>
                <a:gd name="connsiteX3" fmla="*/ 207169 w 209550"/>
                <a:gd name="connsiteY3" fmla="*/ 48476 h 85725"/>
                <a:gd name="connsiteX4" fmla="*/ 188119 w 209550"/>
                <a:gd name="connsiteY4" fmla="*/ 8470 h 85725"/>
                <a:gd name="connsiteX5" fmla="*/ 50959 w 209550"/>
                <a:gd name="connsiteY5" fmla="*/ 9423 h 85725"/>
                <a:gd name="connsiteX6" fmla="*/ 7144 w 209550"/>
                <a:gd name="connsiteY6" fmla="*/ 69431 h 85725"/>
                <a:gd name="connsiteX7" fmla="*/ 50959 w 209550"/>
                <a:gd name="connsiteY7" fmla="*/ 79908 h 85725"/>
                <a:gd name="connsiteX8" fmla="*/ 99536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9536" y="79908"/>
                  </a:moveTo>
                  <a:cubicBezTo>
                    <a:pt x="99536" y="79908"/>
                    <a:pt x="99536" y="79908"/>
                    <a:pt x="99536" y="79908"/>
                  </a:cubicBezTo>
                  <a:cubicBezTo>
                    <a:pt x="128111" y="79908"/>
                    <a:pt x="156686" y="78956"/>
                    <a:pt x="184309" y="79908"/>
                  </a:cubicBezTo>
                  <a:cubicBezTo>
                    <a:pt x="208121" y="80861"/>
                    <a:pt x="209074" y="64668"/>
                    <a:pt x="207169" y="48476"/>
                  </a:cubicBezTo>
                  <a:cubicBezTo>
                    <a:pt x="205264" y="33236"/>
                    <a:pt x="216694" y="9423"/>
                    <a:pt x="188119" y="8470"/>
                  </a:cubicBezTo>
                  <a:cubicBezTo>
                    <a:pt x="142399" y="7518"/>
                    <a:pt x="96679" y="5613"/>
                    <a:pt x="50959" y="9423"/>
                  </a:cubicBezTo>
                  <a:cubicBezTo>
                    <a:pt x="18574" y="12281"/>
                    <a:pt x="7144" y="45618"/>
                    <a:pt x="7144" y="69431"/>
                  </a:cubicBezTo>
                  <a:cubicBezTo>
                    <a:pt x="7144" y="89433"/>
                    <a:pt x="35719" y="77051"/>
                    <a:pt x="50959" y="79908"/>
                  </a:cubicBezTo>
                  <a:cubicBezTo>
                    <a:pt x="68104" y="80861"/>
                    <a:pt x="84296" y="79908"/>
                    <a:pt x="99536" y="79908"/>
                  </a:cubicBezTo>
                  <a:close/>
                </a:path>
              </a:pathLst>
            </a:custGeom>
            <a:grpFill/>
            <a:ln w="9525" cap="flat">
              <a:noFill/>
              <a:prstDash val="solid"/>
              <a:miter/>
            </a:ln>
          </p:spPr>
          <p:txBody>
            <a:bodyPr rtlCol="0" anchor="ctr"/>
            <a:lstStyle/>
            <a:p>
              <a:endParaRPr lang="en-US"/>
            </a:p>
          </p:txBody>
        </p:sp>
        <p:sp>
          <p:nvSpPr>
            <p:cNvPr id="1442" name="Freeform: Shape 1188">
              <a:extLst>
                <a:ext uri="{FF2B5EF4-FFF2-40B4-BE49-F238E27FC236}">
                  <a16:creationId xmlns:a16="http://schemas.microsoft.com/office/drawing/2014/main" id="{BFB25031-E126-8646-A79B-B7AF1EA27635}"/>
                </a:ext>
              </a:extLst>
            </p:cNvPr>
            <p:cNvSpPr/>
            <p:nvPr/>
          </p:nvSpPr>
          <p:spPr>
            <a:xfrm>
              <a:off x="5835359" y="3336131"/>
              <a:ext cx="238125" cy="66675"/>
            </a:xfrm>
            <a:custGeom>
              <a:avLst/>
              <a:gdLst>
                <a:gd name="connsiteX0" fmla="*/ 121576 w 238125"/>
                <a:gd name="connsiteY0" fmla="*/ 65246 h 66675"/>
                <a:gd name="connsiteX1" fmla="*/ 212064 w 238125"/>
                <a:gd name="connsiteY1" fmla="*/ 65246 h 66675"/>
                <a:gd name="connsiteX2" fmla="*/ 239686 w 238125"/>
                <a:gd name="connsiteY2" fmla="*/ 36671 h 66675"/>
                <a:gd name="connsiteX3" fmla="*/ 213016 w 238125"/>
                <a:gd name="connsiteY3" fmla="*/ 7144 h 66675"/>
                <a:gd name="connsiteX4" fmla="*/ 37756 w 238125"/>
                <a:gd name="connsiteY4" fmla="*/ 7144 h 66675"/>
                <a:gd name="connsiteX5" fmla="*/ 7276 w 238125"/>
                <a:gd name="connsiteY5" fmla="*/ 46196 h 66675"/>
                <a:gd name="connsiteX6" fmla="*/ 36804 w 238125"/>
                <a:gd name="connsiteY6" fmla="*/ 64294 h 66675"/>
                <a:gd name="connsiteX7" fmla="*/ 121576 w 238125"/>
                <a:gd name="connsiteY7" fmla="*/ 65246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1576" y="65246"/>
                  </a:moveTo>
                  <a:cubicBezTo>
                    <a:pt x="152056" y="65246"/>
                    <a:pt x="181584" y="64294"/>
                    <a:pt x="212064" y="65246"/>
                  </a:cubicBezTo>
                  <a:cubicBezTo>
                    <a:pt x="233019" y="66199"/>
                    <a:pt x="239686" y="56674"/>
                    <a:pt x="239686" y="36671"/>
                  </a:cubicBezTo>
                  <a:cubicBezTo>
                    <a:pt x="239686" y="17621"/>
                    <a:pt x="234924" y="7144"/>
                    <a:pt x="213016" y="7144"/>
                  </a:cubicBezTo>
                  <a:cubicBezTo>
                    <a:pt x="154914" y="8096"/>
                    <a:pt x="95859" y="8096"/>
                    <a:pt x="37756" y="7144"/>
                  </a:cubicBezTo>
                  <a:cubicBezTo>
                    <a:pt x="10134" y="7144"/>
                    <a:pt x="9181" y="27146"/>
                    <a:pt x="7276" y="46196"/>
                  </a:cubicBezTo>
                  <a:cubicBezTo>
                    <a:pt x="5372" y="70009"/>
                    <a:pt x="24422" y="64294"/>
                    <a:pt x="36804" y="64294"/>
                  </a:cubicBezTo>
                  <a:cubicBezTo>
                    <a:pt x="64426" y="65246"/>
                    <a:pt x="93001" y="65246"/>
                    <a:pt x="121576" y="65246"/>
                  </a:cubicBezTo>
                  <a:close/>
                </a:path>
              </a:pathLst>
            </a:custGeom>
            <a:grpFill/>
            <a:ln w="9525" cap="flat">
              <a:noFill/>
              <a:prstDash val="solid"/>
              <a:miter/>
            </a:ln>
          </p:spPr>
          <p:txBody>
            <a:bodyPr rtlCol="0" anchor="ctr"/>
            <a:lstStyle/>
            <a:p>
              <a:endParaRPr lang="en-US"/>
            </a:p>
          </p:txBody>
        </p:sp>
        <p:sp>
          <p:nvSpPr>
            <p:cNvPr id="1443" name="Freeform: Shape 1189">
              <a:extLst>
                <a:ext uri="{FF2B5EF4-FFF2-40B4-BE49-F238E27FC236}">
                  <a16:creationId xmlns:a16="http://schemas.microsoft.com/office/drawing/2014/main" id="{B4FF4953-95CA-AF4F-B3C2-3AD08C3E6E02}"/>
                </a:ext>
              </a:extLst>
            </p:cNvPr>
            <p:cNvSpPr/>
            <p:nvPr/>
          </p:nvSpPr>
          <p:spPr>
            <a:xfrm>
              <a:off x="5835446" y="3422792"/>
              <a:ext cx="161925" cy="95250"/>
            </a:xfrm>
            <a:custGeom>
              <a:avLst/>
              <a:gdLst>
                <a:gd name="connsiteX0" fmla="*/ 158637 w 161925"/>
                <a:gd name="connsiteY0" fmla="*/ 16686 h 95250"/>
                <a:gd name="connsiteX1" fmla="*/ 155779 w 161925"/>
                <a:gd name="connsiteY1" fmla="*/ 7161 h 95250"/>
                <a:gd name="connsiteX2" fmla="*/ 29097 w 161925"/>
                <a:gd name="connsiteY2" fmla="*/ 7161 h 95250"/>
                <a:gd name="connsiteX3" fmla="*/ 7189 w 161925"/>
                <a:gd name="connsiteY3" fmla="*/ 18591 h 95250"/>
                <a:gd name="connsiteX4" fmla="*/ 31002 w 161925"/>
                <a:gd name="connsiteY4" fmla="*/ 84313 h 95250"/>
                <a:gd name="connsiteX5" fmla="*/ 75769 w 161925"/>
                <a:gd name="connsiteY5" fmla="*/ 70978 h 95250"/>
                <a:gd name="connsiteX6" fmla="*/ 158637 w 161925"/>
                <a:gd name="connsiteY6" fmla="*/ 1668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8637" y="16686"/>
                  </a:moveTo>
                  <a:cubicBezTo>
                    <a:pt x="157684" y="13828"/>
                    <a:pt x="156732" y="10018"/>
                    <a:pt x="155779" y="7161"/>
                  </a:cubicBezTo>
                  <a:cubicBezTo>
                    <a:pt x="113869" y="7161"/>
                    <a:pt x="71007" y="7161"/>
                    <a:pt x="29097" y="7161"/>
                  </a:cubicBezTo>
                  <a:cubicBezTo>
                    <a:pt x="20524" y="7161"/>
                    <a:pt x="6237" y="6208"/>
                    <a:pt x="7189" y="18591"/>
                  </a:cubicBezTo>
                  <a:cubicBezTo>
                    <a:pt x="8142" y="42403"/>
                    <a:pt x="13857" y="67168"/>
                    <a:pt x="31002" y="84313"/>
                  </a:cubicBezTo>
                  <a:cubicBezTo>
                    <a:pt x="48147" y="101458"/>
                    <a:pt x="62434" y="78598"/>
                    <a:pt x="75769" y="70978"/>
                  </a:cubicBezTo>
                  <a:cubicBezTo>
                    <a:pt x="104344" y="53833"/>
                    <a:pt x="131014" y="34783"/>
                    <a:pt x="158637" y="16686"/>
                  </a:cubicBezTo>
                  <a:close/>
                </a:path>
              </a:pathLst>
            </a:custGeom>
            <a:grpFill/>
            <a:ln w="9525" cap="flat">
              <a:noFill/>
              <a:prstDash val="solid"/>
              <a:miter/>
            </a:ln>
          </p:spPr>
          <p:txBody>
            <a:bodyPr rtlCol="0" anchor="ctr"/>
            <a:lstStyle/>
            <a:p>
              <a:endParaRPr lang="en-US"/>
            </a:p>
          </p:txBody>
        </p:sp>
        <p:sp>
          <p:nvSpPr>
            <p:cNvPr id="1444" name="Freeform: Shape 1190">
              <a:extLst>
                <a:ext uri="{FF2B5EF4-FFF2-40B4-BE49-F238E27FC236}">
                  <a16:creationId xmlns:a16="http://schemas.microsoft.com/office/drawing/2014/main" id="{A82CE92B-6C20-4148-8426-33300970B6BE}"/>
                </a:ext>
              </a:extLst>
            </p:cNvPr>
            <p:cNvSpPr/>
            <p:nvPr/>
          </p:nvSpPr>
          <p:spPr>
            <a:xfrm>
              <a:off x="5938361" y="3138715"/>
              <a:ext cx="133350" cy="66675"/>
            </a:xfrm>
            <a:custGeom>
              <a:avLst/>
              <a:gdLst>
                <a:gd name="connsiteX0" fmla="*/ 7144 w 133350"/>
                <a:gd name="connsiteY0" fmla="*/ 66447 h 66675"/>
                <a:gd name="connsiteX1" fmla="*/ 101441 w 133350"/>
                <a:gd name="connsiteY1" fmla="*/ 66447 h 66675"/>
                <a:gd name="connsiteX2" fmla="*/ 129064 w 133350"/>
                <a:gd name="connsiteY2" fmla="*/ 25490 h 66675"/>
                <a:gd name="connsiteX3" fmla="*/ 94774 w 133350"/>
                <a:gd name="connsiteY3" fmla="*/ 13107 h 66675"/>
                <a:gd name="connsiteX4" fmla="*/ 7144 w 133350"/>
                <a:gd name="connsiteY4" fmla="*/ 66447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6447"/>
                  </a:moveTo>
                  <a:cubicBezTo>
                    <a:pt x="46196" y="66447"/>
                    <a:pt x="73819" y="65495"/>
                    <a:pt x="101441" y="66447"/>
                  </a:cubicBezTo>
                  <a:cubicBezTo>
                    <a:pt x="135731" y="68352"/>
                    <a:pt x="130016" y="44540"/>
                    <a:pt x="129064" y="25490"/>
                  </a:cubicBezTo>
                  <a:cubicBezTo>
                    <a:pt x="128111" y="-4038"/>
                    <a:pt x="108109" y="10250"/>
                    <a:pt x="94774" y="13107"/>
                  </a:cubicBezTo>
                  <a:cubicBezTo>
                    <a:pt x="66199" y="21680"/>
                    <a:pt x="38576" y="32157"/>
                    <a:pt x="7144" y="66447"/>
                  </a:cubicBezTo>
                  <a:close/>
                </a:path>
              </a:pathLst>
            </a:custGeom>
            <a:grpFill/>
            <a:ln w="9525" cap="flat">
              <a:noFill/>
              <a:prstDash val="solid"/>
              <a:miter/>
            </a:ln>
          </p:spPr>
          <p:txBody>
            <a:bodyPr rtlCol="0" anchor="ctr"/>
            <a:lstStyle/>
            <a:p>
              <a:endParaRPr lang="en-US"/>
            </a:p>
          </p:txBody>
        </p:sp>
        <p:sp>
          <p:nvSpPr>
            <p:cNvPr id="1445" name="Freeform: Shape 1191">
              <a:extLst>
                <a:ext uri="{FF2B5EF4-FFF2-40B4-BE49-F238E27FC236}">
                  <a16:creationId xmlns:a16="http://schemas.microsoft.com/office/drawing/2014/main" id="{4CCFCDE0-BB58-FE42-B127-F1506EBB946A}"/>
                </a:ext>
              </a:extLst>
            </p:cNvPr>
            <p:cNvSpPr/>
            <p:nvPr/>
          </p:nvSpPr>
          <p:spPr>
            <a:xfrm>
              <a:off x="6120098" y="3143981"/>
              <a:ext cx="247650" cy="342900"/>
            </a:xfrm>
            <a:custGeom>
              <a:avLst/>
              <a:gdLst>
                <a:gd name="connsiteX0" fmla="*/ 241650 w 247650"/>
                <a:gd name="connsiteY0" fmla="*/ 257396 h 342900"/>
                <a:gd name="connsiteX1" fmla="*/ 241650 w 247650"/>
                <a:gd name="connsiteY1" fmla="*/ 281209 h 342900"/>
                <a:gd name="connsiteX2" fmla="*/ 170213 w 247650"/>
                <a:gd name="connsiteY2" fmla="*/ 324071 h 342900"/>
                <a:gd name="connsiteX3" fmla="*/ 42577 w 247650"/>
                <a:gd name="connsiteY3" fmla="*/ 260254 h 342900"/>
                <a:gd name="connsiteX4" fmla="*/ 7335 w 247650"/>
                <a:gd name="connsiteY4" fmla="*/ 205961 h 342900"/>
                <a:gd name="connsiteX5" fmla="*/ 7335 w 247650"/>
                <a:gd name="connsiteY5" fmla="*/ 44036 h 342900"/>
                <a:gd name="connsiteX6" fmla="*/ 54008 w 247650"/>
                <a:gd name="connsiteY6" fmla="*/ 10699 h 342900"/>
                <a:gd name="connsiteX7" fmla="*/ 24165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650" y="257396"/>
                  </a:moveTo>
                  <a:cubicBezTo>
                    <a:pt x="241650" y="265016"/>
                    <a:pt x="241650" y="273589"/>
                    <a:pt x="241650" y="281209"/>
                  </a:cubicBezTo>
                  <a:cubicBezTo>
                    <a:pt x="238792" y="348836"/>
                    <a:pt x="230220" y="354551"/>
                    <a:pt x="170213" y="324071"/>
                  </a:cubicBezTo>
                  <a:cubicBezTo>
                    <a:pt x="128302" y="302164"/>
                    <a:pt x="86392" y="279304"/>
                    <a:pt x="42577" y="260254"/>
                  </a:cubicBezTo>
                  <a:cubicBezTo>
                    <a:pt x="17812" y="248824"/>
                    <a:pt x="5430" y="234536"/>
                    <a:pt x="7335" y="205961"/>
                  </a:cubicBezTo>
                  <a:cubicBezTo>
                    <a:pt x="9240" y="151669"/>
                    <a:pt x="10192" y="98329"/>
                    <a:pt x="7335" y="44036"/>
                  </a:cubicBezTo>
                  <a:cubicBezTo>
                    <a:pt x="5430" y="4984"/>
                    <a:pt x="23527" y="3078"/>
                    <a:pt x="54008" y="10699"/>
                  </a:cubicBezTo>
                  <a:cubicBezTo>
                    <a:pt x="161640" y="39274"/>
                    <a:pt x="241650" y="143096"/>
                    <a:pt x="241650" y="257396"/>
                  </a:cubicBezTo>
                  <a:close/>
                </a:path>
              </a:pathLst>
            </a:custGeom>
            <a:grpFill/>
            <a:ln w="9525" cap="flat">
              <a:noFill/>
              <a:prstDash val="solid"/>
              <a:miter/>
            </a:ln>
          </p:spPr>
          <p:txBody>
            <a:bodyPr rtlCol="0" anchor="ctr"/>
            <a:lstStyle/>
            <a:p>
              <a:endParaRPr lang="en-US"/>
            </a:p>
          </p:txBody>
        </p:sp>
        <p:sp>
          <p:nvSpPr>
            <p:cNvPr id="1446" name="Freeform: Shape 1192">
              <a:extLst>
                <a:ext uri="{FF2B5EF4-FFF2-40B4-BE49-F238E27FC236}">
                  <a16:creationId xmlns:a16="http://schemas.microsoft.com/office/drawing/2014/main" id="{75210B4D-ED9E-6B42-B506-A227E3EC7C81}"/>
                </a:ext>
              </a:extLst>
            </p:cNvPr>
            <p:cNvSpPr/>
            <p:nvPr/>
          </p:nvSpPr>
          <p:spPr>
            <a:xfrm>
              <a:off x="5911563" y="3436258"/>
              <a:ext cx="400050" cy="228600"/>
            </a:xfrm>
            <a:custGeom>
              <a:avLst/>
              <a:gdLst>
                <a:gd name="connsiteX0" fmla="*/ 194914 w 400050"/>
                <a:gd name="connsiteY0" fmla="*/ 229915 h 228600"/>
                <a:gd name="connsiteX1" fmla="*/ 23464 w 400050"/>
                <a:gd name="connsiteY1" fmla="*/ 165145 h 228600"/>
                <a:gd name="connsiteX2" fmla="*/ 22512 w 400050"/>
                <a:gd name="connsiteY2" fmla="*/ 121330 h 228600"/>
                <a:gd name="connsiteX3" fmla="*/ 178722 w 400050"/>
                <a:gd name="connsiteY3" fmla="*/ 13697 h 228600"/>
                <a:gd name="connsiteX4" fmla="*/ 217774 w 400050"/>
                <a:gd name="connsiteY4" fmla="*/ 12745 h 228600"/>
                <a:gd name="connsiteX5" fmla="*/ 381604 w 400050"/>
                <a:gd name="connsiteY5" fmla="*/ 98470 h 228600"/>
                <a:gd name="connsiteX6" fmla="*/ 387319 w 400050"/>
                <a:gd name="connsiteY6" fmla="*/ 145142 h 228600"/>
                <a:gd name="connsiteX7" fmla="*/ 194914 w 400050"/>
                <a:gd name="connsiteY7" fmla="*/ 22991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29915"/>
                  </a:moveTo>
                  <a:cubicBezTo>
                    <a:pt x="129192" y="228010"/>
                    <a:pt x="72994" y="207055"/>
                    <a:pt x="23464" y="165145"/>
                  </a:cubicBezTo>
                  <a:cubicBezTo>
                    <a:pt x="5367" y="149905"/>
                    <a:pt x="-1301" y="137522"/>
                    <a:pt x="22512" y="121330"/>
                  </a:cubicBezTo>
                  <a:cubicBezTo>
                    <a:pt x="74899" y="86087"/>
                    <a:pt x="127287" y="49892"/>
                    <a:pt x="178722" y="13697"/>
                  </a:cubicBezTo>
                  <a:cubicBezTo>
                    <a:pt x="193009" y="4172"/>
                    <a:pt x="203487" y="6077"/>
                    <a:pt x="217774" y="12745"/>
                  </a:cubicBezTo>
                  <a:cubicBezTo>
                    <a:pt x="272067" y="41320"/>
                    <a:pt x="326360" y="70847"/>
                    <a:pt x="381604" y="98470"/>
                  </a:cubicBezTo>
                  <a:cubicBezTo>
                    <a:pt x="409227" y="112758"/>
                    <a:pt x="405417" y="126092"/>
                    <a:pt x="387319" y="145142"/>
                  </a:cubicBezTo>
                  <a:cubicBezTo>
                    <a:pt x="333979" y="201340"/>
                    <a:pt x="269209" y="228010"/>
                    <a:pt x="194914" y="229915"/>
                  </a:cubicBezTo>
                  <a:close/>
                </a:path>
              </a:pathLst>
            </a:custGeom>
            <a:grpFill/>
            <a:ln w="9525" cap="flat">
              <a:noFill/>
              <a:prstDash val="solid"/>
              <a:miter/>
            </a:ln>
          </p:spPr>
          <p:txBody>
            <a:bodyPr rtlCol="0" anchor="ctr"/>
            <a:lstStyle/>
            <a:p>
              <a:endParaRPr lang="en-US"/>
            </a:p>
          </p:txBody>
        </p:sp>
        <p:sp>
          <p:nvSpPr>
            <p:cNvPr id="1447" name="Freeform: Shape 1193">
              <a:extLst>
                <a:ext uri="{FF2B5EF4-FFF2-40B4-BE49-F238E27FC236}">
                  <a16:creationId xmlns:a16="http://schemas.microsoft.com/office/drawing/2014/main" id="{51833F5C-250D-2948-A4DF-36365027F3B7}"/>
                </a:ext>
              </a:extLst>
            </p:cNvPr>
            <p:cNvSpPr/>
            <p:nvPr/>
          </p:nvSpPr>
          <p:spPr>
            <a:xfrm>
              <a:off x="5869781" y="3224314"/>
              <a:ext cx="209550" cy="85725"/>
            </a:xfrm>
            <a:custGeom>
              <a:avLst/>
              <a:gdLst>
                <a:gd name="connsiteX0" fmla="*/ 98584 w 209550"/>
                <a:gd name="connsiteY0" fmla="*/ 79908 h 85725"/>
                <a:gd name="connsiteX1" fmla="*/ 50959 w 209550"/>
                <a:gd name="connsiteY1" fmla="*/ 79908 h 85725"/>
                <a:gd name="connsiteX2" fmla="*/ 7144 w 209550"/>
                <a:gd name="connsiteY2" fmla="*/ 69431 h 85725"/>
                <a:gd name="connsiteX3" fmla="*/ 50959 w 209550"/>
                <a:gd name="connsiteY3" fmla="*/ 9423 h 85725"/>
                <a:gd name="connsiteX4" fmla="*/ 188119 w 209550"/>
                <a:gd name="connsiteY4" fmla="*/ 8470 h 85725"/>
                <a:gd name="connsiteX5" fmla="*/ 207169 w 209550"/>
                <a:gd name="connsiteY5" fmla="*/ 48476 h 85725"/>
                <a:gd name="connsiteX6" fmla="*/ 184309 w 209550"/>
                <a:gd name="connsiteY6" fmla="*/ 79908 h 85725"/>
                <a:gd name="connsiteX7" fmla="*/ 98584 w 209550"/>
                <a:gd name="connsiteY7" fmla="*/ 79908 h 85725"/>
                <a:gd name="connsiteX8" fmla="*/ 98584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8584" y="79908"/>
                  </a:moveTo>
                  <a:cubicBezTo>
                    <a:pt x="82391" y="79908"/>
                    <a:pt x="67151" y="81813"/>
                    <a:pt x="50959" y="79908"/>
                  </a:cubicBezTo>
                  <a:cubicBezTo>
                    <a:pt x="35719" y="78003"/>
                    <a:pt x="7144" y="89433"/>
                    <a:pt x="7144" y="69431"/>
                  </a:cubicBezTo>
                  <a:cubicBezTo>
                    <a:pt x="7144" y="45618"/>
                    <a:pt x="18574" y="12281"/>
                    <a:pt x="50959" y="9423"/>
                  </a:cubicBezTo>
                  <a:cubicBezTo>
                    <a:pt x="96679" y="5613"/>
                    <a:pt x="142399" y="7518"/>
                    <a:pt x="188119" y="8470"/>
                  </a:cubicBezTo>
                  <a:cubicBezTo>
                    <a:pt x="216694" y="9423"/>
                    <a:pt x="205264" y="33236"/>
                    <a:pt x="207169" y="48476"/>
                  </a:cubicBezTo>
                  <a:cubicBezTo>
                    <a:pt x="209074" y="64668"/>
                    <a:pt x="208121" y="80861"/>
                    <a:pt x="184309" y="79908"/>
                  </a:cubicBezTo>
                  <a:cubicBezTo>
                    <a:pt x="155734" y="78956"/>
                    <a:pt x="127159" y="78956"/>
                    <a:pt x="98584" y="79908"/>
                  </a:cubicBezTo>
                  <a:cubicBezTo>
                    <a:pt x="98584" y="79908"/>
                    <a:pt x="98584" y="79908"/>
                    <a:pt x="98584" y="79908"/>
                  </a:cubicBezTo>
                  <a:close/>
                </a:path>
              </a:pathLst>
            </a:custGeom>
            <a:grpFill/>
            <a:ln w="9525" cap="flat">
              <a:noFill/>
              <a:prstDash val="solid"/>
              <a:miter/>
            </a:ln>
          </p:spPr>
          <p:txBody>
            <a:bodyPr rtlCol="0" anchor="ctr"/>
            <a:lstStyle/>
            <a:p>
              <a:endParaRPr lang="en-US"/>
            </a:p>
          </p:txBody>
        </p:sp>
        <p:sp>
          <p:nvSpPr>
            <p:cNvPr id="1448" name="Freeform: Shape 1194">
              <a:extLst>
                <a:ext uri="{FF2B5EF4-FFF2-40B4-BE49-F238E27FC236}">
                  <a16:creationId xmlns:a16="http://schemas.microsoft.com/office/drawing/2014/main" id="{1EE79AA9-4C65-1E42-AF18-33BE3A5ED796}"/>
                </a:ext>
              </a:extLst>
            </p:cNvPr>
            <p:cNvSpPr/>
            <p:nvPr/>
          </p:nvSpPr>
          <p:spPr>
            <a:xfrm>
              <a:off x="5834400" y="3337084"/>
              <a:ext cx="238125" cy="66675"/>
            </a:xfrm>
            <a:custGeom>
              <a:avLst/>
              <a:gdLst>
                <a:gd name="connsiteX0" fmla="*/ 122535 w 238125"/>
                <a:gd name="connsiteY0" fmla="*/ 64294 h 66675"/>
                <a:gd name="connsiteX1" fmla="*/ 36810 w 238125"/>
                <a:gd name="connsiteY1" fmla="*/ 64294 h 66675"/>
                <a:gd name="connsiteX2" fmla="*/ 7283 w 238125"/>
                <a:gd name="connsiteY2" fmla="*/ 46196 h 66675"/>
                <a:gd name="connsiteX3" fmla="*/ 37763 w 238125"/>
                <a:gd name="connsiteY3" fmla="*/ 7144 h 66675"/>
                <a:gd name="connsiteX4" fmla="*/ 213023 w 238125"/>
                <a:gd name="connsiteY4" fmla="*/ 7144 h 66675"/>
                <a:gd name="connsiteX5" fmla="*/ 239693 w 238125"/>
                <a:gd name="connsiteY5" fmla="*/ 36671 h 66675"/>
                <a:gd name="connsiteX6" fmla="*/ 212070 w 238125"/>
                <a:gd name="connsiteY6" fmla="*/ 65246 h 66675"/>
                <a:gd name="connsiteX7" fmla="*/ 122535 w 238125"/>
                <a:gd name="connsiteY7" fmla="*/ 6429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2535" y="64294"/>
                  </a:moveTo>
                  <a:cubicBezTo>
                    <a:pt x="93960" y="64294"/>
                    <a:pt x="65385" y="65246"/>
                    <a:pt x="36810" y="64294"/>
                  </a:cubicBezTo>
                  <a:cubicBezTo>
                    <a:pt x="23475" y="64294"/>
                    <a:pt x="5378" y="69056"/>
                    <a:pt x="7283" y="46196"/>
                  </a:cubicBezTo>
                  <a:cubicBezTo>
                    <a:pt x="9188" y="27146"/>
                    <a:pt x="10140" y="7144"/>
                    <a:pt x="37763" y="7144"/>
                  </a:cubicBezTo>
                  <a:cubicBezTo>
                    <a:pt x="95865" y="7144"/>
                    <a:pt x="154920" y="8096"/>
                    <a:pt x="213023" y="7144"/>
                  </a:cubicBezTo>
                  <a:cubicBezTo>
                    <a:pt x="234930" y="7144"/>
                    <a:pt x="239693" y="17621"/>
                    <a:pt x="239693" y="36671"/>
                  </a:cubicBezTo>
                  <a:cubicBezTo>
                    <a:pt x="239693" y="56674"/>
                    <a:pt x="233025" y="66199"/>
                    <a:pt x="212070" y="65246"/>
                  </a:cubicBezTo>
                  <a:cubicBezTo>
                    <a:pt x="182543" y="63341"/>
                    <a:pt x="153015" y="64294"/>
                    <a:pt x="122535" y="64294"/>
                  </a:cubicBezTo>
                  <a:close/>
                </a:path>
              </a:pathLst>
            </a:custGeom>
            <a:grpFill/>
            <a:ln w="9525" cap="flat">
              <a:noFill/>
              <a:prstDash val="solid"/>
              <a:miter/>
            </a:ln>
          </p:spPr>
          <p:txBody>
            <a:bodyPr rtlCol="0" anchor="ctr"/>
            <a:lstStyle/>
            <a:p>
              <a:endParaRPr lang="en-US"/>
            </a:p>
          </p:txBody>
        </p:sp>
        <p:sp>
          <p:nvSpPr>
            <p:cNvPr id="1449" name="Freeform: Shape 1195">
              <a:extLst>
                <a:ext uri="{FF2B5EF4-FFF2-40B4-BE49-F238E27FC236}">
                  <a16:creationId xmlns:a16="http://schemas.microsoft.com/office/drawing/2014/main" id="{EAFAAEAB-8440-0B47-8CDE-8F76D34C13C6}"/>
                </a:ext>
              </a:extLst>
            </p:cNvPr>
            <p:cNvSpPr/>
            <p:nvPr/>
          </p:nvSpPr>
          <p:spPr>
            <a:xfrm>
              <a:off x="5834490" y="3421762"/>
              <a:ext cx="161925" cy="95250"/>
            </a:xfrm>
            <a:custGeom>
              <a:avLst/>
              <a:gdLst>
                <a:gd name="connsiteX0" fmla="*/ 159592 w 161925"/>
                <a:gd name="connsiteY0" fmla="*/ 17715 h 95250"/>
                <a:gd name="connsiteX1" fmla="*/ 75772 w 161925"/>
                <a:gd name="connsiteY1" fmla="*/ 71055 h 95250"/>
                <a:gd name="connsiteX2" fmla="*/ 31005 w 161925"/>
                <a:gd name="connsiteY2" fmla="*/ 84390 h 95250"/>
                <a:gd name="connsiteX3" fmla="*/ 7192 w 161925"/>
                <a:gd name="connsiteY3" fmla="*/ 18668 h 95250"/>
                <a:gd name="connsiteX4" fmla="*/ 29100 w 161925"/>
                <a:gd name="connsiteY4" fmla="*/ 7238 h 95250"/>
                <a:gd name="connsiteX5" fmla="*/ 155782 w 161925"/>
                <a:gd name="connsiteY5" fmla="*/ 7238 h 95250"/>
                <a:gd name="connsiteX6" fmla="*/ 159592 w 161925"/>
                <a:gd name="connsiteY6" fmla="*/ 1771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9592" y="17715"/>
                  </a:moveTo>
                  <a:cubicBezTo>
                    <a:pt x="131970" y="35813"/>
                    <a:pt x="104347" y="54863"/>
                    <a:pt x="75772" y="71055"/>
                  </a:cubicBezTo>
                  <a:cubicBezTo>
                    <a:pt x="62437" y="78675"/>
                    <a:pt x="49102" y="101535"/>
                    <a:pt x="31005" y="84390"/>
                  </a:cubicBezTo>
                  <a:cubicBezTo>
                    <a:pt x="13860" y="68198"/>
                    <a:pt x="9097" y="42480"/>
                    <a:pt x="7192" y="18668"/>
                  </a:cubicBezTo>
                  <a:cubicBezTo>
                    <a:pt x="6240" y="5333"/>
                    <a:pt x="19575" y="7238"/>
                    <a:pt x="29100" y="7238"/>
                  </a:cubicBezTo>
                  <a:cubicBezTo>
                    <a:pt x="71010" y="7238"/>
                    <a:pt x="113872" y="7238"/>
                    <a:pt x="155782" y="7238"/>
                  </a:cubicBezTo>
                  <a:cubicBezTo>
                    <a:pt x="157687" y="11048"/>
                    <a:pt x="158640" y="13905"/>
                    <a:pt x="159592" y="17715"/>
                  </a:cubicBezTo>
                  <a:close/>
                </a:path>
              </a:pathLst>
            </a:custGeom>
            <a:grpFill/>
            <a:ln w="9525" cap="flat">
              <a:noFill/>
              <a:prstDash val="solid"/>
              <a:miter/>
            </a:ln>
          </p:spPr>
          <p:txBody>
            <a:bodyPr rtlCol="0" anchor="ctr"/>
            <a:lstStyle/>
            <a:p>
              <a:endParaRPr lang="en-US"/>
            </a:p>
          </p:txBody>
        </p:sp>
        <p:sp>
          <p:nvSpPr>
            <p:cNvPr id="1450" name="Freeform: Shape 1196">
              <a:extLst>
                <a:ext uri="{FF2B5EF4-FFF2-40B4-BE49-F238E27FC236}">
                  <a16:creationId xmlns:a16="http://schemas.microsoft.com/office/drawing/2014/main" id="{ABF397AF-74EB-5E4A-8C3D-5BAD5FF4B6FE}"/>
                </a:ext>
              </a:extLst>
            </p:cNvPr>
            <p:cNvSpPr/>
            <p:nvPr/>
          </p:nvSpPr>
          <p:spPr>
            <a:xfrm>
              <a:off x="5938361" y="3138001"/>
              <a:ext cx="133350" cy="66675"/>
            </a:xfrm>
            <a:custGeom>
              <a:avLst/>
              <a:gdLst>
                <a:gd name="connsiteX0" fmla="*/ 7144 w 133350"/>
                <a:gd name="connsiteY0" fmla="*/ 67161 h 66675"/>
                <a:gd name="connsiteX1" fmla="*/ 94774 w 133350"/>
                <a:gd name="connsiteY1" fmla="*/ 13821 h 66675"/>
                <a:gd name="connsiteX2" fmla="*/ 129064 w 133350"/>
                <a:gd name="connsiteY2" fmla="*/ 26204 h 66675"/>
                <a:gd name="connsiteX3" fmla="*/ 101441 w 133350"/>
                <a:gd name="connsiteY3" fmla="*/ 67161 h 66675"/>
                <a:gd name="connsiteX4" fmla="*/ 7144 w 133350"/>
                <a:gd name="connsiteY4" fmla="*/ 67161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7161"/>
                  </a:moveTo>
                  <a:cubicBezTo>
                    <a:pt x="38576" y="32871"/>
                    <a:pt x="66199" y="22394"/>
                    <a:pt x="94774" y="13821"/>
                  </a:cubicBezTo>
                  <a:cubicBezTo>
                    <a:pt x="107156" y="10011"/>
                    <a:pt x="127159" y="-4276"/>
                    <a:pt x="129064" y="26204"/>
                  </a:cubicBezTo>
                  <a:cubicBezTo>
                    <a:pt x="130016" y="46206"/>
                    <a:pt x="135731" y="69066"/>
                    <a:pt x="101441" y="67161"/>
                  </a:cubicBezTo>
                  <a:cubicBezTo>
                    <a:pt x="73819" y="66208"/>
                    <a:pt x="46196" y="67161"/>
                    <a:pt x="7144" y="67161"/>
                  </a:cubicBezTo>
                  <a:close/>
                </a:path>
              </a:pathLst>
            </a:custGeom>
            <a:grpFill/>
            <a:ln w="9525" cap="flat">
              <a:noFill/>
              <a:prstDash val="solid"/>
              <a:miter/>
            </a:ln>
          </p:spPr>
          <p:txBody>
            <a:bodyPr rtlCol="0" anchor="ctr"/>
            <a:lstStyle/>
            <a:p>
              <a:endParaRPr lang="en-US"/>
            </a:p>
          </p:txBody>
        </p:sp>
      </p:grpSp>
      <p:sp>
        <p:nvSpPr>
          <p:cNvPr id="1451" name="Graphic 48">
            <a:extLst>
              <a:ext uri="{FF2B5EF4-FFF2-40B4-BE49-F238E27FC236}">
                <a16:creationId xmlns:a16="http://schemas.microsoft.com/office/drawing/2014/main" id="{FF0A6801-36AA-5843-A6C9-0538E8B2E2A1}"/>
              </a:ext>
            </a:extLst>
          </p:cNvPr>
          <p:cNvSpPr/>
          <p:nvPr/>
        </p:nvSpPr>
        <p:spPr>
          <a:xfrm>
            <a:off x="6871088" y="5129672"/>
            <a:ext cx="241267" cy="237246"/>
          </a:xfrm>
          <a:custGeom>
            <a:avLst/>
            <a:gdLst>
              <a:gd name="connsiteX0" fmla="*/ 288167 w 571500"/>
              <a:gd name="connsiteY0" fmla="*/ 8141 h 561975"/>
              <a:gd name="connsiteX1" fmla="*/ 507242 w 571500"/>
              <a:gd name="connsiteY1" fmla="*/ 8141 h 561975"/>
              <a:gd name="connsiteX2" fmla="*/ 568202 w 571500"/>
              <a:gd name="connsiteY2" fmla="*/ 68148 h 561975"/>
              <a:gd name="connsiteX3" fmla="*/ 568202 w 571500"/>
              <a:gd name="connsiteY3" fmla="*/ 382473 h 561975"/>
              <a:gd name="connsiteX4" fmla="*/ 512957 w 571500"/>
              <a:gd name="connsiteY4" fmla="*/ 437718 h 561975"/>
              <a:gd name="connsiteX5" fmla="*/ 393895 w 571500"/>
              <a:gd name="connsiteY5" fmla="*/ 437718 h 561975"/>
              <a:gd name="connsiteX6" fmla="*/ 364367 w 571500"/>
              <a:gd name="connsiteY6" fmla="*/ 457721 h 561975"/>
              <a:gd name="connsiteX7" fmla="*/ 392942 w 571500"/>
              <a:gd name="connsiteY7" fmla="*/ 485343 h 561975"/>
              <a:gd name="connsiteX8" fmla="*/ 411992 w 571500"/>
              <a:gd name="connsiteY8" fmla="*/ 485343 h 561975"/>
              <a:gd name="connsiteX9" fmla="*/ 447234 w 571500"/>
              <a:gd name="connsiteY9" fmla="*/ 532016 h 561975"/>
              <a:gd name="connsiteX10" fmla="*/ 410087 w 571500"/>
              <a:gd name="connsiteY10" fmla="*/ 556781 h 561975"/>
              <a:gd name="connsiteX11" fmla="*/ 157674 w 571500"/>
              <a:gd name="connsiteY11" fmla="*/ 556781 h 561975"/>
              <a:gd name="connsiteX12" fmla="*/ 117670 w 571500"/>
              <a:gd name="connsiteY12" fmla="*/ 531063 h 561975"/>
              <a:gd name="connsiteX13" fmla="*/ 153864 w 571500"/>
              <a:gd name="connsiteY13" fmla="*/ 485343 h 561975"/>
              <a:gd name="connsiteX14" fmla="*/ 163389 w 571500"/>
              <a:gd name="connsiteY14" fmla="*/ 485343 h 561975"/>
              <a:gd name="connsiteX15" fmla="*/ 199584 w 571500"/>
              <a:gd name="connsiteY15" fmla="*/ 455816 h 561975"/>
              <a:gd name="connsiteX16" fmla="*/ 159580 w 571500"/>
              <a:gd name="connsiteY16" fmla="*/ 436766 h 561975"/>
              <a:gd name="connsiteX17" fmla="*/ 59567 w 571500"/>
              <a:gd name="connsiteY17" fmla="*/ 435813 h 561975"/>
              <a:gd name="connsiteX18" fmla="*/ 7180 w 571500"/>
              <a:gd name="connsiteY18" fmla="*/ 383426 h 561975"/>
              <a:gd name="connsiteX19" fmla="*/ 7180 w 571500"/>
              <a:gd name="connsiteY19" fmla="*/ 59576 h 561975"/>
              <a:gd name="connsiteX20" fmla="*/ 64330 w 571500"/>
              <a:gd name="connsiteY20" fmla="*/ 7188 h 561975"/>
              <a:gd name="connsiteX21" fmla="*/ 288167 w 571500"/>
              <a:gd name="connsiteY21" fmla="*/ 8141 h 561975"/>
              <a:gd name="connsiteX22" fmla="*/ 324362 w 571500"/>
              <a:gd name="connsiteY22" fmla="*/ 184353 h 561975"/>
              <a:gd name="connsiteX23" fmla="*/ 294834 w 571500"/>
              <a:gd name="connsiteY23" fmla="*/ 326276 h 561975"/>
              <a:gd name="connsiteX24" fmla="*/ 284357 w 571500"/>
              <a:gd name="connsiteY24" fmla="*/ 345326 h 561975"/>
              <a:gd name="connsiteX25" fmla="*/ 266259 w 571500"/>
              <a:gd name="connsiteY25" fmla="*/ 328181 h 561975"/>
              <a:gd name="connsiteX26" fmla="*/ 231970 w 571500"/>
              <a:gd name="connsiteY26" fmla="*/ 211023 h 561975"/>
              <a:gd name="connsiteX27" fmla="*/ 151007 w 571500"/>
              <a:gd name="connsiteY27" fmla="*/ 235788 h 561975"/>
              <a:gd name="connsiteX28" fmla="*/ 47184 w 571500"/>
              <a:gd name="connsiteY28" fmla="*/ 340563 h 561975"/>
              <a:gd name="connsiteX29" fmla="*/ 91952 w 571500"/>
              <a:gd name="connsiteY29" fmla="*/ 386283 h 561975"/>
              <a:gd name="connsiteX30" fmla="*/ 486287 w 571500"/>
              <a:gd name="connsiteY30" fmla="*/ 386283 h 561975"/>
              <a:gd name="connsiteX31" fmla="*/ 529150 w 571500"/>
              <a:gd name="connsiteY31" fmla="*/ 344373 h 561975"/>
              <a:gd name="connsiteX32" fmla="*/ 418659 w 571500"/>
              <a:gd name="connsiteY32" fmla="*/ 235788 h 561975"/>
              <a:gd name="connsiteX33" fmla="*/ 324362 w 571500"/>
              <a:gd name="connsiteY33" fmla="*/ 184353 h 561975"/>
              <a:gd name="connsiteX34" fmla="*/ 274832 w 571500"/>
              <a:gd name="connsiteY34" fmla="*/ 266268 h 561975"/>
              <a:gd name="connsiteX35" fmla="*/ 281499 w 571500"/>
              <a:gd name="connsiteY35" fmla="*/ 265316 h 561975"/>
              <a:gd name="connsiteX36" fmla="*/ 293882 w 571500"/>
              <a:gd name="connsiteY36" fmla="*/ 200546 h 561975"/>
              <a:gd name="connsiteX37" fmla="*/ 308170 w 571500"/>
              <a:gd name="connsiteY37" fmla="*/ 135776 h 561975"/>
              <a:gd name="connsiteX38" fmla="*/ 326267 w 571500"/>
              <a:gd name="connsiteY38" fmla="*/ 102438 h 561975"/>
              <a:gd name="connsiteX39" fmla="*/ 344364 w 571500"/>
              <a:gd name="connsiteY39" fmla="*/ 131966 h 561975"/>
              <a:gd name="connsiteX40" fmla="*/ 451045 w 571500"/>
              <a:gd name="connsiteY40" fmla="*/ 209118 h 561975"/>
              <a:gd name="connsiteX41" fmla="*/ 493907 w 571500"/>
              <a:gd name="connsiteY41" fmla="*/ 209118 h 561975"/>
              <a:gd name="connsiteX42" fmla="*/ 526292 w 571500"/>
              <a:gd name="connsiteY42" fmla="*/ 167208 h 561975"/>
              <a:gd name="connsiteX43" fmla="*/ 495812 w 571500"/>
              <a:gd name="connsiteY43" fmla="*/ 53861 h 561975"/>
              <a:gd name="connsiteX44" fmla="*/ 77664 w 571500"/>
              <a:gd name="connsiteY44" fmla="*/ 51003 h 561975"/>
              <a:gd name="connsiteX45" fmla="*/ 48137 w 571500"/>
              <a:gd name="connsiteY45" fmla="*/ 73863 h 561975"/>
              <a:gd name="connsiteX46" fmla="*/ 48137 w 571500"/>
              <a:gd name="connsiteY46" fmla="*/ 188163 h 561975"/>
              <a:gd name="connsiteX47" fmla="*/ 58614 w 571500"/>
              <a:gd name="connsiteY47" fmla="*/ 206261 h 561975"/>
              <a:gd name="connsiteX48" fmla="*/ 181487 w 571500"/>
              <a:gd name="connsiteY48" fmla="*/ 208166 h 561975"/>
              <a:gd name="connsiteX49" fmla="*/ 213872 w 571500"/>
              <a:gd name="connsiteY49" fmla="*/ 171971 h 561975"/>
              <a:gd name="connsiteX50" fmla="*/ 230064 w 571500"/>
              <a:gd name="connsiteY50" fmla="*/ 156731 h 561975"/>
              <a:gd name="connsiteX51" fmla="*/ 246257 w 571500"/>
              <a:gd name="connsiteY51" fmla="*/ 176733 h 561975"/>
              <a:gd name="connsiteX52" fmla="*/ 274832 w 571500"/>
              <a:gd name="connsiteY52" fmla="*/ 26626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1500" h="561975">
                <a:moveTo>
                  <a:pt x="288167" y="8141"/>
                </a:moveTo>
                <a:cubicBezTo>
                  <a:pt x="361509" y="8141"/>
                  <a:pt x="433900" y="9093"/>
                  <a:pt x="507242" y="8141"/>
                </a:cubicBezTo>
                <a:cubicBezTo>
                  <a:pt x="549152" y="7188"/>
                  <a:pt x="568202" y="26238"/>
                  <a:pt x="568202" y="68148"/>
                </a:cubicBezTo>
                <a:cubicBezTo>
                  <a:pt x="567250" y="172923"/>
                  <a:pt x="568202" y="277698"/>
                  <a:pt x="568202" y="382473"/>
                </a:cubicBezTo>
                <a:cubicBezTo>
                  <a:pt x="568202" y="419621"/>
                  <a:pt x="551057" y="437718"/>
                  <a:pt x="512957" y="437718"/>
                </a:cubicBezTo>
                <a:cubicBezTo>
                  <a:pt x="472952" y="436766"/>
                  <a:pt x="433900" y="437718"/>
                  <a:pt x="393895" y="437718"/>
                </a:cubicBezTo>
                <a:cubicBezTo>
                  <a:pt x="379607" y="437718"/>
                  <a:pt x="364367" y="435813"/>
                  <a:pt x="364367" y="457721"/>
                </a:cubicBezTo>
                <a:cubicBezTo>
                  <a:pt x="364367" y="477723"/>
                  <a:pt x="372939" y="486296"/>
                  <a:pt x="392942" y="485343"/>
                </a:cubicBezTo>
                <a:cubicBezTo>
                  <a:pt x="399609" y="485343"/>
                  <a:pt x="405324" y="485343"/>
                  <a:pt x="411992" y="485343"/>
                </a:cubicBezTo>
                <a:cubicBezTo>
                  <a:pt x="441520" y="487248"/>
                  <a:pt x="447234" y="508203"/>
                  <a:pt x="447234" y="532016"/>
                </a:cubicBezTo>
                <a:cubicBezTo>
                  <a:pt x="447234" y="557733"/>
                  <a:pt x="428184" y="556781"/>
                  <a:pt x="410087" y="556781"/>
                </a:cubicBezTo>
                <a:cubicBezTo>
                  <a:pt x="326267" y="556781"/>
                  <a:pt x="241495" y="556781"/>
                  <a:pt x="157674" y="556781"/>
                </a:cubicBezTo>
                <a:cubicBezTo>
                  <a:pt x="139577" y="556781"/>
                  <a:pt x="116717" y="561543"/>
                  <a:pt x="117670" y="531063"/>
                </a:cubicBezTo>
                <a:cubicBezTo>
                  <a:pt x="118622" y="506298"/>
                  <a:pt x="125289" y="487248"/>
                  <a:pt x="153864" y="485343"/>
                </a:cubicBezTo>
                <a:cubicBezTo>
                  <a:pt x="156722" y="485343"/>
                  <a:pt x="160532" y="485343"/>
                  <a:pt x="163389" y="485343"/>
                </a:cubicBezTo>
                <a:cubicBezTo>
                  <a:pt x="184345" y="486296"/>
                  <a:pt x="202442" y="483438"/>
                  <a:pt x="199584" y="455816"/>
                </a:cubicBezTo>
                <a:cubicBezTo>
                  <a:pt x="196727" y="426288"/>
                  <a:pt x="173867" y="437718"/>
                  <a:pt x="159580" y="436766"/>
                </a:cubicBezTo>
                <a:cubicBezTo>
                  <a:pt x="126242" y="434861"/>
                  <a:pt x="92905" y="435813"/>
                  <a:pt x="59567" y="435813"/>
                </a:cubicBezTo>
                <a:cubicBezTo>
                  <a:pt x="24324" y="435813"/>
                  <a:pt x="6227" y="418668"/>
                  <a:pt x="7180" y="383426"/>
                </a:cubicBezTo>
                <a:cubicBezTo>
                  <a:pt x="7180" y="275793"/>
                  <a:pt x="7180" y="167208"/>
                  <a:pt x="7180" y="59576"/>
                </a:cubicBezTo>
                <a:cubicBezTo>
                  <a:pt x="7180" y="20523"/>
                  <a:pt x="28134" y="6236"/>
                  <a:pt x="64330" y="7188"/>
                </a:cubicBezTo>
                <a:cubicBezTo>
                  <a:pt x="138624" y="8141"/>
                  <a:pt x="213872" y="8141"/>
                  <a:pt x="288167" y="8141"/>
                </a:cubicBezTo>
                <a:close/>
                <a:moveTo>
                  <a:pt x="324362" y="184353"/>
                </a:moveTo>
                <a:cubicBezTo>
                  <a:pt x="314837" y="231978"/>
                  <a:pt x="304359" y="278651"/>
                  <a:pt x="294834" y="326276"/>
                </a:cubicBezTo>
                <a:cubicBezTo>
                  <a:pt x="292930" y="333896"/>
                  <a:pt x="292930" y="343421"/>
                  <a:pt x="284357" y="345326"/>
                </a:cubicBezTo>
                <a:cubicBezTo>
                  <a:pt x="271974" y="348183"/>
                  <a:pt x="269117" y="335801"/>
                  <a:pt x="266259" y="328181"/>
                </a:cubicBezTo>
                <a:cubicBezTo>
                  <a:pt x="253877" y="290081"/>
                  <a:pt x="243399" y="251028"/>
                  <a:pt x="231970" y="211023"/>
                </a:cubicBezTo>
                <a:cubicBezTo>
                  <a:pt x="194822" y="235788"/>
                  <a:pt x="194822" y="235788"/>
                  <a:pt x="151007" y="235788"/>
                </a:cubicBezTo>
                <a:cubicBezTo>
                  <a:pt x="46232" y="235788"/>
                  <a:pt x="48137" y="235788"/>
                  <a:pt x="47184" y="340563"/>
                </a:cubicBezTo>
                <a:cubicBezTo>
                  <a:pt x="47184" y="374853"/>
                  <a:pt x="54805" y="387236"/>
                  <a:pt x="91952" y="386283"/>
                </a:cubicBezTo>
                <a:cubicBezTo>
                  <a:pt x="223397" y="384378"/>
                  <a:pt x="354842" y="384378"/>
                  <a:pt x="486287" y="386283"/>
                </a:cubicBezTo>
                <a:cubicBezTo>
                  <a:pt x="518672" y="386283"/>
                  <a:pt x="529150" y="377711"/>
                  <a:pt x="529150" y="344373"/>
                </a:cubicBezTo>
                <a:cubicBezTo>
                  <a:pt x="529150" y="235788"/>
                  <a:pt x="530102" y="235788"/>
                  <a:pt x="418659" y="235788"/>
                </a:cubicBezTo>
                <a:cubicBezTo>
                  <a:pt x="378655" y="235788"/>
                  <a:pt x="331030" y="248171"/>
                  <a:pt x="324362" y="184353"/>
                </a:cubicBezTo>
                <a:close/>
                <a:moveTo>
                  <a:pt x="274832" y="266268"/>
                </a:moveTo>
                <a:cubicBezTo>
                  <a:pt x="276737" y="266268"/>
                  <a:pt x="279595" y="265316"/>
                  <a:pt x="281499" y="265316"/>
                </a:cubicBezTo>
                <a:cubicBezTo>
                  <a:pt x="285309" y="243408"/>
                  <a:pt x="290072" y="221501"/>
                  <a:pt x="293882" y="200546"/>
                </a:cubicBezTo>
                <a:cubicBezTo>
                  <a:pt x="298645" y="178638"/>
                  <a:pt x="302455" y="156731"/>
                  <a:pt x="308170" y="135776"/>
                </a:cubicBezTo>
                <a:cubicBezTo>
                  <a:pt x="311980" y="123393"/>
                  <a:pt x="305312" y="102438"/>
                  <a:pt x="326267" y="102438"/>
                </a:cubicBezTo>
                <a:cubicBezTo>
                  <a:pt x="342459" y="102438"/>
                  <a:pt x="340555" y="121488"/>
                  <a:pt x="344364" y="131966"/>
                </a:cubicBezTo>
                <a:cubicBezTo>
                  <a:pt x="369130" y="209118"/>
                  <a:pt x="369130" y="209118"/>
                  <a:pt x="451045" y="209118"/>
                </a:cubicBezTo>
                <a:cubicBezTo>
                  <a:pt x="465332" y="209118"/>
                  <a:pt x="479620" y="208166"/>
                  <a:pt x="493907" y="209118"/>
                </a:cubicBezTo>
                <a:cubicBezTo>
                  <a:pt x="527245" y="212928"/>
                  <a:pt x="532959" y="191021"/>
                  <a:pt x="526292" y="167208"/>
                </a:cubicBezTo>
                <a:cubicBezTo>
                  <a:pt x="515814" y="128156"/>
                  <a:pt x="560582" y="58623"/>
                  <a:pt x="495812" y="53861"/>
                </a:cubicBezTo>
                <a:cubicBezTo>
                  <a:pt x="356747" y="43383"/>
                  <a:pt x="216730" y="51003"/>
                  <a:pt x="77664" y="51003"/>
                </a:cubicBezTo>
                <a:cubicBezTo>
                  <a:pt x="62424" y="51003"/>
                  <a:pt x="48137" y="53861"/>
                  <a:pt x="48137" y="73863"/>
                </a:cubicBezTo>
                <a:cubicBezTo>
                  <a:pt x="48137" y="111963"/>
                  <a:pt x="48137" y="150063"/>
                  <a:pt x="48137" y="188163"/>
                </a:cubicBezTo>
                <a:cubicBezTo>
                  <a:pt x="48137" y="196736"/>
                  <a:pt x="50042" y="206261"/>
                  <a:pt x="58614" y="206261"/>
                </a:cubicBezTo>
                <a:cubicBezTo>
                  <a:pt x="99572" y="208166"/>
                  <a:pt x="140530" y="208166"/>
                  <a:pt x="181487" y="208166"/>
                </a:cubicBezTo>
                <a:cubicBezTo>
                  <a:pt x="204347" y="208166"/>
                  <a:pt x="204347" y="185306"/>
                  <a:pt x="213872" y="171971"/>
                </a:cubicBezTo>
                <a:cubicBezTo>
                  <a:pt x="217682" y="166256"/>
                  <a:pt x="224349" y="157683"/>
                  <a:pt x="230064" y="156731"/>
                </a:cubicBezTo>
                <a:cubicBezTo>
                  <a:pt x="241495" y="155778"/>
                  <a:pt x="243399" y="168161"/>
                  <a:pt x="246257" y="176733"/>
                </a:cubicBezTo>
                <a:cubicBezTo>
                  <a:pt x="255782" y="206261"/>
                  <a:pt x="265307" y="235788"/>
                  <a:pt x="274832" y="266268"/>
                </a:cubicBezTo>
                <a:close/>
              </a:path>
            </a:pathLst>
          </a:custGeom>
          <a:solidFill>
            <a:srgbClr val="FAA719"/>
          </a:solidFill>
          <a:ln w="9525" cap="flat">
            <a:noFill/>
            <a:prstDash val="solid"/>
            <a:miter/>
          </a:ln>
        </p:spPr>
        <p:txBody>
          <a:bodyPr rtlCol="0" anchor="ctr"/>
          <a:lstStyle/>
          <a:p>
            <a:endParaRPr lang="en-US"/>
          </a:p>
        </p:txBody>
      </p:sp>
      <p:sp>
        <p:nvSpPr>
          <p:cNvPr id="1452" name="Freeform: Shape 1198">
            <a:extLst>
              <a:ext uri="{FF2B5EF4-FFF2-40B4-BE49-F238E27FC236}">
                <a16:creationId xmlns:a16="http://schemas.microsoft.com/office/drawing/2014/main" id="{C296748E-4944-A045-814A-E3087E251787}"/>
              </a:ext>
            </a:extLst>
          </p:cNvPr>
          <p:cNvSpPr/>
          <p:nvPr/>
        </p:nvSpPr>
        <p:spPr>
          <a:xfrm>
            <a:off x="7467439" y="5127127"/>
            <a:ext cx="237246" cy="237246"/>
          </a:xfrm>
          <a:custGeom>
            <a:avLst/>
            <a:gdLst>
              <a:gd name="connsiteX0" fmla="*/ 542860 w 561975"/>
              <a:gd name="connsiteY0" fmla="*/ 110966 h 561975"/>
              <a:gd name="connsiteX1" fmla="*/ 396176 w 561975"/>
              <a:gd name="connsiteY1" fmla="*/ 7144 h 561975"/>
              <a:gd name="connsiteX2" fmla="*/ 283780 w 561975"/>
              <a:gd name="connsiteY2" fmla="*/ 51911 h 561975"/>
              <a:gd name="connsiteX3" fmla="*/ 52323 w 561975"/>
              <a:gd name="connsiteY3" fmla="*/ 284321 h 561975"/>
              <a:gd name="connsiteX4" fmla="*/ 57085 w 561975"/>
              <a:gd name="connsiteY4" fmla="*/ 506254 h 561975"/>
              <a:gd name="connsiteX5" fmla="*/ 282828 w 561975"/>
              <a:gd name="connsiteY5" fmla="*/ 513874 h 561975"/>
              <a:gd name="connsiteX6" fmla="*/ 514285 w 561975"/>
              <a:gd name="connsiteY6" fmla="*/ 282416 h 561975"/>
              <a:gd name="connsiteX7" fmla="*/ 542860 w 561975"/>
              <a:gd name="connsiteY7" fmla="*/ 110966 h 561975"/>
              <a:gd name="connsiteX8" fmla="*/ 265683 w 561975"/>
              <a:gd name="connsiteY8" fmla="*/ 264319 h 561975"/>
              <a:gd name="connsiteX9" fmla="*/ 342835 w 561975"/>
              <a:gd name="connsiteY9" fmla="*/ 341471 h 561975"/>
              <a:gd name="connsiteX10" fmla="*/ 343788 w 561975"/>
              <a:gd name="connsiteY10" fmla="*/ 391954 h 561975"/>
              <a:gd name="connsiteX11" fmla="*/ 240918 w 561975"/>
              <a:gd name="connsiteY11" fmla="*/ 491014 h 561975"/>
              <a:gd name="connsiteX12" fmla="*/ 93280 w 561975"/>
              <a:gd name="connsiteY12" fmla="*/ 481489 h 561975"/>
              <a:gd name="connsiteX13" fmla="*/ 69468 w 561975"/>
              <a:gd name="connsiteY13" fmla="*/ 331946 h 561975"/>
              <a:gd name="connsiteX14" fmla="*/ 320928 w 561975"/>
              <a:gd name="connsiteY14" fmla="*/ 75724 h 561975"/>
              <a:gd name="connsiteX15" fmla="*/ 362838 w 561975"/>
              <a:gd name="connsiteY15" fmla="*/ 71914 h 561975"/>
              <a:gd name="connsiteX16" fmla="*/ 263778 w 561975"/>
              <a:gd name="connsiteY16" fmla="*/ 163354 h 561975"/>
              <a:gd name="connsiteX17" fmla="*/ 265683 w 561975"/>
              <a:gd name="connsiteY17" fmla="*/ 264319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975" h="561975">
                <a:moveTo>
                  <a:pt x="542860" y="110966"/>
                </a:moveTo>
                <a:cubicBezTo>
                  <a:pt x="513333" y="46196"/>
                  <a:pt x="459993" y="13811"/>
                  <a:pt x="396176" y="7144"/>
                </a:cubicBezTo>
                <a:cubicBezTo>
                  <a:pt x="348550" y="9049"/>
                  <a:pt x="312355" y="23336"/>
                  <a:pt x="283780" y="51911"/>
                </a:cubicBezTo>
                <a:cubicBezTo>
                  <a:pt x="206628" y="129064"/>
                  <a:pt x="127570" y="205264"/>
                  <a:pt x="52323" y="284321"/>
                </a:cubicBezTo>
                <a:cubicBezTo>
                  <a:pt x="-10542" y="350044"/>
                  <a:pt x="-6732" y="442436"/>
                  <a:pt x="57085" y="506254"/>
                </a:cubicBezTo>
                <a:cubicBezTo>
                  <a:pt x="123760" y="572929"/>
                  <a:pt x="216153" y="577691"/>
                  <a:pt x="282828" y="513874"/>
                </a:cubicBezTo>
                <a:cubicBezTo>
                  <a:pt x="361885" y="438626"/>
                  <a:pt x="439038" y="360521"/>
                  <a:pt x="514285" y="282416"/>
                </a:cubicBezTo>
                <a:cubicBezTo>
                  <a:pt x="561910" y="232886"/>
                  <a:pt x="571435" y="173831"/>
                  <a:pt x="542860" y="110966"/>
                </a:cubicBezTo>
                <a:close/>
                <a:moveTo>
                  <a:pt x="265683" y="264319"/>
                </a:moveTo>
                <a:cubicBezTo>
                  <a:pt x="291400" y="290036"/>
                  <a:pt x="316165" y="316706"/>
                  <a:pt x="342835" y="341471"/>
                </a:cubicBezTo>
                <a:cubicBezTo>
                  <a:pt x="361885" y="359569"/>
                  <a:pt x="363790" y="372904"/>
                  <a:pt x="343788" y="391954"/>
                </a:cubicBezTo>
                <a:cubicBezTo>
                  <a:pt x="308545" y="424339"/>
                  <a:pt x="278065" y="460534"/>
                  <a:pt x="240918" y="491014"/>
                </a:cubicBezTo>
                <a:cubicBezTo>
                  <a:pt x="197103" y="527209"/>
                  <a:pt x="137095" y="521494"/>
                  <a:pt x="93280" y="481489"/>
                </a:cubicBezTo>
                <a:cubicBezTo>
                  <a:pt x="48513" y="439579"/>
                  <a:pt x="32320" y="372904"/>
                  <a:pt x="69468" y="331946"/>
                </a:cubicBezTo>
                <a:cubicBezTo>
                  <a:pt x="150430" y="243364"/>
                  <a:pt x="225678" y="149066"/>
                  <a:pt x="320928" y="75724"/>
                </a:cubicBezTo>
                <a:cubicBezTo>
                  <a:pt x="331405" y="67151"/>
                  <a:pt x="339978" y="59531"/>
                  <a:pt x="362838" y="71914"/>
                </a:cubicBezTo>
                <a:cubicBezTo>
                  <a:pt x="328548" y="103346"/>
                  <a:pt x="295210" y="132874"/>
                  <a:pt x="263778" y="163354"/>
                </a:cubicBezTo>
                <a:cubicBezTo>
                  <a:pt x="214248" y="211931"/>
                  <a:pt x="214248" y="212884"/>
                  <a:pt x="265683" y="264319"/>
                </a:cubicBezTo>
                <a:close/>
              </a:path>
            </a:pathLst>
          </a:custGeom>
          <a:solidFill>
            <a:srgbClr val="FAA719"/>
          </a:solidFill>
          <a:ln w="9525" cap="flat">
            <a:noFill/>
            <a:prstDash val="solid"/>
            <a:miter/>
          </a:ln>
        </p:spPr>
        <p:txBody>
          <a:bodyPr rtlCol="0" anchor="ctr"/>
          <a:lstStyle/>
          <a:p>
            <a:endParaRPr lang="en-US"/>
          </a:p>
        </p:txBody>
      </p:sp>
      <p:grpSp>
        <p:nvGrpSpPr>
          <p:cNvPr id="1453" name="Group 1452">
            <a:extLst>
              <a:ext uri="{FF2B5EF4-FFF2-40B4-BE49-F238E27FC236}">
                <a16:creationId xmlns:a16="http://schemas.microsoft.com/office/drawing/2014/main" id="{188FF729-67AC-6842-A580-4841A20DE6D2}"/>
              </a:ext>
            </a:extLst>
          </p:cNvPr>
          <p:cNvGrpSpPr/>
          <p:nvPr/>
        </p:nvGrpSpPr>
        <p:grpSpPr>
          <a:xfrm>
            <a:off x="8059769" y="5120371"/>
            <a:ext cx="246679" cy="241707"/>
            <a:chOff x="5832511" y="3152429"/>
            <a:chExt cx="584320" cy="572543"/>
          </a:xfrm>
          <a:solidFill>
            <a:srgbClr val="FAA719"/>
          </a:solidFill>
        </p:grpSpPr>
        <p:sp>
          <p:nvSpPr>
            <p:cNvPr id="1454" name="Freeform: Shape 1200">
              <a:extLst>
                <a:ext uri="{FF2B5EF4-FFF2-40B4-BE49-F238E27FC236}">
                  <a16:creationId xmlns:a16="http://schemas.microsoft.com/office/drawing/2014/main" id="{E1474C24-B694-B64E-B8DF-C71968D0A618}"/>
                </a:ext>
              </a:extLst>
            </p:cNvPr>
            <p:cNvSpPr/>
            <p:nvPr/>
          </p:nvSpPr>
          <p:spPr>
            <a:xfrm>
              <a:off x="5833527" y="3153571"/>
              <a:ext cx="400050" cy="285750"/>
            </a:xfrm>
            <a:custGeom>
              <a:avLst/>
              <a:gdLst>
                <a:gd name="connsiteX0" fmla="*/ 205323 w 400050"/>
                <a:gd name="connsiteY0" fmla="*/ 37304 h 285750"/>
                <a:gd name="connsiteX1" fmla="*/ 146268 w 400050"/>
                <a:gd name="connsiteY1" fmla="*/ 44924 h 285750"/>
                <a:gd name="connsiteX2" fmla="*/ 8156 w 400050"/>
                <a:gd name="connsiteY2" fmla="*/ 257332 h 285750"/>
                <a:gd name="connsiteX3" fmla="*/ 32921 w 400050"/>
                <a:gd name="connsiteY3" fmla="*/ 284001 h 285750"/>
                <a:gd name="connsiteX4" fmla="*/ 123408 w 400050"/>
                <a:gd name="connsiteY4" fmla="*/ 244949 h 285750"/>
                <a:gd name="connsiteX5" fmla="*/ 219611 w 400050"/>
                <a:gd name="connsiteY5" fmla="*/ 191609 h 285750"/>
                <a:gd name="connsiteX6" fmla="*/ 243423 w 400050"/>
                <a:gd name="connsiteY6" fmla="*/ 75404 h 285750"/>
                <a:gd name="connsiteX7" fmla="*/ 378679 w 400050"/>
                <a:gd name="connsiteY7" fmla="*/ 64926 h 285750"/>
                <a:gd name="connsiteX8" fmla="*/ 397729 w 400050"/>
                <a:gd name="connsiteY8" fmla="*/ 48734 h 285750"/>
                <a:gd name="connsiteX9" fmla="*/ 381536 w 400050"/>
                <a:gd name="connsiteY9" fmla="*/ 33494 h 285750"/>
                <a:gd name="connsiteX10" fmla="*/ 219611 w 400050"/>
                <a:gd name="connsiteY10" fmla="*/ 9682 h 285750"/>
                <a:gd name="connsiteX11" fmla="*/ 205323 w 400050"/>
                <a:gd name="connsiteY11" fmla="*/ 3730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0050" h="285750">
                  <a:moveTo>
                    <a:pt x="205323" y="37304"/>
                  </a:moveTo>
                  <a:cubicBezTo>
                    <a:pt x="186273" y="43019"/>
                    <a:pt x="168176" y="29684"/>
                    <a:pt x="146268" y="44924"/>
                  </a:cubicBezTo>
                  <a:cubicBezTo>
                    <a:pt x="69116" y="96359"/>
                    <a:pt x="25301" y="166844"/>
                    <a:pt x="8156" y="257332"/>
                  </a:cubicBezTo>
                  <a:cubicBezTo>
                    <a:pt x="4346" y="278287"/>
                    <a:pt x="11013" y="283049"/>
                    <a:pt x="32921" y="284001"/>
                  </a:cubicBezTo>
                  <a:cubicBezTo>
                    <a:pt x="71973" y="284954"/>
                    <a:pt x="94833" y="243997"/>
                    <a:pt x="123408" y="244949"/>
                  </a:cubicBezTo>
                  <a:cubicBezTo>
                    <a:pt x="171033" y="245901"/>
                    <a:pt x="190083" y="215422"/>
                    <a:pt x="219611" y="191609"/>
                  </a:cubicBezTo>
                  <a:cubicBezTo>
                    <a:pt x="263426" y="157319"/>
                    <a:pt x="270093" y="121124"/>
                    <a:pt x="243423" y="75404"/>
                  </a:cubicBezTo>
                  <a:cubicBezTo>
                    <a:pt x="288191" y="64926"/>
                    <a:pt x="335816" y="99217"/>
                    <a:pt x="378679" y="64926"/>
                  </a:cubicBezTo>
                  <a:cubicBezTo>
                    <a:pt x="385346" y="59212"/>
                    <a:pt x="399634" y="61117"/>
                    <a:pt x="397729" y="48734"/>
                  </a:cubicBezTo>
                  <a:cubicBezTo>
                    <a:pt x="396776" y="43019"/>
                    <a:pt x="388204" y="37304"/>
                    <a:pt x="381536" y="33494"/>
                  </a:cubicBezTo>
                  <a:cubicBezTo>
                    <a:pt x="331054" y="3967"/>
                    <a:pt x="275808" y="4919"/>
                    <a:pt x="219611" y="9682"/>
                  </a:cubicBezTo>
                  <a:cubicBezTo>
                    <a:pt x="198656" y="10634"/>
                    <a:pt x="209133" y="27779"/>
                    <a:pt x="205323" y="37304"/>
                  </a:cubicBezTo>
                  <a:close/>
                </a:path>
              </a:pathLst>
            </a:custGeom>
            <a:grpFill/>
            <a:ln w="9525" cap="flat">
              <a:noFill/>
              <a:prstDash val="solid"/>
              <a:miter/>
            </a:ln>
          </p:spPr>
          <p:txBody>
            <a:bodyPr rtlCol="0" anchor="ctr"/>
            <a:lstStyle/>
            <a:p>
              <a:endParaRPr lang="en-US"/>
            </a:p>
          </p:txBody>
        </p:sp>
        <p:sp>
          <p:nvSpPr>
            <p:cNvPr id="1455" name="Freeform: Shape 1201">
              <a:extLst>
                <a:ext uri="{FF2B5EF4-FFF2-40B4-BE49-F238E27FC236}">
                  <a16:creationId xmlns:a16="http://schemas.microsoft.com/office/drawing/2014/main" id="{0B280B9B-7F98-4543-85E2-5BB355D1F54C}"/>
                </a:ext>
              </a:extLst>
            </p:cNvPr>
            <p:cNvSpPr/>
            <p:nvPr/>
          </p:nvSpPr>
          <p:spPr>
            <a:xfrm>
              <a:off x="5927621" y="3458272"/>
              <a:ext cx="304800" cy="266700"/>
            </a:xfrm>
            <a:custGeom>
              <a:avLst/>
              <a:gdLst>
                <a:gd name="connsiteX0" fmla="*/ 304587 w 304800"/>
                <a:gd name="connsiteY0" fmla="*/ 161228 h 266700"/>
                <a:gd name="connsiteX1" fmla="*/ 299824 w 304800"/>
                <a:gd name="connsiteY1" fmla="*/ 122175 h 266700"/>
                <a:gd name="connsiteX2" fmla="*/ 132184 w 304800"/>
                <a:gd name="connsiteY2" fmla="*/ 7875 h 266700"/>
                <a:gd name="connsiteX3" fmla="*/ 44554 w 304800"/>
                <a:gd name="connsiteY3" fmla="*/ 48833 h 266700"/>
                <a:gd name="connsiteX4" fmla="*/ 113134 w 304800"/>
                <a:gd name="connsiteY4" fmla="*/ 251715 h 266700"/>
                <a:gd name="connsiteX5" fmla="*/ 220767 w 304800"/>
                <a:gd name="connsiteY5" fmla="*/ 264098 h 266700"/>
                <a:gd name="connsiteX6" fmla="*/ 304587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4587" y="161228"/>
                  </a:moveTo>
                  <a:cubicBezTo>
                    <a:pt x="303634" y="156465"/>
                    <a:pt x="307444" y="135510"/>
                    <a:pt x="299824" y="122175"/>
                  </a:cubicBezTo>
                  <a:cubicBezTo>
                    <a:pt x="261724" y="60263"/>
                    <a:pt x="209337" y="16448"/>
                    <a:pt x="132184" y="7875"/>
                  </a:cubicBezTo>
                  <a:cubicBezTo>
                    <a:pt x="92179" y="3113"/>
                    <a:pt x="63604" y="22163"/>
                    <a:pt x="44554" y="48833"/>
                  </a:cubicBezTo>
                  <a:cubicBezTo>
                    <a:pt x="-23073" y="145035"/>
                    <a:pt x="1692" y="215520"/>
                    <a:pt x="113134" y="251715"/>
                  </a:cubicBezTo>
                  <a:cubicBezTo>
                    <a:pt x="148377" y="263145"/>
                    <a:pt x="184572" y="267908"/>
                    <a:pt x="220767" y="264098"/>
                  </a:cubicBezTo>
                  <a:cubicBezTo>
                    <a:pt x="295062" y="257430"/>
                    <a:pt x="303634" y="247905"/>
                    <a:pt x="304587" y="161228"/>
                  </a:cubicBezTo>
                  <a:close/>
                </a:path>
              </a:pathLst>
            </a:custGeom>
            <a:grpFill/>
            <a:ln w="9525" cap="flat">
              <a:noFill/>
              <a:prstDash val="solid"/>
              <a:miter/>
            </a:ln>
          </p:spPr>
          <p:txBody>
            <a:bodyPr rtlCol="0" anchor="ctr"/>
            <a:lstStyle/>
            <a:p>
              <a:endParaRPr lang="en-US"/>
            </a:p>
          </p:txBody>
        </p:sp>
        <p:sp>
          <p:nvSpPr>
            <p:cNvPr id="1456" name="Freeform: Shape 1202">
              <a:extLst>
                <a:ext uri="{FF2B5EF4-FFF2-40B4-BE49-F238E27FC236}">
                  <a16:creationId xmlns:a16="http://schemas.microsoft.com/office/drawing/2014/main" id="{DC219AB1-521D-3246-85E4-0EA220396137}"/>
                </a:ext>
              </a:extLst>
            </p:cNvPr>
            <p:cNvSpPr/>
            <p:nvPr/>
          </p:nvSpPr>
          <p:spPr>
            <a:xfrm>
              <a:off x="6178706" y="3224954"/>
              <a:ext cx="238125" cy="361950"/>
            </a:xfrm>
            <a:custGeom>
              <a:avLst/>
              <a:gdLst>
                <a:gd name="connsiteX0" fmla="*/ 231619 w 238125"/>
                <a:gd name="connsiteY0" fmla="*/ 214524 h 361950"/>
                <a:gd name="connsiteX1" fmla="*/ 162086 w 238125"/>
                <a:gd name="connsiteY1" fmla="*/ 27834 h 361950"/>
                <a:gd name="connsiteX2" fmla="*/ 13496 w 238125"/>
                <a:gd name="connsiteY2" fmla="*/ 60219 h 361950"/>
                <a:gd name="connsiteX3" fmla="*/ 30641 w 238125"/>
                <a:gd name="connsiteY3" fmla="*/ 142134 h 361950"/>
                <a:gd name="connsiteX4" fmla="*/ 77314 w 238125"/>
                <a:gd name="connsiteY4" fmla="*/ 231669 h 361950"/>
                <a:gd name="connsiteX5" fmla="*/ 125891 w 238125"/>
                <a:gd name="connsiteY5" fmla="*/ 307869 h 361950"/>
                <a:gd name="connsiteX6" fmla="*/ 177326 w 238125"/>
                <a:gd name="connsiteY6" fmla="*/ 363114 h 361950"/>
                <a:gd name="connsiteX7" fmla="*/ 207806 w 238125"/>
                <a:gd name="connsiteY7" fmla="*/ 326919 h 361950"/>
                <a:gd name="connsiteX8" fmla="*/ 231619 w 238125"/>
                <a:gd name="connsiteY8" fmla="*/ 21452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4524"/>
                  </a:moveTo>
                  <a:cubicBezTo>
                    <a:pt x="236381" y="141181"/>
                    <a:pt x="209711" y="80221"/>
                    <a:pt x="162086" y="27834"/>
                  </a:cubicBezTo>
                  <a:cubicBezTo>
                    <a:pt x="125891" y="-12171"/>
                    <a:pt x="36356" y="9736"/>
                    <a:pt x="13496" y="60219"/>
                  </a:cubicBezTo>
                  <a:cubicBezTo>
                    <a:pt x="-2696" y="95461"/>
                    <a:pt x="15401" y="117369"/>
                    <a:pt x="30641" y="142134"/>
                  </a:cubicBezTo>
                  <a:cubicBezTo>
                    <a:pt x="48739" y="171661"/>
                    <a:pt x="47786" y="214524"/>
                    <a:pt x="77314" y="231669"/>
                  </a:cubicBezTo>
                  <a:cubicBezTo>
                    <a:pt x="109699" y="250719"/>
                    <a:pt x="127796" y="267864"/>
                    <a:pt x="125891" y="307869"/>
                  </a:cubicBezTo>
                  <a:cubicBezTo>
                    <a:pt x="123986" y="336444"/>
                    <a:pt x="154466" y="354541"/>
                    <a:pt x="177326" y="363114"/>
                  </a:cubicBezTo>
                  <a:cubicBezTo>
                    <a:pt x="194471" y="369781"/>
                    <a:pt x="200186" y="341206"/>
                    <a:pt x="207806" y="326919"/>
                  </a:cubicBezTo>
                  <a:cubicBezTo>
                    <a:pt x="225904" y="292629"/>
                    <a:pt x="235429" y="254529"/>
                    <a:pt x="231619" y="214524"/>
                  </a:cubicBezTo>
                  <a:close/>
                </a:path>
              </a:pathLst>
            </a:custGeom>
            <a:grpFill/>
            <a:ln w="9525" cap="flat">
              <a:noFill/>
              <a:prstDash val="solid"/>
              <a:miter/>
            </a:ln>
          </p:spPr>
          <p:txBody>
            <a:bodyPr rtlCol="0" anchor="ctr"/>
            <a:lstStyle/>
            <a:p>
              <a:endParaRPr lang="en-US"/>
            </a:p>
          </p:txBody>
        </p:sp>
        <p:sp>
          <p:nvSpPr>
            <p:cNvPr id="1457" name="Freeform: Shape 1203">
              <a:extLst>
                <a:ext uri="{FF2B5EF4-FFF2-40B4-BE49-F238E27FC236}">
                  <a16:creationId xmlns:a16="http://schemas.microsoft.com/office/drawing/2014/main" id="{35F99DE3-8770-CB4D-9C75-B4248A74B51E}"/>
                </a:ext>
              </a:extLst>
            </p:cNvPr>
            <p:cNvSpPr/>
            <p:nvPr/>
          </p:nvSpPr>
          <p:spPr>
            <a:xfrm>
              <a:off x="6013257" y="3328474"/>
              <a:ext cx="190500" cy="161925"/>
            </a:xfrm>
            <a:custGeom>
              <a:avLst/>
              <a:gdLst>
                <a:gd name="connsiteX0" fmla="*/ 185613 w 190500"/>
                <a:gd name="connsiteY0" fmla="*/ 151961 h 161925"/>
                <a:gd name="connsiteX1" fmla="*/ 132274 w 190500"/>
                <a:gd name="connsiteY1" fmla="*/ 20516 h 161925"/>
                <a:gd name="connsiteX2" fmla="*/ 93221 w 190500"/>
                <a:gd name="connsiteY2" fmla="*/ 7181 h 161925"/>
                <a:gd name="connsiteX3" fmla="*/ 7496 w 190500"/>
                <a:gd name="connsiteY3" fmla="*/ 91953 h 161925"/>
                <a:gd name="connsiteX4" fmla="*/ 27499 w 190500"/>
                <a:gd name="connsiteY4" fmla="*/ 113861 h 161925"/>
                <a:gd name="connsiteX5" fmla="*/ 159896 w 190500"/>
                <a:gd name="connsiteY5" fmla="*/ 157676 h 161925"/>
                <a:gd name="connsiteX6" fmla="*/ 185613 w 190500"/>
                <a:gd name="connsiteY6" fmla="*/ 151961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5613" y="151961"/>
                  </a:moveTo>
                  <a:cubicBezTo>
                    <a:pt x="184661" y="126243"/>
                    <a:pt x="141799" y="30993"/>
                    <a:pt x="132274" y="20516"/>
                  </a:cubicBezTo>
                  <a:cubicBezTo>
                    <a:pt x="120843" y="9086"/>
                    <a:pt x="106556" y="10038"/>
                    <a:pt x="93221" y="7181"/>
                  </a:cubicBezTo>
                  <a:cubicBezTo>
                    <a:pt x="79886" y="5276"/>
                    <a:pt x="10353" y="77666"/>
                    <a:pt x="7496" y="91953"/>
                  </a:cubicBezTo>
                  <a:cubicBezTo>
                    <a:pt x="4638" y="108146"/>
                    <a:pt x="19878" y="112908"/>
                    <a:pt x="27499" y="113861"/>
                  </a:cubicBezTo>
                  <a:cubicBezTo>
                    <a:pt x="73218" y="123386"/>
                    <a:pt x="117986" y="135768"/>
                    <a:pt x="159896" y="157676"/>
                  </a:cubicBezTo>
                  <a:cubicBezTo>
                    <a:pt x="177041" y="169106"/>
                    <a:pt x="185613" y="160533"/>
                    <a:pt x="185613" y="151961"/>
                  </a:cubicBezTo>
                  <a:close/>
                </a:path>
              </a:pathLst>
            </a:custGeom>
            <a:grpFill/>
            <a:ln w="9525" cap="flat">
              <a:noFill/>
              <a:prstDash val="solid"/>
              <a:miter/>
            </a:ln>
          </p:spPr>
          <p:txBody>
            <a:bodyPr rtlCol="0" anchor="ctr"/>
            <a:lstStyle/>
            <a:p>
              <a:endParaRPr lang="en-US"/>
            </a:p>
          </p:txBody>
        </p:sp>
        <p:sp>
          <p:nvSpPr>
            <p:cNvPr id="1458" name="Freeform: Shape 1204">
              <a:extLst>
                <a:ext uri="{FF2B5EF4-FFF2-40B4-BE49-F238E27FC236}">
                  <a16:creationId xmlns:a16="http://schemas.microsoft.com/office/drawing/2014/main" id="{8B0650E0-43AD-AE49-9DAD-5184131AA9E7}"/>
                </a:ext>
              </a:extLst>
            </p:cNvPr>
            <p:cNvSpPr/>
            <p:nvPr/>
          </p:nvSpPr>
          <p:spPr>
            <a:xfrm>
              <a:off x="5832749" y="3439211"/>
              <a:ext cx="104775" cy="152400"/>
            </a:xfrm>
            <a:custGeom>
              <a:avLst/>
              <a:gdLst>
                <a:gd name="connsiteX0" fmla="*/ 57511 w 104775"/>
                <a:gd name="connsiteY0" fmla="*/ 151714 h 152400"/>
                <a:gd name="connsiteX1" fmla="*/ 98468 w 104775"/>
                <a:gd name="connsiteY1" fmla="*/ 55511 h 152400"/>
                <a:gd name="connsiteX2" fmla="*/ 84181 w 104775"/>
                <a:gd name="connsiteY2" fmla="*/ 14554 h 152400"/>
                <a:gd name="connsiteX3" fmla="*/ 20363 w 104775"/>
                <a:gd name="connsiteY3" fmla="*/ 14554 h 152400"/>
                <a:gd name="connsiteX4" fmla="*/ 11791 w 104775"/>
                <a:gd name="connsiteY4" fmla="*/ 50749 h 152400"/>
                <a:gd name="connsiteX5" fmla="*/ 57511 w 104775"/>
                <a:gd name="connsiteY5" fmla="*/ 15171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511" y="151714"/>
                  </a:moveTo>
                  <a:cubicBezTo>
                    <a:pt x="72751" y="116471"/>
                    <a:pt x="85133" y="85991"/>
                    <a:pt x="98468" y="55511"/>
                  </a:cubicBezTo>
                  <a:cubicBezTo>
                    <a:pt x="107041" y="36461"/>
                    <a:pt x="95611" y="23126"/>
                    <a:pt x="84181" y="14554"/>
                  </a:cubicBezTo>
                  <a:cubicBezTo>
                    <a:pt x="64178" y="1219"/>
                    <a:pt x="41318" y="8839"/>
                    <a:pt x="20363" y="14554"/>
                  </a:cubicBezTo>
                  <a:cubicBezTo>
                    <a:pt x="361" y="20269"/>
                    <a:pt x="7981" y="37414"/>
                    <a:pt x="11791" y="50749"/>
                  </a:cubicBezTo>
                  <a:cubicBezTo>
                    <a:pt x="18458" y="85039"/>
                    <a:pt x="28936" y="118376"/>
                    <a:pt x="57511" y="151714"/>
                  </a:cubicBezTo>
                  <a:close/>
                </a:path>
              </a:pathLst>
            </a:custGeom>
            <a:grpFill/>
            <a:ln w="9525" cap="flat">
              <a:noFill/>
              <a:prstDash val="solid"/>
              <a:miter/>
            </a:ln>
          </p:spPr>
          <p:txBody>
            <a:bodyPr rtlCol="0" anchor="ctr"/>
            <a:lstStyle/>
            <a:p>
              <a:endParaRPr lang="en-US"/>
            </a:p>
          </p:txBody>
        </p:sp>
        <p:sp>
          <p:nvSpPr>
            <p:cNvPr id="1459" name="Freeform: Shape 1205">
              <a:extLst>
                <a:ext uri="{FF2B5EF4-FFF2-40B4-BE49-F238E27FC236}">
                  <a16:creationId xmlns:a16="http://schemas.microsoft.com/office/drawing/2014/main" id="{9642AA45-F1CC-6044-9B18-D0D7FBED578C}"/>
                </a:ext>
              </a:extLst>
            </p:cNvPr>
            <p:cNvSpPr/>
            <p:nvPr/>
          </p:nvSpPr>
          <p:spPr>
            <a:xfrm>
              <a:off x="6255039" y="3577114"/>
              <a:ext cx="66675" cy="114300"/>
            </a:xfrm>
            <a:custGeom>
              <a:avLst/>
              <a:gdLst>
                <a:gd name="connsiteX0" fmla="*/ 10506 w 66675"/>
                <a:gd name="connsiteY0" fmla="*/ 7144 h 114300"/>
                <a:gd name="connsiteX1" fmla="*/ 12411 w 66675"/>
                <a:gd name="connsiteY1" fmla="*/ 109061 h 114300"/>
                <a:gd name="connsiteX2" fmla="*/ 10506 w 66675"/>
                <a:gd name="connsiteY2" fmla="*/ 7144 h 114300"/>
              </a:gdLst>
              <a:ahLst/>
              <a:cxnLst>
                <a:cxn ang="0">
                  <a:pos x="connsiteX0" y="connsiteY0"/>
                </a:cxn>
                <a:cxn ang="0">
                  <a:pos x="connsiteX1" y="connsiteY1"/>
                </a:cxn>
                <a:cxn ang="0">
                  <a:pos x="connsiteX2" y="connsiteY2"/>
                </a:cxn>
              </a:cxnLst>
              <a:rect l="l" t="t" r="r" b="b"/>
              <a:pathLst>
                <a:path w="66675" h="114300">
                  <a:moveTo>
                    <a:pt x="10506" y="7144"/>
                  </a:moveTo>
                  <a:cubicBezTo>
                    <a:pt x="7649" y="42386"/>
                    <a:pt x="3839" y="74771"/>
                    <a:pt x="12411" y="109061"/>
                  </a:cubicBezTo>
                  <a:cubicBezTo>
                    <a:pt x="78134" y="66199"/>
                    <a:pt x="77181" y="51911"/>
                    <a:pt x="10506" y="7144"/>
                  </a:cubicBezTo>
                  <a:close/>
                </a:path>
              </a:pathLst>
            </a:custGeom>
            <a:grpFill/>
            <a:ln w="9525" cap="flat">
              <a:noFill/>
              <a:prstDash val="solid"/>
              <a:miter/>
            </a:ln>
          </p:spPr>
          <p:txBody>
            <a:bodyPr rtlCol="0" anchor="ctr"/>
            <a:lstStyle/>
            <a:p>
              <a:endParaRPr lang="en-US"/>
            </a:p>
          </p:txBody>
        </p:sp>
        <p:sp>
          <p:nvSpPr>
            <p:cNvPr id="1460" name="Freeform: Shape 1206">
              <a:extLst>
                <a:ext uri="{FF2B5EF4-FFF2-40B4-BE49-F238E27FC236}">
                  <a16:creationId xmlns:a16="http://schemas.microsoft.com/office/drawing/2014/main" id="{71A46733-3551-274B-A480-E2FE05FF9340}"/>
                </a:ext>
              </a:extLst>
            </p:cNvPr>
            <p:cNvSpPr/>
            <p:nvPr/>
          </p:nvSpPr>
          <p:spPr>
            <a:xfrm>
              <a:off x="5928573" y="3458272"/>
              <a:ext cx="304800" cy="266700"/>
            </a:xfrm>
            <a:custGeom>
              <a:avLst/>
              <a:gdLst>
                <a:gd name="connsiteX0" fmla="*/ 303634 w 304800"/>
                <a:gd name="connsiteY0" fmla="*/ 161228 h 266700"/>
                <a:gd name="connsiteX1" fmla="*/ 220767 w 304800"/>
                <a:gd name="connsiteY1" fmla="*/ 264098 h 266700"/>
                <a:gd name="connsiteX2" fmla="*/ 113134 w 304800"/>
                <a:gd name="connsiteY2" fmla="*/ 251715 h 266700"/>
                <a:gd name="connsiteX3" fmla="*/ 44554 w 304800"/>
                <a:gd name="connsiteY3" fmla="*/ 48833 h 266700"/>
                <a:gd name="connsiteX4" fmla="*/ 132184 w 304800"/>
                <a:gd name="connsiteY4" fmla="*/ 7875 h 266700"/>
                <a:gd name="connsiteX5" fmla="*/ 299824 w 304800"/>
                <a:gd name="connsiteY5" fmla="*/ 122175 h 266700"/>
                <a:gd name="connsiteX6" fmla="*/ 303634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3634" y="161228"/>
                  </a:moveTo>
                  <a:cubicBezTo>
                    <a:pt x="302682" y="246953"/>
                    <a:pt x="294109" y="256478"/>
                    <a:pt x="220767" y="264098"/>
                  </a:cubicBezTo>
                  <a:cubicBezTo>
                    <a:pt x="183619" y="267908"/>
                    <a:pt x="148377" y="263145"/>
                    <a:pt x="113134" y="251715"/>
                  </a:cubicBezTo>
                  <a:cubicBezTo>
                    <a:pt x="1692" y="215520"/>
                    <a:pt x="-23073" y="145035"/>
                    <a:pt x="44554" y="48833"/>
                  </a:cubicBezTo>
                  <a:cubicBezTo>
                    <a:pt x="63604" y="22163"/>
                    <a:pt x="92179" y="3113"/>
                    <a:pt x="132184" y="7875"/>
                  </a:cubicBezTo>
                  <a:cubicBezTo>
                    <a:pt x="209337" y="16448"/>
                    <a:pt x="260772" y="60263"/>
                    <a:pt x="299824" y="122175"/>
                  </a:cubicBezTo>
                  <a:cubicBezTo>
                    <a:pt x="306491" y="135510"/>
                    <a:pt x="302682" y="156465"/>
                    <a:pt x="303634" y="161228"/>
                  </a:cubicBezTo>
                  <a:close/>
                </a:path>
              </a:pathLst>
            </a:custGeom>
            <a:grpFill/>
            <a:ln w="9525" cap="flat">
              <a:noFill/>
              <a:prstDash val="solid"/>
              <a:miter/>
            </a:ln>
          </p:spPr>
          <p:txBody>
            <a:bodyPr rtlCol="0" anchor="ctr"/>
            <a:lstStyle/>
            <a:p>
              <a:endParaRPr lang="en-US"/>
            </a:p>
          </p:txBody>
        </p:sp>
        <p:sp>
          <p:nvSpPr>
            <p:cNvPr id="1461" name="Freeform: Shape 1207">
              <a:extLst>
                <a:ext uri="{FF2B5EF4-FFF2-40B4-BE49-F238E27FC236}">
                  <a16:creationId xmlns:a16="http://schemas.microsoft.com/office/drawing/2014/main" id="{9DD9BB0D-20E0-F245-BF9C-DF7BA48363A1}"/>
                </a:ext>
              </a:extLst>
            </p:cNvPr>
            <p:cNvSpPr/>
            <p:nvPr/>
          </p:nvSpPr>
          <p:spPr>
            <a:xfrm>
              <a:off x="6178706" y="3225484"/>
              <a:ext cx="238125" cy="361950"/>
            </a:xfrm>
            <a:custGeom>
              <a:avLst/>
              <a:gdLst>
                <a:gd name="connsiteX0" fmla="*/ 231619 w 238125"/>
                <a:gd name="connsiteY0" fmla="*/ 213993 h 361950"/>
                <a:gd name="connsiteX1" fmla="*/ 207806 w 238125"/>
                <a:gd name="connsiteY1" fmla="*/ 327341 h 361950"/>
                <a:gd name="connsiteX2" fmla="*/ 177326 w 238125"/>
                <a:gd name="connsiteY2" fmla="*/ 363536 h 361950"/>
                <a:gd name="connsiteX3" fmla="*/ 125891 w 238125"/>
                <a:gd name="connsiteY3" fmla="*/ 308291 h 361950"/>
                <a:gd name="connsiteX4" fmla="*/ 77314 w 238125"/>
                <a:gd name="connsiteY4" fmla="*/ 232091 h 361950"/>
                <a:gd name="connsiteX5" fmla="*/ 30641 w 238125"/>
                <a:gd name="connsiteY5" fmla="*/ 142556 h 361950"/>
                <a:gd name="connsiteX6" fmla="*/ 13496 w 238125"/>
                <a:gd name="connsiteY6" fmla="*/ 60641 h 361950"/>
                <a:gd name="connsiteX7" fmla="*/ 162086 w 238125"/>
                <a:gd name="connsiteY7" fmla="*/ 28256 h 361950"/>
                <a:gd name="connsiteX8" fmla="*/ 231619 w 238125"/>
                <a:gd name="connsiteY8" fmla="*/ 213993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3993"/>
                  </a:moveTo>
                  <a:cubicBezTo>
                    <a:pt x="235429" y="253046"/>
                    <a:pt x="225904" y="291146"/>
                    <a:pt x="207806" y="327341"/>
                  </a:cubicBezTo>
                  <a:cubicBezTo>
                    <a:pt x="200186" y="341628"/>
                    <a:pt x="194471" y="369251"/>
                    <a:pt x="177326" y="363536"/>
                  </a:cubicBezTo>
                  <a:cubicBezTo>
                    <a:pt x="154466" y="354963"/>
                    <a:pt x="123986" y="337818"/>
                    <a:pt x="125891" y="308291"/>
                  </a:cubicBezTo>
                  <a:cubicBezTo>
                    <a:pt x="127796" y="267333"/>
                    <a:pt x="109699" y="251141"/>
                    <a:pt x="77314" y="232091"/>
                  </a:cubicBezTo>
                  <a:cubicBezTo>
                    <a:pt x="47786" y="214946"/>
                    <a:pt x="47786" y="171131"/>
                    <a:pt x="30641" y="142556"/>
                  </a:cubicBezTo>
                  <a:cubicBezTo>
                    <a:pt x="15401" y="117791"/>
                    <a:pt x="-2696" y="95883"/>
                    <a:pt x="13496" y="60641"/>
                  </a:cubicBezTo>
                  <a:cubicBezTo>
                    <a:pt x="36356" y="10158"/>
                    <a:pt x="125891" y="-12702"/>
                    <a:pt x="162086" y="28256"/>
                  </a:cubicBezTo>
                  <a:cubicBezTo>
                    <a:pt x="209711" y="79691"/>
                    <a:pt x="236381" y="140651"/>
                    <a:pt x="231619" y="213993"/>
                  </a:cubicBezTo>
                  <a:close/>
                </a:path>
              </a:pathLst>
            </a:custGeom>
            <a:grpFill/>
            <a:ln w="9525" cap="flat">
              <a:noFill/>
              <a:prstDash val="solid"/>
              <a:miter/>
            </a:ln>
          </p:spPr>
          <p:txBody>
            <a:bodyPr rtlCol="0" anchor="ctr"/>
            <a:lstStyle/>
            <a:p>
              <a:endParaRPr lang="en-US"/>
            </a:p>
          </p:txBody>
        </p:sp>
        <p:sp>
          <p:nvSpPr>
            <p:cNvPr id="1462" name="Freeform: Shape 1208">
              <a:extLst>
                <a:ext uri="{FF2B5EF4-FFF2-40B4-BE49-F238E27FC236}">
                  <a16:creationId xmlns:a16="http://schemas.microsoft.com/office/drawing/2014/main" id="{EAD100C2-39A7-EF4D-A961-0A4ECE27A473}"/>
                </a:ext>
              </a:extLst>
            </p:cNvPr>
            <p:cNvSpPr/>
            <p:nvPr/>
          </p:nvSpPr>
          <p:spPr>
            <a:xfrm>
              <a:off x="5833527" y="3183731"/>
              <a:ext cx="257175" cy="257175"/>
            </a:xfrm>
            <a:custGeom>
              <a:avLst/>
              <a:gdLst>
                <a:gd name="connsiteX0" fmla="*/ 243423 w 257175"/>
                <a:gd name="connsiteY0" fmla="*/ 45244 h 257175"/>
                <a:gd name="connsiteX1" fmla="*/ 219611 w 257175"/>
                <a:gd name="connsiteY1" fmla="*/ 161449 h 257175"/>
                <a:gd name="connsiteX2" fmla="*/ 123408 w 257175"/>
                <a:gd name="connsiteY2" fmla="*/ 214789 h 257175"/>
                <a:gd name="connsiteX3" fmla="*/ 32921 w 257175"/>
                <a:gd name="connsiteY3" fmla="*/ 253841 h 257175"/>
                <a:gd name="connsiteX4" fmla="*/ 8156 w 257175"/>
                <a:gd name="connsiteY4" fmla="*/ 227171 h 257175"/>
                <a:gd name="connsiteX5" fmla="*/ 146268 w 257175"/>
                <a:gd name="connsiteY5" fmla="*/ 14764 h 257175"/>
                <a:gd name="connsiteX6" fmla="*/ 205323 w 257175"/>
                <a:gd name="connsiteY6" fmla="*/ 7144 h 257175"/>
                <a:gd name="connsiteX7" fmla="*/ 204371 w 257175"/>
                <a:gd name="connsiteY7" fmla="*/ 7144 h 257175"/>
                <a:gd name="connsiteX8" fmla="*/ 214848 w 257175"/>
                <a:gd name="connsiteY8" fmla="*/ 17621 h 257175"/>
                <a:gd name="connsiteX9" fmla="*/ 213896 w 257175"/>
                <a:gd name="connsiteY9" fmla="*/ 16669 h 257175"/>
                <a:gd name="connsiteX10" fmla="*/ 224373 w 257175"/>
                <a:gd name="connsiteY10" fmla="*/ 27146 h 257175"/>
                <a:gd name="connsiteX11" fmla="*/ 223421 w 257175"/>
                <a:gd name="connsiteY11" fmla="*/ 26194 h 257175"/>
                <a:gd name="connsiteX12" fmla="*/ 233898 w 257175"/>
                <a:gd name="connsiteY12" fmla="*/ 36671 h 257175"/>
                <a:gd name="connsiteX13" fmla="*/ 232946 w 257175"/>
                <a:gd name="connsiteY13" fmla="*/ 35719 h 257175"/>
                <a:gd name="connsiteX14" fmla="*/ 243423 w 257175"/>
                <a:gd name="connsiteY14" fmla="*/ 45244 h 257175"/>
                <a:gd name="connsiteX15" fmla="*/ 243423 w 257175"/>
                <a:gd name="connsiteY15" fmla="*/ 452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175" h="257175">
                  <a:moveTo>
                    <a:pt x="243423" y="45244"/>
                  </a:moveTo>
                  <a:cubicBezTo>
                    <a:pt x="270093" y="90964"/>
                    <a:pt x="263426" y="127159"/>
                    <a:pt x="219611" y="161449"/>
                  </a:cubicBezTo>
                  <a:cubicBezTo>
                    <a:pt x="190083" y="184309"/>
                    <a:pt x="171033" y="215741"/>
                    <a:pt x="123408" y="214789"/>
                  </a:cubicBezTo>
                  <a:cubicBezTo>
                    <a:pt x="94833" y="213836"/>
                    <a:pt x="71021" y="254794"/>
                    <a:pt x="32921" y="253841"/>
                  </a:cubicBezTo>
                  <a:cubicBezTo>
                    <a:pt x="11013" y="252889"/>
                    <a:pt x="4346" y="249079"/>
                    <a:pt x="8156" y="227171"/>
                  </a:cubicBezTo>
                  <a:cubicBezTo>
                    <a:pt x="25301" y="137636"/>
                    <a:pt x="69116" y="67151"/>
                    <a:pt x="146268" y="14764"/>
                  </a:cubicBezTo>
                  <a:cubicBezTo>
                    <a:pt x="167223" y="476"/>
                    <a:pt x="186273" y="12859"/>
                    <a:pt x="205323" y="7144"/>
                  </a:cubicBezTo>
                  <a:lnTo>
                    <a:pt x="204371" y="7144"/>
                  </a:lnTo>
                  <a:cubicBezTo>
                    <a:pt x="199608" y="18574"/>
                    <a:pt x="204371" y="20479"/>
                    <a:pt x="214848" y="17621"/>
                  </a:cubicBezTo>
                  <a:lnTo>
                    <a:pt x="213896" y="16669"/>
                  </a:lnTo>
                  <a:cubicBezTo>
                    <a:pt x="210086" y="27146"/>
                    <a:pt x="214848" y="29051"/>
                    <a:pt x="224373" y="27146"/>
                  </a:cubicBezTo>
                  <a:lnTo>
                    <a:pt x="223421" y="26194"/>
                  </a:lnTo>
                  <a:cubicBezTo>
                    <a:pt x="220564" y="35719"/>
                    <a:pt x="224373" y="38576"/>
                    <a:pt x="233898" y="36671"/>
                  </a:cubicBezTo>
                  <a:lnTo>
                    <a:pt x="232946" y="35719"/>
                  </a:lnTo>
                  <a:cubicBezTo>
                    <a:pt x="231041" y="44291"/>
                    <a:pt x="234851" y="48101"/>
                    <a:pt x="243423" y="45244"/>
                  </a:cubicBezTo>
                  <a:lnTo>
                    <a:pt x="243423" y="45244"/>
                  </a:lnTo>
                  <a:close/>
                </a:path>
              </a:pathLst>
            </a:custGeom>
            <a:grpFill/>
            <a:ln w="9525" cap="flat">
              <a:noFill/>
              <a:prstDash val="solid"/>
              <a:miter/>
            </a:ln>
          </p:spPr>
          <p:txBody>
            <a:bodyPr rtlCol="0" anchor="ctr"/>
            <a:lstStyle/>
            <a:p>
              <a:endParaRPr lang="en-US"/>
            </a:p>
          </p:txBody>
        </p:sp>
        <p:sp>
          <p:nvSpPr>
            <p:cNvPr id="1463" name="Freeform: Shape 1209">
              <a:extLst>
                <a:ext uri="{FF2B5EF4-FFF2-40B4-BE49-F238E27FC236}">
                  <a16:creationId xmlns:a16="http://schemas.microsoft.com/office/drawing/2014/main" id="{D8CCF9D1-CBE9-F945-B73D-9965FD85EC7D}"/>
                </a:ext>
              </a:extLst>
            </p:cNvPr>
            <p:cNvSpPr/>
            <p:nvPr/>
          </p:nvSpPr>
          <p:spPr>
            <a:xfrm>
              <a:off x="6012493" y="3330335"/>
              <a:ext cx="190500" cy="161925"/>
            </a:xfrm>
            <a:custGeom>
              <a:avLst/>
              <a:gdLst>
                <a:gd name="connsiteX0" fmla="*/ 186377 w 190500"/>
                <a:gd name="connsiteY0" fmla="*/ 150100 h 161925"/>
                <a:gd name="connsiteX1" fmla="*/ 159707 w 190500"/>
                <a:gd name="connsiteY1" fmla="*/ 157720 h 161925"/>
                <a:gd name="connsiteX2" fmla="*/ 27310 w 190500"/>
                <a:gd name="connsiteY2" fmla="*/ 113905 h 161925"/>
                <a:gd name="connsiteX3" fmla="*/ 7307 w 190500"/>
                <a:gd name="connsiteY3" fmla="*/ 91998 h 161925"/>
                <a:gd name="connsiteX4" fmla="*/ 93032 w 190500"/>
                <a:gd name="connsiteY4" fmla="*/ 7225 h 161925"/>
                <a:gd name="connsiteX5" fmla="*/ 132085 w 190500"/>
                <a:gd name="connsiteY5" fmla="*/ 20560 h 161925"/>
                <a:gd name="connsiteX6" fmla="*/ 186377 w 190500"/>
                <a:gd name="connsiteY6" fmla="*/ 15010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6377" y="150100"/>
                  </a:moveTo>
                  <a:cubicBezTo>
                    <a:pt x="186377" y="158673"/>
                    <a:pt x="177805" y="167245"/>
                    <a:pt x="159707" y="157720"/>
                  </a:cubicBezTo>
                  <a:cubicBezTo>
                    <a:pt x="117797" y="135813"/>
                    <a:pt x="73030" y="122478"/>
                    <a:pt x="27310" y="113905"/>
                  </a:cubicBezTo>
                  <a:cubicBezTo>
                    <a:pt x="20642" y="112000"/>
                    <a:pt x="5402" y="107238"/>
                    <a:pt x="7307" y="91998"/>
                  </a:cubicBezTo>
                  <a:cubicBezTo>
                    <a:pt x="10165" y="77710"/>
                    <a:pt x="79697" y="4368"/>
                    <a:pt x="93032" y="7225"/>
                  </a:cubicBezTo>
                  <a:cubicBezTo>
                    <a:pt x="106367" y="9130"/>
                    <a:pt x="121607" y="9130"/>
                    <a:pt x="132085" y="20560"/>
                  </a:cubicBezTo>
                  <a:cubicBezTo>
                    <a:pt x="142562" y="29133"/>
                    <a:pt x="185425" y="124383"/>
                    <a:pt x="186377" y="150100"/>
                  </a:cubicBezTo>
                  <a:close/>
                </a:path>
              </a:pathLst>
            </a:custGeom>
            <a:grpFill/>
            <a:ln w="9525" cap="flat">
              <a:noFill/>
              <a:prstDash val="solid"/>
              <a:miter/>
            </a:ln>
          </p:spPr>
          <p:txBody>
            <a:bodyPr rtlCol="0" anchor="ctr"/>
            <a:lstStyle/>
            <a:p>
              <a:endParaRPr lang="en-US"/>
            </a:p>
          </p:txBody>
        </p:sp>
        <p:sp>
          <p:nvSpPr>
            <p:cNvPr id="1464" name="Freeform: Shape 1210">
              <a:extLst>
                <a:ext uri="{FF2B5EF4-FFF2-40B4-BE49-F238E27FC236}">
                  <a16:creationId xmlns:a16="http://schemas.microsoft.com/office/drawing/2014/main" id="{055E667C-A7DC-3347-A456-BB8B7852B961}"/>
                </a:ext>
              </a:extLst>
            </p:cNvPr>
            <p:cNvSpPr/>
            <p:nvPr/>
          </p:nvSpPr>
          <p:spPr>
            <a:xfrm>
              <a:off x="6031706" y="3152429"/>
              <a:ext cx="200025" cy="85725"/>
            </a:xfrm>
            <a:custGeom>
              <a:avLst/>
              <a:gdLst>
                <a:gd name="connsiteX0" fmla="*/ 7144 w 200025"/>
                <a:gd name="connsiteY0" fmla="*/ 38446 h 85725"/>
                <a:gd name="connsiteX1" fmla="*/ 21431 w 200025"/>
                <a:gd name="connsiteY1" fmla="*/ 9871 h 85725"/>
                <a:gd name="connsiteX2" fmla="*/ 183356 w 200025"/>
                <a:gd name="connsiteY2" fmla="*/ 33683 h 85725"/>
                <a:gd name="connsiteX3" fmla="*/ 199549 w 200025"/>
                <a:gd name="connsiteY3" fmla="*/ 48923 h 85725"/>
                <a:gd name="connsiteX4" fmla="*/ 180499 w 200025"/>
                <a:gd name="connsiteY4" fmla="*/ 65116 h 85725"/>
                <a:gd name="connsiteX5" fmla="*/ 45244 w 200025"/>
                <a:gd name="connsiteY5" fmla="*/ 75593 h 85725"/>
                <a:gd name="connsiteX6" fmla="*/ 45244 w 200025"/>
                <a:gd name="connsiteY6" fmla="*/ 76546 h 85725"/>
                <a:gd name="connsiteX7" fmla="*/ 34766 w 200025"/>
                <a:gd name="connsiteY7" fmla="*/ 66068 h 85725"/>
                <a:gd name="connsiteX8" fmla="*/ 35719 w 200025"/>
                <a:gd name="connsiteY8" fmla="*/ 67021 h 85725"/>
                <a:gd name="connsiteX9" fmla="*/ 25241 w 200025"/>
                <a:gd name="connsiteY9" fmla="*/ 56543 h 85725"/>
                <a:gd name="connsiteX10" fmla="*/ 26194 w 200025"/>
                <a:gd name="connsiteY10" fmla="*/ 57496 h 85725"/>
                <a:gd name="connsiteX11" fmla="*/ 15716 w 200025"/>
                <a:gd name="connsiteY11" fmla="*/ 47018 h 85725"/>
                <a:gd name="connsiteX12" fmla="*/ 16669 w 200025"/>
                <a:gd name="connsiteY12" fmla="*/ 47971 h 85725"/>
                <a:gd name="connsiteX13" fmla="*/ 7144 w 200025"/>
                <a:gd name="connsiteY13" fmla="*/ 38446 h 85725"/>
                <a:gd name="connsiteX14" fmla="*/ 7144 w 200025"/>
                <a:gd name="connsiteY14" fmla="*/ 3844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85725">
                  <a:moveTo>
                    <a:pt x="7144" y="38446"/>
                  </a:moveTo>
                  <a:cubicBezTo>
                    <a:pt x="10001" y="27968"/>
                    <a:pt x="476" y="11776"/>
                    <a:pt x="21431" y="9871"/>
                  </a:cubicBezTo>
                  <a:cubicBezTo>
                    <a:pt x="77629" y="5108"/>
                    <a:pt x="132874" y="3203"/>
                    <a:pt x="183356" y="33683"/>
                  </a:cubicBezTo>
                  <a:cubicBezTo>
                    <a:pt x="190024" y="37493"/>
                    <a:pt x="198596" y="43208"/>
                    <a:pt x="199549" y="48923"/>
                  </a:cubicBezTo>
                  <a:cubicBezTo>
                    <a:pt x="201454" y="61306"/>
                    <a:pt x="187166" y="60353"/>
                    <a:pt x="180499" y="65116"/>
                  </a:cubicBezTo>
                  <a:cubicBezTo>
                    <a:pt x="137636" y="99406"/>
                    <a:pt x="90011" y="66068"/>
                    <a:pt x="45244" y="75593"/>
                  </a:cubicBezTo>
                  <a:cubicBezTo>
                    <a:pt x="45244" y="75593"/>
                    <a:pt x="45244" y="76546"/>
                    <a:pt x="45244" y="76546"/>
                  </a:cubicBezTo>
                  <a:cubicBezTo>
                    <a:pt x="47149" y="67973"/>
                    <a:pt x="44291" y="64163"/>
                    <a:pt x="34766" y="66068"/>
                  </a:cubicBezTo>
                  <a:cubicBezTo>
                    <a:pt x="34766" y="66068"/>
                    <a:pt x="35719" y="67021"/>
                    <a:pt x="35719" y="67021"/>
                  </a:cubicBezTo>
                  <a:cubicBezTo>
                    <a:pt x="37624" y="58448"/>
                    <a:pt x="34766" y="54638"/>
                    <a:pt x="25241" y="56543"/>
                  </a:cubicBezTo>
                  <a:cubicBezTo>
                    <a:pt x="25241" y="56543"/>
                    <a:pt x="26194" y="57496"/>
                    <a:pt x="26194" y="57496"/>
                  </a:cubicBezTo>
                  <a:cubicBezTo>
                    <a:pt x="28099" y="48923"/>
                    <a:pt x="25241" y="45113"/>
                    <a:pt x="15716" y="47018"/>
                  </a:cubicBezTo>
                  <a:cubicBezTo>
                    <a:pt x="15716" y="47018"/>
                    <a:pt x="16669" y="47971"/>
                    <a:pt x="16669" y="47971"/>
                  </a:cubicBezTo>
                  <a:cubicBezTo>
                    <a:pt x="18574" y="39398"/>
                    <a:pt x="15716" y="36541"/>
                    <a:pt x="7144" y="38446"/>
                  </a:cubicBezTo>
                  <a:lnTo>
                    <a:pt x="7144" y="38446"/>
                  </a:lnTo>
                  <a:close/>
                </a:path>
              </a:pathLst>
            </a:custGeom>
            <a:grpFill/>
            <a:ln w="9525" cap="flat">
              <a:noFill/>
              <a:prstDash val="solid"/>
              <a:miter/>
            </a:ln>
          </p:spPr>
          <p:txBody>
            <a:bodyPr rtlCol="0" anchor="ctr"/>
            <a:lstStyle/>
            <a:p>
              <a:endParaRPr lang="en-US"/>
            </a:p>
          </p:txBody>
        </p:sp>
        <p:sp>
          <p:nvSpPr>
            <p:cNvPr id="1465" name="Freeform: Shape 1211">
              <a:extLst>
                <a:ext uri="{FF2B5EF4-FFF2-40B4-BE49-F238E27FC236}">
                  <a16:creationId xmlns:a16="http://schemas.microsoft.com/office/drawing/2014/main" id="{8280405A-964C-A248-84FC-002983C38986}"/>
                </a:ext>
              </a:extLst>
            </p:cNvPr>
            <p:cNvSpPr/>
            <p:nvPr/>
          </p:nvSpPr>
          <p:spPr>
            <a:xfrm>
              <a:off x="5832511" y="3439875"/>
              <a:ext cx="104775" cy="152400"/>
            </a:xfrm>
            <a:custGeom>
              <a:avLst/>
              <a:gdLst>
                <a:gd name="connsiteX0" fmla="*/ 57749 w 104775"/>
                <a:gd name="connsiteY0" fmla="*/ 151050 h 152400"/>
                <a:gd name="connsiteX1" fmla="*/ 11077 w 104775"/>
                <a:gd name="connsiteY1" fmla="*/ 51038 h 152400"/>
                <a:gd name="connsiteX2" fmla="*/ 19649 w 104775"/>
                <a:gd name="connsiteY2" fmla="*/ 14843 h 152400"/>
                <a:gd name="connsiteX3" fmla="*/ 83467 w 104775"/>
                <a:gd name="connsiteY3" fmla="*/ 14843 h 152400"/>
                <a:gd name="connsiteX4" fmla="*/ 97754 w 104775"/>
                <a:gd name="connsiteY4" fmla="*/ 55800 h 152400"/>
                <a:gd name="connsiteX5" fmla="*/ 57749 w 104775"/>
                <a:gd name="connsiteY5" fmla="*/ 15105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749" y="151050"/>
                  </a:moveTo>
                  <a:cubicBezTo>
                    <a:pt x="29174" y="117713"/>
                    <a:pt x="18697" y="84375"/>
                    <a:pt x="11077" y="51038"/>
                  </a:cubicBezTo>
                  <a:cubicBezTo>
                    <a:pt x="8219" y="37703"/>
                    <a:pt x="599" y="20558"/>
                    <a:pt x="19649" y="14843"/>
                  </a:cubicBezTo>
                  <a:cubicBezTo>
                    <a:pt x="40604" y="8175"/>
                    <a:pt x="63464" y="1508"/>
                    <a:pt x="83467" y="14843"/>
                  </a:cubicBezTo>
                  <a:cubicBezTo>
                    <a:pt x="94897" y="23415"/>
                    <a:pt x="106327" y="36750"/>
                    <a:pt x="97754" y="55800"/>
                  </a:cubicBezTo>
                  <a:cubicBezTo>
                    <a:pt x="85372" y="85328"/>
                    <a:pt x="72989" y="115808"/>
                    <a:pt x="57749" y="151050"/>
                  </a:cubicBezTo>
                  <a:close/>
                </a:path>
              </a:pathLst>
            </a:custGeom>
            <a:grpFill/>
            <a:ln w="9525" cap="flat">
              <a:noFill/>
              <a:prstDash val="solid"/>
              <a:miter/>
            </a:ln>
          </p:spPr>
          <p:txBody>
            <a:bodyPr rtlCol="0" anchor="ctr"/>
            <a:lstStyle/>
            <a:p>
              <a:endParaRPr lang="en-US"/>
            </a:p>
          </p:txBody>
        </p:sp>
        <p:sp>
          <p:nvSpPr>
            <p:cNvPr id="1466" name="Freeform: Shape 1212">
              <a:extLst>
                <a:ext uri="{FF2B5EF4-FFF2-40B4-BE49-F238E27FC236}">
                  <a16:creationId xmlns:a16="http://schemas.microsoft.com/office/drawing/2014/main" id="{D26CAA1E-8FCE-F043-B3D7-09C1EBE6218A}"/>
                </a:ext>
              </a:extLst>
            </p:cNvPr>
            <p:cNvSpPr/>
            <p:nvPr/>
          </p:nvSpPr>
          <p:spPr>
            <a:xfrm>
              <a:off x="6254651" y="3577114"/>
              <a:ext cx="66675" cy="114300"/>
            </a:xfrm>
            <a:custGeom>
              <a:avLst/>
              <a:gdLst>
                <a:gd name="connsiteX0" fmla="*/ 10894 w 66675"/>
                <a:gd name="connsiteY0" fmla="*/ 7144 h 114300"/>
                <a:gd name="connsiteX1" fmla="*/ 12799 w 66675"/>
                <a:gd name="connsiteY1" fmla="*/ 109061 h 114300"/>
                <a:gd name="connsiteX2" fmla="*/ 10894 w 66675"/>
                <a:gd name="connsiteY2" fmla="*/ 7144 h 114300"/>
              </a:gdLst>
              <a:ahLst/>
              <a:cxnLst>
                <a:cxn ang="0">
                  <a:pos x="connsiteX0" y="connsiteY0"/>
                </a:cxn>
                <a:cxn ang="0">
                  <a:pos x="connsiteX1" y="connsiteY1"/>
                </a:cxn>
                <a:cxn ang="0">
                  <a:pos x="connsiteX2" y="connsiteY2"/>
                </a:cxn>
              </a:cxnLst>
              <a:rect l="l" t="t" r="r" b="b"/>
              <a:pathLst>
                <a:path w="66675" h="114300">
                  <a:moveTo>
                    <a:pt x="10894" y="7144"/>
                  </a:moveTo>
                  <a:cubicBezTo>
                    <a:pt x="77569" y="51911"/>
                    <a:pt x="78521" y="66199"/>
                    <a:pt x="12799" y="109061"/>
                  </a:cubicBezTo>
                  <a:cubicBezTo>
                    <a:pt x="3274" y="74771"/>
                    <a:pt x="8036" y="41434"/>
                    <a:pt x="10894" y="7144"/>
                  </a:cubicBezTo>
                  <a:close/>
                </a:path>
              </a:pathLst>
            </a:custGeom>
            <a:grpFill/>
            <a:ln w="9525" cap="flat">
              <a:noFill/>
              <a:prstDash val="solid"/>
              <a:miter/>
            </a:ln>
          </p:spPr>
          <p:txBody>
            <a:bodyPr rtlCol="0" anchor="ctr"/>
            <a:lstStyle/>
            <a:p>
              <a:endParaRPr lang="en-US"/>
            </a:p>
          </p:txBody>
        </p:sp>
        <p:sp>
          <p:nvSpPr>
            <p:cNvPr id="1467" name="Freeform: Shape 1213">
              <a:extLst>
                <a:ext uri="{FF2B5EF4-FFF2-40B4-BE49-F238E27FC236}">
                  <a16:creationId xmlns:a16="http://schemas.microsoft.com/office/drawing/2014/main" id="{5E1FF2C0-F4B0-F940-A969-0DC3E47A4B9C}"/>
                </a:ext>
              </a:extLst>
            </p:cNvPr>
            <p:cNvSpPr/>
            <p:nvPr/>
          </p:nvSpPr>
          <p:spPr>
            <a:xfrm>
              <a:off x="6029042" y="3183174"/>
              <a:ext cx="19050" cy="19050"/>
            </a:xfrm>
            <a:custGeom>
              <a:avLst/>
              <a:gdLst>
                <a:gd name="connsiteX0" fmla="*/ 8856 w 19050"/>
                <a:gd name="connsiteY0" fmla="*/ 7701 h 19050"/>
                <a:gd name="connsiteX1" fmla="*/ 19333 w 19050"/>
                <a:gd name="connsiteY1" fmla="*/ 18178 h 19050"/>
                <a:gd name="connsiteX2" fmla="*/ 8856 w 19050"/>
                <a:gd name="connsiteY2" fmla="*/ 7701 h 19050"/>
              </a:gdLst>
              <a:ahLst/>
              <a:cxnLst>
                <a:cxn ang="0">
                  <a:pos x="connsiteX0" y="connsiteY0"/>
                </a:cxn>
                <a:cxn ang="0">
                  <a:pos x="connsiteX1" y="connsiteY1"/>
                </a:cxn>
                <a:cxn ang="0">
                  <a:pos x="connsiteX2" y="connsiteY2"/>
                </a:cxn>
              </a:cxnLst>
              <a:rect l="l" t="t" r="r" b="b"/>
              <a:pathLst>
                <a:path w="19050" h="19050">
                  <a:moveTo>
                    <a:pt x="8856" y="7701"/>
                  </a:moveTo>
                  <a:cubicBezTo>
                    <a:pt x="17428" y="5796"/>
                    <a:pt x="21238" y="8653"/>
                    <a:pt x="19333" y="18178"/>
                  </a:cubicBezTo>
                  <a:cubicBezTo>
                    <a:pt x="9808" y="21036"/>
                    <a:pt x="4093" y="19131"/>
                    <a:pt x="8856" y="7701"/>
                  </a:cubicBezTo>
                  <a:close/>
                </a:path>
              </a:pathLst>
            </a:custGeom>
            <a:grpFill/>
            <a:ln w="9525" cap="flat">
              <a:noFill/>
              <a:prstDash val="solid"/>
              <a:miter/>
            </a:ln>
          </p:spPr>
          <p:txBody>
            <a:bodyPr rtlCol="0" anchor="ctr"/>
            <a:lstStyle/>
            <a:p>
              <a:endParaRPr lang="en-US"/>
            </a:p>
          </p:txBody>
        </p:sp>
        <p:sp>
          <p:nvSpPr>
            <p:cNvPr id="1468" name="Freeform: Shape 1214">
              <a:extLst>
                <a:ext uri="{FF2B5EF4-FFF2-40B4-BE49-F238E27FC236}">
                  <a16:creationId xmlns:a16="http://schemas.microsoft.com/office/drawing/2014/main" id="{679C7F40-B703-9641-B143-348B495336DB}"/>
                </a:ext>
              </a:extLst>
            </p:cNvPr>
            <p:cNvSpPr/>
            <p:nvPr/>
          </p:nvSpPr>
          <p:spPr>
            <a:xfrm>
              <a:off x="6039076" y="3192699"/>
              <a:ext cx="19050" cy="19050"/>
            </a:xfrm>
            <a:custGeom>
              <a:avLst/>
              <a:gdLst>
                <a:gd name="connsiteX0" fmla="*/ 8347 w 19050"/>
                <a:gd name="connsiteY0" fmla="*/ 7701 h 19050"/>
                <a:gd name="connsiteX1" fmla="*/ 18824 w 19050"/>
                <a:gd name="connsiteY1" fmla="*/ 18178 h 19050"/>
                <a:gd name="connsiteX2" fmla="*/ 8347 w 19050"/>
                <a:gd name="connsiteY2" fmla="*/ 7701 h 19050"/>
              </a:gdLst>
              <a:ahLst/>
              <a:cxnLst>
                <a:cxn ang="0">
                  <a:pos x="connsiteX0" y="connsiteY0"/>
                </a:cxn>
                <a:cxn ang="0">
                  <a:pos x="connsiteX1" y="connsiteY1"/>
                </a:cxn>
                <a:cxn ang="0">
                  <a:pos x="connsiteX2" y="connsiteY2"/>
                </a:cxn>
              </a:cxnLst>
              <a:rect l="l" t="t" r="r" b="b"/>
              <a:pathLst>
                <a:path w="19050" h="19050">
                  <a:moveTo>
                    <a:pt x="8347" y="7701"/>
                  </a:moveTo>
                  <a:cubicBezTo>
                    <a:pt x="16919" y="5796"/>
                    <a:pt x="20729" y="8653"/>
                    <a:pt x="18824" y="18178"/>
                  </a:cubicBezTo>
                  <a:cubicBezTo>
                    <a:pt x="10252" y="20083"/>
                    <a:pt x="4537" y="18178"/>
                    <a:pt x="8347" y="7701"/>
                  </a:cubicBezTo>
                  <a:close/>
                </a:path>
              </a:pathLst>
            </a:custGeom>
            <a:grpFill/>
            <a:ln w="9525" cap="flat">
              <a:noFill/>
              <a:prstDash val="solid"/>
              <a:miter/>
            </a:ln>
          </p:spPr>
          <p:txBody>
            <a:bodyPr rtlCol="0" anchor="ctr"/>
            <a:lstStyle/>
            <a:p>
              <a:endParaRPr lang="en-US"/>
            </a:p>
          </p:txBody>
        </p:sp>
        <p:sp>
          <p:nvSpPr>
            <p:cNvPr id="1469" name="Freeform: Shape 1215">
              <a:extLst>
                <a:ext uri="{FF2B5EF4-FFF2-40B4-BE49-F238E27FC236}">
                  <a16:creationId xmlns:a16="http://schemas.microsoft.com/office/drawing/2014/main" id="{D3372C3E-53FD-6746-B2E5-0E3272BAD543}"/>
                </a:ext>
              </a:extLst>
            </p:cNvPr>
            <p:cNvSpPr/>
            <p:nvPr/>
          </p:nvSpPr>
          <p:spPr>
            <a:xfrm>
              <a:off x="6049323" y="3202224"/>
              <a:ext cx="19050" cy="19050"/>
            </a:xfrm>
            <a:custGeom>
              <a:avLst/>
              <a:gdLst>
                <a:gd name="connsiteX0" fmla="*/ 7624 w 19050"/>
                <a:gd name="connsiteY0" fmla="*/ 7701 h 19050"/>
                <a:gd name="connsiteX1" fmla="*/ 18102 w 19050"/>
                <a:gd name="connsiteY1" fmla="*/ 18178 h 19050"/>
                <a:gd name="connsiteX2" fmla="*/ 7624 w 19050"/>
                <a:gd name="connsiteY2" fmla="*/ 7701 h 19050"/>
              </a:gdLst>
              <a:ahLst/>
              <a:cxnLst>
                <a:cxn ang="0">
                  <a:pos x="connsiteX0" y="connsiteY0"/>
                </a:cxn>
                <a:cxn ang="0">
                  <a:pos x="connsiteX1" y="connsiteY1"/>
                </a:cxn>
                <a:cxn ang="0">
                  <a:pos x="connsiteX2" y="connsiteY2"/>
                </a:cxn>
              </a:cxnLst>
              <a:rect l="l" t="t" r="r" b="b"/>
              <a:pathLst>
                <a:path w="19050" h="19050">
                  <a:moveTo>
                    <a:pt x="7624" y="7701"/>
                  </a:moveTo>
                  <a:cubicBezTo>
                    <a:pt x="16197" y="5796"/>
                    <a:pt x="20007" y="8653"/>
                    <a:pt x="18102" y="18178"/>
                  </a:cubicBezTo>
                  <a:cubicBezTo>
                    <a:pt x="9530" y="20083"/>
                    <a:pt x="5720" y="16273"/>
                    <a:pt x="7624" y="7701"/>
                  </a:cubicBezTo>
                  <a:close/>
                </a:path>
              </a:pathLst>
            </a:custGeom>
            <a:grpFill/>
            <a:ln w="9525" cap="flat">
              <a:noFill/>
              <a:prstDash val="solid"/>
              <a:miter/>
            </a:ln>
          </p:spPr>
          <p:txBody>
            <a:bodyPr rtlCol="0" anchor="ctr"/>
            <a:lstStyle/>
            <a:p>
              <a:endParaRPr lang="en-US"/>
            </a:p>
          </p:txBody>
        </p:sp>
        <p:sp>
          <p:nvSpPr>
            <p:cNvPr id="1470" name="Freeform: Shape 1216">
              <a:extLst>
                <a:ext uri="{FF2B5EF4-FFF2-40B4-BE49-F238E27FC236}">
                  <a16:creationId xmlns:a16="http://schemas.microsoft.com/office/drawing/2014/main" id="{2FCEFA77-A1A3-8542-A522-18DB5B2E75AA}"/>
                </a:ext>
              </a:extLst>
            </p:cNvPr>
            <p:cNvSpPr/>
            <p:nvPr/>
          </p:nvSpPr>
          <p:spPr>
            <a:xfrm>
              <a:off x="6058848" y="3211826"/>
              <a:ext cx="19050" cy="19050"/>
            </a:xfrm>
            <a:custGeom>
              <a:avLst/>
              <a:gdLst>
                <a:gd name="connsiteX0" fmla="*/ 7624 w 19050"/>
                <a:gd name="connsiteY0" fmla="*/ 7624 h 19050"/>
                <a:gd name="connsiteX1" fmla="*/ 18102 w 19050"/>
                <a:gd name="connsiteY1" fmla="*/ 18102 h 19050"/>
                <a:gd name="connsiteX2" fmla="*/ 7624 w 19050"/>
                <a:gd name="connsiteY2" fmla="*/ 7624 h 19050"/>
              </a:gdLst>
              <a:ahLst/>
              <a:cxnLst>
                <a:cxn ang="0">
                  <a:pos x="connsiteX0" y="connsiteY0"/>
                </a:cxn>
                <a:cxn ang="0">
                  <a:pos x="connsiteX1" y="connsiteY1"/>
                </a:cxn>
                <a:cxn ang="0">
                  <a:pos x="connsiteX2" y="connsiteY2"/>
                </a:cxn>
              </a:cxnLst>
              <a:rect l="l" t="t" r="r" b="b"/>
              <a:pathLst>
                <a:path w="19050" h="19050">
                  <a:moveTo>
                    <a:pt x="7624" y="7624"/>
                  </a:moveTo>
                  <a:cubicBezTo>
                    <a:pt x="16197" y="5720"/>
                    <a:pt x="20007" y="9529"/>
                    <a:pt x="18102" y="18102"/>
                  </a:cubicBezTo>
                  <a:cubicBezTo>
                    <a:pt x="9530" y="20007"/>
                    <a:pt x="5720" y="16197"/>
                    <a:pt x="7624" y="7624"/>
                  </a:cubicBezTo>
                  <a:close/>
                </a:path>
              </a:pathLst>
            </a:custGeom>
            <a:grpFill/>
            <a:ln w="9525" cap="flat">
              <a:noFill/>
              <a:prstDash val="solid"/>
              <a:miter/>
            </a:ln>
          </p:spPr>
          <p:txBody>
            <a:bodyPr rtlCol="0" anchor="ctr"/>
            <a:lstStyle/>
            <a:p>
              <a:endParaRPr lang="en-US"/>
            </a:p>
          </p:txBody>
        </p:sp>
      </p:grpSp>
      <p:sp>
        <p:nvSpPr>
          <p:cNvPr id="1471" name="Freeform: Shape 1217">
            <a:extLst>
              <a:ext uri="{FF2B5EF4-FFF2-40B4-BE49-F238E27FC236}">
                <a16:creationId xmlns:a16="http://schemas.microsoft.com/office/drawing/2014/main" id="{F41A7A98-1122-0543-B633-D2CFBBFFA560}"/>
              </a:ext>
            </a:extLst>
          </p:cNvPr>
          <p:cNvSpPr/>
          <p:nvPr/>
        </p:nvSpPr>
        <p:spPr>
          <a:xfrm>
            <a:off x="8607945" y="5104252"/>
            <a:ext cx="265393" cy="265393"/>
          </a:xfrm>
          <a:custGeom>
            <a:avLst/>
            <a:gdLst>
              <a:gd name="connsiteX0" fmla="*/ 315754 w 628650"/>
              <a:gd name="connsiteY0" fmla="*/ 7149 h 628650"/>
              <a:gd name="connsiteX1" fmla="*/ 626269 w 628650"/>
              <a:gd name="connsiteY1" fmla="*/ 313854 h 628650"/>
              <a:gd name="connsiteX2" fmla="*/ 315754 w 628650"/>
              <a:gd name="connsiteY2" fmla="*/ 625321 h 628650"/>
              <a:gd name="connsiteX3" fmla="*/ 7144 w 628650"/>
              <a:gd name="connsiteY3" fmla="*/ 315759 h 628650"/>
              <a:gd name="connsiteX4" fmla="*/ 315754 w 628650"/>
              <a:gd name="connsiteY4" fmla="*/ 7149 h 628650"/>
              <a:gd name="connsiteX5" fmla="*/ 314801 w 628650"/>
              <a:gd name="connsiteY5" fmla="*/ 538644 h 628650"/>
              <a:gd name="connsiteX6" fmla="*/ 340519 w 628650"/>
              <a:gd name="connsiteY6" fmla="*/ 514831 h 628650"/>
              <a:gd name="connsiteX7" fmla="*/ 370999 w 628650"/>
              <a:gd name="connsiteY7" fmla="*/ 484351 h 628650"/>
              <a:gd name="connsiteX8" fmla="*/ 442436 w 628650"/>
              <a:gd name="connsiteY8" fmla="*/ 388149 h 628650"/>
              <a:gd name="connsiteX9" fmla="*/ 368141 w 628650"/>
              <a:gd name="connsiteY9" fmla="*/ 289089 h 628650"/>
              <a:gd name="connsiteX10" fmla="*/ 298609 w 628650"/>
              <a:gd name="connsiteY10" fmla="*/ 257656 h 628650"/>
              <a:gd name="connsiteX11" fmla="*/ 282416 w 628650"/>
              <a:gd name="connsiteY11" fmla="*/ 226224 h 628650"/>
              <a:gd name="connsiteX12" fmla="*/ 310039 w 628650"/>
              <a:gd name="connsiteY12" fmla="*/ 204316 h 628650"/>
              <a:gd name="connsiteX13" fmla="*/ 375761 w 628650"/>
              <a:gd name="connsiteY13" fmla="*/ 208126 h 628650"/>
              <a:gd name="connsiteX14" fmla="*/ 418624 w 628650"/>
              <a:gd name="connsiteY14" fmla="*/ 185266 h 628650"/>
              <a:gd name="connsiteX15" fmla="*/ 391001 w 628650"/>
              <a:gd name="connsiteY15" fmla="*/ 142404 h 628650"/>
              <a:gd name="connsiteX16" fmla="*/ 334804 w 628650"/>
              <a:gd name="connsiteY16" fmla="*/ 109066 h 628650"/>
              <a:gd name="connsiteX17" fmla="*/ 290036 w 628650"/>
              <a:gd name="connsiteY17" fmla="*/ 115734 h 628650"/>
              <a:gd name="connsiteX18" fmla="*/ 255746 w 628650"/>
              <a:gd name="connsiteY18" fmla="*/ 150976 h 628650"/>
              <a:gd name="connsiteX19" fmla="*/ 191929 w 628650"/>
              <a:gd name="connsiteY19" fmla="*/ 242416 h 628650"/>
              <a:gd name="connsiteX20" fmla="*/ 258604 w 628650"/>
              <a:gd name="connsiteY20" fmla="*/ 331951 h 628650"/>
              <a:gd name="connsiteX21" fmla="*/ 311944 w 628650"/>
              <a:gd name="connsiteY21" fmla="*/ 352906 h 628650"/>
              <a:gd name="connsiteX22" fmla="*/ 350996 w 628650"/>
              <a:gd name="connsiteY22" fmla="*/ 399579 h 628650"/>
              <a:gd name="connsiteX23" fmla="*/ 294799 w 628650"/>
              <a:gd name="connsiteY23" fmla="*/ 428154 h 628650"/>
              <a:gd name="connsiteX24" fmla="*/ 234791 w 628650"/>
              <a:gd name="connsiteY24" fmla="*/ 416724 h 628650"/>
              <a:gd name="connsiteX25" fmla="*/ 200501 w 628650"/>
              <a:gd name="connsiteY25" fmla="*/ 431964 h 628650"/>
              <a:gd name="connsiteX26" fmla="*/ 212884 w 628650"/>
              <a:gd name="connsiteY26" fmla="*/ 482446 h 628650"/>
              <a:gd name="connsiteX27" fmla="*/ 301466 w 628650"/>
              <a:gd name="connsiteY27" fmla="*/ 532929 h 628650"/>
              <a:gd name="connsiteX28" fmla="*/ 314801 w 628650"/>
              <a:gd name="connsiteY28" fmla="*/ 53864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650" h="628650">
                <a:moveTo>
                  <a:pt x="315754" y="7149"/>
                </a:moveTo>
                <a:cubicBezTo>
                  <a:pt x="486251" y="6196"/>
                  <a:pt x="625317" y="144309"/>
                  <a:pt x="626269" y="313854"/>
                </a:cubicBezTo>
                <a:cubicBezTo>
                  <a:pt x="627221" y="487209"/>
                  <a:pt x="488156" y="626274"/>
                  <a:pt x="315754" y="625321"/>
                </a:cubicBezTo>
                <a:cubicBezTo>
                  <a:pt x="146209" y="625321"/>
                  <a:pt x="7144" y="486256"/>
                  <a:pt x="7144" y="315759"/>
                </a:cubicBezTo>
                <a:cubicBezTo>
                  <a:pt x="7144" y="147166"/>
                  <a:pt x="145256" y="8101"/>
                  <a:pt x="315754" y="7149"/>
                </a:cubicBezTo>
                <a:close/>
                <a:moveTo>
                  <a:pt x="314801" y="538644"/>
                </a:moveTo>
                <a:cubicBezTo>
                  <a:pt x="329089" y="536739"/>
                  <a:pt x="340519" y="529119"/>
                  <a:pt x="340519" y="514831"/>
                </a:cubicBezTo>
                <a:cubicBezTo>
                  <a:pt x="341471" y="493876"/>
                  <a:pt x="356711" y="490066"/>
                  <a:pt x="370999" y="484351"/>
                </a:cubicBezTo>
                <a:cubicBezTo>
                  <a:pt x="414814" y="467206"/>
                  <a:pt x="441484" y="435774"/>
                  <a:pt x="442436" y="388149"/>
                </a:cubicBezTo>
                <a:cubicBezTo>
                  <a:pt x="443389" y="336714"/>
                  <a:pt x="412909" y="307186"/>
                  <a:pt x="368141" y="289089"/>
                </a:cubicBezTo>
                <a:cubicBezTo>
                  <a:pt x="345281" y="279564"/>
                  <a:pt x="321469" y="269086"/>
                  <a:pt x="298609" y="257656"/>
                </a:cubicBezTo>
                <a:cubicBezTo>
                  <a:pt x="287179" y="251941"/>
                  <a:pt x="279559" y="240511"/>
                  <a:pt x="282416" y="226224"/>
                </a:cubicBezTo>
                <a:cubicBezTo>
                  <a:pt x="285274" y="210984"/>
                  <a:pt x="296704" y="205269"/>
                  <a:pt x="310039" y="204316"/>
                </a:cubicBezTo>
                <a:cubicBezTo>
                  <a:pt x="331946" y="204316"/>
                  <a:pt x="355759" y="201459"/>
                  <a:pt x="375761" y="208126"/>
                </a:cubicBezTo>
                <a:cubicBezTo>
                  <a:pt x="402431" y="216699"/>
                  <a:pt x="411956" y="210984"/>
                  <a:pt x="418624" y="185266"/>
                </a:cubicBezTo>
                <a:cubicBezTo>
                  <a:pt x="426244" y="156691"/>
                  <a:pt x="414814" y="148119"/>
                  <a:pt x="391001" y="142404"/>
                </a:cubicBezTo>
                <a:cubicBezTo>
                  <a:pt x="369094" y="137641"/>
                  <a:pt x="347186" y="138594"/>
                  <a:pt x="334804" y="109066"/>
                </a:cubicBezTo>
                <a:cubicBezTo>
                  <a:pt x="324326" y="83349"/>
                  <a:pt x="298609" y="90016"/>
                  <a:pt x="290036" y="115734"/>
                </a:cubicBezTo>
                <a:cubicBezTo>
                  <a:pt x="283369" y="134784"/>
                  <a:pt x="272891" y="143356"/>
                  <a:pt x="255746" y="150976"/>
                </a:cubicBezTo>
                <a:cubicBezTo>
                  <a:pt x="215741" y="168121"/>
                  <a:pt x="191929" y="197649"/>
                  <a:pt x="191929" y="242416"/>
                </a:cubicBezTo>
                <a:cubicBezTo>
                  <a:pt x="190976" y="288136"/>
                  <a:pt x="219551" y="314806"/>
                  <a:pt x="258604" y="331951"/>
                </a:cubicBezTo>
                <a:cubicBezTo>
                  <a:pt x="275749" y="339571"/>
                  <a:pt x="294799" y="344334"/>
                  <a:pt x="311944" y="352906"/>
                </a:cubicBezTo>
                <a:cubicBezTo>
                  <a:pt x="331946" y="362431"/>
                  <a:pt x="355759" y="371004"/>
                  <a:pt x="350996" y="399579"/>
                </a:cubicBezTo>
                <a:cubicBezTo>
                  <a:pt x="345281" y="431964"/>
                  <a:pt x="317659" y="430059"/>
                  <a:pt x="294799" y="428154"/>
                </a:cubicBezTo>
                <a:cubicBezTo>
                  <a:pt x="274796" y="427201"/>
                  <a:pt x="253841" y="423391"/>
                  <a:pt x="234791" y="416724"/>
                </a:cubicBezTo>
                <a:cubicBezTo>
                  <a:pt x="215741" y="409104"/>
                  <a:pt x="204311" y="411009"/>
                  <a:pt x="200501" y="431964"/>
                </a:cubicBezTo>
                <a:cubicBezTo>
                  <a:pt x="196691" y="450061"/>
                  <a:pt x="180499" y="472921"/>
                  <a:pt x="212884" y="482446"/>
                </a:cubicBezTo>
                <a:cubicBezTo>
                  <a:pt x="246221" y="492924"/>
                  <a:pt x="285274" y="492924"/>
                  <a:pt x="301466" y="532929"/>
                </a:cubicBezTo>
                <a:cubicBezTo>
                  <a:pt x="303371" y="536739"/>
                  <a:pt x="310039" y="537691"/>
                  <a:pt x="314801" y="538644"/>
                </a:cubicBezTo>
                <a:close/>
              </a:path>
            </a:pathLst>
          </a:custGeom>
          <a:solidFill>
            <a:srgbClr val="FAA719"/>
          </a:solidFill>
          <a:ln w="9525" cap="flat">
            <a:noFill/>
            <a:prstDash val="solid"/>
            <a:miter/>
          </a:ln>
        </p:spPr>
        <p:txBody>
          <a:bodyPr rtlCol="0" anchor="ctr"/>
          <a:lstStyle/>
          <a:p>
            <a:endParaRPr lang="en-US"/>
          </a:p>
        </p:txBody>
      </p:sp>
      <p:grpSp>
        <p:nvGrpSpPr>
          <p:cNvPr id="1472" name="Group 1471">
            <a:extLst>
              <a:ext uri="{FF2B5EF4-FFF2-40B4-BE49-F238E27FC236}">
                <a16:creationId xmlns:a16="http://schemas.microsoft.com/office/drawing/2014/main" id="{AB41304F-3C12-4E43-A2CD-C42D921DD93C}"/>
              </a:ext>
            </a:extLst>
          </p:cNvPr>
          <p:cNvGrpSpPr/>
          <p:nvPr/>
        </p:nvGrpSpPr>
        <p:grpSpPr>
          <a:xfrm>
            <a:off x="9646369" y="5094692"/>
            <a:ext cx="253330" cy="255739"/>
            <a:chOff x="2827860" y="2960523"/>
            <a:chExt cx="600075" cy="605781"/>
          </a:xfrm>
          <a:solidFill>
            <a:srgbClr val="FAA719"/>
          </a:solidFill>
        </p:grpSpPr>
        <p:sp>
          <p:nvSpPr>
            <p:cNvPr id="1473" name="Freeform: Shape 1219">
              <a:extLst>
                <a:ext uri="{FF2B5EF4-FFF2-40B4-BE49-F238E27FC236}">
                  <a16:creationId xmlns:a16="http://schemas.microsoft.com/office/drawing/2014/main" id="{5BC44A0B-E7E3-2C40-8A02-DA17D8A5007C}"/>
                </a:ext>
              </a:extLst>
            </p:cNvPr>
            <p:cNvSpPr/>
            <p:nvPr/>
          </p:nvSpPr>
          <p:spPr>
            <a:xfrm>
              <a:off x="2827860" y="2960523"/>
              <a:ext cx="600075" cy="495300"/>
            </a:xfrm>
            <a:custGeom>
              <a:avLst/>
              <a:gdLst>
                <a:gd name="connsiteX0" fmla="*/ 601140 w 600075"/>
                <a:gd name="connsiteY0" fmla="*/ 316077 h 495300"/>
                <a:gd name="connsiteX1" fmla="*/ 558277 w 600075"/>
                <a:gd name="connsiteY1" fmla="*/ 466572 h 495300"/>
                <a:gd name="connsiteX2" fmla="*/ 503985 w 600075"/>
                <a:gd name="connsiteY2" fmla="*/ 480860 h 495300"/>
                <a:gd name="connsiteX3" fmla="*/ 432547 w 600075"/>
                <a:gd name="connsiteY3" fmla="*/ 449427 h 495300"/>
                <a:gd name="connsiteX4" fmla="*/ 403020 w 600075"/>
                <a:gd name="connsiteY4" fmla="*/ 434187 h 495300"/>
                <a:gd name="connsiteX5" fmla="*/ 430643 w 600075"/>
                <a:gd name="connsiteY5" fmla="*/ 399897 h 495300"/>
                <a:gd name="connsiteX6" fmla="*/ 478268 w 600075"/>
                <a:gd name="connsiteY6" fmla="*/ 399897 h 495300"/>
                <a:gd name="connsiteX7" fmla="*/ 520177 w 600075"/>
                <a:gd name="connsiteY7" fmla="*/ 365607 h 495300"/>
                <a:gd name="connsiteX8" fmla="*/ 491602 w 600075"/>
                <a:gd name="connsiteY8" fmla="*/ 328460 h 495300"/>
                <a:gd name="connsiteX9" fmla="*/ 472552 w 600075"/>
                <a:gd name="connsiteY9" fmla="*/ 328460 h 495300"/>
                <a:gd name="connsiteX10" fmla="*/ 439215 w 600075"/>
                <a:gd name="connsiteY10" fmla="*/ 305600 h 495300"/>
                <a:gd name="connsiteX11" fmla="*/ 473505 w 600075"/>
                <a:gd name="connsiteY11" fmla="*/ 279882 h 495300"/>
                <a:gd name="connsiteX12" fmla="*/ 521130 w 600075"/>
                <a:gd name="connsiteY12" fmla="*/ 257975 h 495300"/>
                <a:gd name="connsiteX13" fmla="*/ 467790 w 600075"/>
                <a:gd name="connsiteY13" fmla="*/ 206540 h 495300"/>
                <a:gd name="connsiteX14" fmla="*/ 354443 w 600075"/>
                <a:gd name="connsiteY14" fmla="*/ 123672 h 495300"/>
                <a:gd name="connsiteX15" fmla="*/ 303960 w 600075"/>
                <a:gd name="connsiteY15" fmla="*/ 79857 h 495300"/>
                <a:gd name="connsiteX16" fmla="*/ 257287 w 600075"/>
                <a:gd name="connsiteY16" fmla="*/ 122720 h 495300"/>
                <a:gd name="connsiteX17" fmla="*/ 142987 w 600075"/>
                <a:gd name="connsiteY17" fmla="*/ 206540 h 495300"/>
                <a:gd name="connsiteX18" fmla="*/ 88695 w 600075"/>
                <a:gd name="connsiteY18" fmla="*/ 257975 h 495300"/>
                <a:gd name="connsiteX19" fmla="*/ 107745 w 600075"/>
                <a:gd name="connsiteY19" fmla="*/ 280835 h 495300"/>
                <a:gd name="connsiteX20" fmla="*/ 136320 w 600075"/>
                <a:gd name="connsiteY20" fmla="*/ 280835 h 495300"/>
                <a:gd name="connsiteX21" fmla="*/ 170610 w 600075"/>
                <a:gd name="connsiteY21" fmla="*/ 301790 h 495300"/>
                <a:gd name="connsiteX22" fmla="*/ 137272 w 600075"/>
                <a:gd name="connsiteY22" fmla="*/ 329412 h 495300"/>
                <a:gd name="connsiteX23" fmla="*/ 90600 w 600075"/>
                <a:gd name="connsiteY23" fmla="*/ 349415 h 495300"/>
                <a:gd name="connsiteX24" fmla="*/ 142987 w 600075"/>
                <a:gd name="connsiteY24" fmla="*/ 399897 h 495300"/>
                <a:gd name="connsiteX25" fmla="*/ 181087 w 600075"/>
                <a:gd name="connsiteY25" fmla="*/ 399897 h 495300"/>
                <a:gd name="connsiteX26" fmla="*/ 210615 w 600075"/>
                <a:gd name="connsiteY26" fmla="*/ 432282 h 495300"/>
                <a:gd name="connsiteX27" fmla="*/ 182992 w 600075"/>
                <a:gd name="connsiteY27" fmla="*/ 449427 h 495300"/>
                <a:gd name="connsiteX28" fmla="*/ 102982 w 600075"/>
                <a:gd name="connsiteY28" fmla="*/ 484670 h 495300"/>
                <a:gd name="connsiteX29" fmla="*/ 60120 w 600075"/>
                <a:gd name="connsiteY29" fmla="*/ 475145 h 495300"/>
                <a:gd name="connsiteX30" fmla="*/ 38212 w 600075"/>
                <a:gd name="connsiteY30" fmla="*/ 176060 h 495300"/>
                <a:gd name="connsiteX31" fmla="*/ 283957 w 600075"/>
                <a:gd name="connsiteY31" fmla="*/ 7467 h 495300"/>
                <a:gd name="connsiteX32" fmla="*/ 601140 w 600075"/>
                <a:gd name="connsiteY32" fmla="*/ 316077 h 495300"/>
                <a:gd name="connsiteX33" fmla="*/ 209662 w 600075"/>
                <a:gd name="connsiteY33" fmla="*/ 105575 h 495300"/>
                <a:gd name="connsiteX34" fmla="*/ 145845 w 600075"/>
                <a:gd name="connsiteY34" fmla="*/ 157962 h 495300"/>
                <a:gd name="connsiteX35" fmla="*/ 209662 w 600075"/>
                <a:gd name="connsiteY35" fmla="*/ 105575 h 495300"/>
                <a:gd name="connsiteX36" fmla="*/ 411593 w 600075"/>
                <a:gd name="connsiteY36" fmla="*/ 111290 h 495300"/>
                <a:gd name="connsiteX37" fmla="*/ 462075 w 600075"/>
                <a:gd name="connsiteY37" fmla="*/ 150342 h 495300"/>
                <a:gd name="connsiteX38" fmla="*/ 411593 w 600075"/>
                <a:gd name="connsiteY38" fmla="*/ 11129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0075" h="495300">
                  <a:moveTo>
                    <a:pt x="601140" y="316077"/>
                  </a:moveTo>
                  <a:cubicBezTo>
                    <a:pt x="605902" y="366560"/>
                    <a:pt x="587805" y="417995"/>
                    <a:pt x="558277" y="466572"/>
                  </a:cubicBezTo>
                  <a:cubicBezTo>
                    <a:pt x="544943" y="488480"/>
                    <a:pt x="533512" y="503720"/>
                    <a:pt x="503985" y="480860"/>
                  </a:cubicBezTo>
                  <a:cubicBezTo>
                    <a:pt x="483982" y="465620"/>
                    <a:pt x="463027" y="444665"/>
                    <a:pt x="432547" y="449427"/>
                  </a:cubicBezTo>
                  <a:cubicBezTo>
                    <a:pt x="421118" y="451332"/>
                    <a:pt x="403020" y="451332"/>
                    <a:pt x="403020" y="434187"/>
                  </a:cubicBezTo>
                  <a:cubicBezTo>
                    <a:pt x="403020" y="418947"/>
                    <a:pt x="413497" y="402755"/>
                    <a:pt x="430643" y="399897"/>
                  </a:cubicBezTo>
                  <a:cubicBezTo>
                    <a:pt x="445882" y="397040"/>
                    <a:pt x="462075" y="398945"/>
                    <a:pt x="478268" y="399897"/>
                  </a:cubicBezTo>
                  <a:cubicBezTo>
                    <a:pt x="504937" y="402755"/>
                    <a:pt x="514462" y="387515"/>
                    <a:pt x="520177" y="365607"/>
                  </a:cubicBezTo>
                  <a:cubicBezTo>
                    <a:pt x="527797" y="339890"/>
                    <a:pt x="522082" y="325602"/>
                    <a:pt x="491602" y="328460"/>
                  </a:cubicBezTo>
                  <a:cubicBezTo>
                    <a:pt x="484935" y="329412"/>
                    <a:pt x="479220" y="328460"/>
                    <a:pt x="472552" y="328460"/>
                  </a:cubicBezTo>
                  <a:cubicBezTo>
                    <a:pt x="456360" y="328460"/>
                    <a:pt x="440168" y="330365"/>
                    <a:pt x="439215" y="305600"/>
                  </a:cubicBezTo>
                  <a:cubicBezTo>
                    <a:pt x="438262" y="277977"/>
                    <a:pt x="456360" y="282740"/>
                    <a:pt x="473505" y="279882"/>
                  </a:cubicBezTo>
                  <a:cubicBezTo>
                    <a:pt x="490650" y="276072"/>
                    <a:pt x="523035" y="298932"/>
                    <a:pt x="521130" y="257975"/>
                  </a:cubicBezTo>
                  <a:cubicBezTo>
                    <a:pt x="519225" y="226542"/>
                    <a:pt x="506843" y="205587"/>
                    <a:pt x="467790" y="206540"/>
                  </a:cubicBezTo>
                  <a:cubicBezTo>
                    <a:pt x="412545" y="208445"/>
                    <a:pt x="372540" y="177965"/>
                    <a:pt x="354443" y="123672"/>
                  </a:cubicBezTo>
                  <a:cubicBezTo>
                    <a:pt x="345870" y="97955"/>
                    <a:pt x="337297" y="78905"/>
                    <a:pt x="303960" y="79857"/>
                  </a:cubicBezTo>
                  <a:cubicBezTo>
                    <a:pt x="271575" y="80810"/>
                    <a:pt x="264907" y="99860"/>
                    <a:pt x="257287" y="122720"/>
                  </a:cubicBezTo>
                  <a:cubicBezTo>
                    <a:pt x="238237" y="177965"/>
                    <a:pt x="200137" y="208445"/>
                    <a:pt x="142987" y="206540"/>
                  </a:cubicBezTo>
                  <a:cubicBezTo>
                    <a:pt x="102982" y="205587"/>
                    <a:pt x="96315" y="229400"/>
                    <a:pt x="88695" y="257975"/>
                  </a:cubicBezTo>
                  <a:cubicBezTo>
                    <a:pt x="84885" y="275120"/>
                    <a:pt x="91552" y="281787"/>
                    <a:pt x="107745" y="280835"/>
                  </a:cubicBezTo>
                  <a:cubicBezTo>
                    <a:pt x="117270" y="280835"/>
                    <a:pt x="126795" y="279882"/>
                    <a:pt x="136320" y="280835"/>
                  </a:cubicBezTo>
                  <a:cubicBezTo>
                    <a:pt x="150607" y="281787"/>
                    <a:pt x="169657" y="276072"/>
                    <a:pt x="170610" y="301790"/>
                  </a:cubicBezTo>
                  <a:cubicBezTo>
                    <a:pt x="171562" y="327507"/>
                    <a:pt x="155370" y="326555"/>
                    <a:pt x="137272" y="329412"/>
                  </a:cubicBezTo>
                  <a:cubicBezTo>
                    <a:pt x="120127" y="331317"/>
                    <a:pt x="90600" y="313220"/>
                    <a:pt x="90600" y="349415"/>
                  </a:cubicBezTo>
                  <a:cubicBezTo>
                    <a:pt x="90600" y="380847"/>
                    <a:pt x="103935" y="404660"/>
                    <a:pt x="142987" y="399897"/>
                  </a:cubicBezTo>
                  <a:cubicBezTo>
                    <a:pt x="155370" y="397992"/>
                    <a:pt x="168705" y="398945"/>
                    <a:pt x="181087" y="399897"/>
                  </a:cubicBezTo>
                  <a:cubicBezTo>
                    <a:pt x="200137" y="401802"/>
                    <a:pt x="208710" y="418947"/>
                    <a:pt x="210615" y="432282"/>
                  </a:cubicBezTo>
                  <a:cubicBezTo>
                    <a:pt x="213472" y="449427"/>
                    <a:pt x="194422" y="451332"/>
                    <a:pt x="182992" y="449427"/>
                  </a:cubicBezTo>
                  <a:cubicBezTo>
                    <a:pt x="148702" y="444665"/>
                    <a:pt x="127747" y="469430"/>
                    <a:pt x="102982" y="484670"/>
                  </a:cubicBezTo>
                  <a:cubicBezTo>
                    <a:pt x="82027" y="497052"/>
                    <a:pt x="71550" y="493242"/>
                    <a:pt x="60120" y="475145"/>
                  </a:cubicBezTo>
                  <a:cubicBezTo>
                    <a:pt x="112" y="378942"/>
                    <a:pt x="-11318" y="278930"/>
                    <a:pt x="38212" y="176060"/>
                  </a:cubicBezTo>
                  <a:cubicBezTo>
                    <a:pt x="87742" y="74142"/>
                    <a:pt x="169657" y="12230"/>
                    <a:pt x="283957" y="7467"/>
                  </a:cubicBezTo>
                  <a:cubicBezTo>
                    <a:pt x="469695" y="-153"/>
                    <a:pt x="601140" y="127482"/>
                    <a:pt x="601140" y="316077"/>
                  </a:cubicBezTo>
                  <a:close/>
                  <a:moveTo>
                    <a:pt x="209662" y="105575"/>
                  </a:moveTo>
                  <a:cubicBezTo>
                    <a:pt x="181087" y="118910"/>
                    <a:pt x="160132" y="132245"/>
                    <a:pt x="145845" y="157962"/>
                  </a:cubicBezTo>
                  <a:cubicBezTo>
                    <a:pt x="193470" y="174155"/>
                    <a:pt x="206805" y="150342"/>
                    <a:pt x="209662" y="105575"/>
                  </a:cubicBezTo>
                  <a:close/>
                  <a:moveTo>
                    <a:pt x="411593" y="111290"/>
                  </a:moveTo>
                  <a:cubicBezTo>
                    <a:pt x="412545" y="163677"/>
                    <a:pt x="418260" y="167487"/>
                    <a:pt x="462075" y="150342"/>
                  </a:cubicBezTo>
                  <a:cubicBezTo>
                    <a:pt x="451597" y="131292"/>
                    <a:pt x="434452" y="121767"/>
                    <a:pt x="411593" y="111290"/>
                  </a:cubicBezTo>
                  <a:close/>
                </a:path>
              </a:pathLst>
            </a:custGeom>
            <a:grpFill/>
            <a:ln w="9525" cap="flat">
              <a:noFill/>
              <a:prstDash val="solid"/>
              <a:miter/>
            </a:ln>
          </p:spPr>
          <p:txBody>
            <a:bodyPr rtlCol="0" anchor="ctr"/>
            <a:lstStyle/>
            <a:p>
              <a:endParaRPr lang="en-US"/>
            </a:p>
          </p:txBody>
        </p:sp>
        <p:sp>
          <p:nvSpPr>
            <p:cNvPr id="1474" name="Freeform: Shape 1220">
              <a:extLst>
                <a:ext uri="{FF2B5EF4-FFF2-40B4-BE49-F238E27FC236}">
                  <a16:creationId xmlns:a16="http://schemas.microsoft.com/office/drawing/2014/main" id="{09833A9F-F93A-324E-9E6C-1946FB773E2E}"/>
                </a:ext>
              </a:extLst>
            </p:cNvPr>
            <p:cNvSpPr/>
            <p:nvPr/>
          </p:nvSpPr>
          <p:spPr>
            <a:xfrm>
              <a:off x="2917346" y="3137679"/>
              <a:ext cx="438150" cy="428625"/>
            </a:xfrm>
            <a:custGeom>
              <a:avLst/>
              <a:gdLst>
                <a:gd name="connsiteX0" fmla="*/ 220189 w 438150"/>
                <a:gd name="connsiteY0" fmla="*/ 419909 h 428625"/>
                <a:gd name="connsiteX1" fmla="*/ 39214 w 438150"/>
                <a:gd name="connsiteY1" fmla="*/ 420861 h 428625"/>
                <a:gd name="connsiteX2" fmla="*/ 8734 w 438150"/>
                <a:gd name="connsiteY2" fmla="*/ 383714 h 428625"/>
                <a:gd name="connsiteX3" fmla="*/ 57312 w 438150"/>
                <a:gd name="connsiteY3" fmla="*/ 323706 h 428625"/>
                <a:gd name="connsiteX4" fmla="*/ 116367 w 438150"/>
                <a:gd name="connsiteY4" fmla="*/ 306561 h 428625"/>
                <a:gd name="connsiteX5" fmla="*/ 149704 w 438150"/>
                <a:gd name="connsiteY5" fmla="*/ 216074 h 428625"/>
                <a:gd name="connsiteX6" fmla="*/ 130654 w 438150"/>
                <a:gd name="connsiteY6" fmla="*/ 73199 h 428625"/>
                <a:gd name="connsiteX7" fmla="*/ 213522 w 438150"/>
                <a:gd name="connsiteY7" fmla="*/ 7476 h 428625"/>
                <a:gd name="connsiteX8" fmla="*/ 311629 w 438150"/>
                <a:gd name="connsiteY8" fmla="*/ 65579 h 428625"/>
                <a:gd name="connsiteX9" fmla="*/ 291627 w 438150"/>
                <a:gd name="connsiteY9" fmla="*/ 220836 h 428625"/>
                <a:gd name="connsiteX10" fmla="*/ 318297 w 438150"/>
                <a:gd name="connsiteY10" fmla="*/ 303704 h 428625"/>
                <a:gd name="connsiteX11" fmla="*/ 386877 w 438150"/>
                <a:gd name="connsiteY11" fmla="*/ 323706 h 428625"/>
                <a:gd name="connsiteX12" fmla="*/ 431644 w 438150"/>
                <a:gd name="connsiteY12" fmla="*/ 369426 h 428625"/>
                <a:gd name="connsiteX13" fmla="*/ 393544 w 438150"/>
                <a:gd name="connsiteY13" fmla="*/ 421814 h 428625"/>
                <a:gd name="connsiteX14" fmla="*/ 220189 w 438150"/>
                <a:gd name="connsiteY14" fmla="*/ 419909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150" h="428625">
                  <a:moveTo>
                    <a:pt x="220189" y="419909"/>
                  </a:moveTo>
                  <a:cubicBezTo>
                    <a:pt x="160182" y="419909"/>
                    <a:pt x="99222" y="418956"/>
                    <a:pt x="39214" y="420861"/>
                  </a:cubicBezTo>
                  <a:cubicBezTo>
                    <a:pt x="8734" y="421814"/>
                    <a:pt x="3972" y="408479"/>
                    <a:pt x="8734" y="383714"/>
                  </a:cubicBezTo>
                  <a:cubicBezTo>
                    <a:pt x="14449" y="355139"/>
                    <a:pt x="28737" y="333231"/>
                    <a:pt x="57312" y="323706"/>
                  </a:cubicBezTo>
                  <a:cubicBezTo>
                    <a:pt x="76362" y="317039"/>
                    <a:pt x="97317" y="313229"/>
                    <a:pt x="116367" y="306561"/>
                  </a:cubicBezTo>
                  <a:cubicBezTo>
                    <a:pt x="172564" y="287511"/>
                    <a:pt x="181137" y="266556"/>
                    <a:pt x="149704" y="216074"/>
                  </a:cubicBezTo>
                  <a:cubicBezTo>
                    <a:pt x="121129" y="171306"/>
                    <a:pt x="120177" y="121776"/>
                    <a:pt x="130654" y="73199"/>
                  </a:cubicBezTo>
                  <a:cubicBezTo>
                    <a:pt x="139227" y="31289"/>
                    <a:pt x="169707" y="10334"/>
                    <a:pt x="213522" y="7476"/>
                  </a:cubicBezTo>
                  <a:cubicBezTo>
                    <a:pt x="259242" y="4619"/>
                    <a:pt x="296389" y="19859"/>
                    <a:pt x="311629" y="65579"/>
                  </a:cubicBezTo>
                  <a:cubicBezTo>
                    <a:pt x="329727" y="118919"/>
                    <a:pt x="324012" y="171306"/>
                    <a:pt x="291627" y="220836"/>
                  </a:cubicBezTo>
                  <a:cubicBezTo>
                    <a:pt x="263052" y="263699"/>
                    <a:pt x="270672" y="284654"/>
                    <a:pt x="318297" y="303704"/>
                  </a:cubicBezTo>
                  <a:cubicBezTo>
                    <a:pt x="340204" y="312276"/>
                    <a:pt x="364017" y="317039"/>
                    <a:pt x="386877" y="323706"/>
                  </a:cubicBezTo>
                  <a:cubicBezTo>
                    <a:pt x="409737" y="330374"/>
                    <a:pt x="425929" y="345614"/>
                    <a:pt x="431644" y="369426"/>
                  </a:cubicBezTo>
                  <a:cubicBezTo>
                    <a:pt x="439264" y="400859"/>
                    <a:pt x="438312" y="424671"/>
                    <a:pt x="393544" y="421814"/>
                  </a:cubicBezTo>
                  <a:cubicBezTo>
                    <a:pt x="334489" y="417051"/>
                    <a:pt x="277339" y="419909"/>
                    <a:pt x="220189" y="419909"/>
                  </a:cubicBezTo>
                  <a:close/>
                </a:path>
              </a:pathLst>
            </a:custGeom>
            <a:grpFill/>
            <a:ln w="9525" cap="flat">
              <a:noFill/>
              <a:prstDash val="solid"/>
              <a:miter/>
            </a:ln>
          </p:spPr>
          <p:txBody>
            <a:bodyPr rtlCol="0" anchor="ctr"/>
            <a:lstStyle/>
            <a:p>
              <a:endParaRPr lang="en-US"/>
            </a:p>
          </p:txBody>
        </p:sp>
      </p:grpSp>
      <p:grpSp>
        <p:nvGrpSpPr>
          <p:cNvPr id="1475" name="Group 1474">
            <a:extLst>
              <a:ext uri="{FF2B5EF4-FFF2-40B4-BE49-F238E27FC236}">
                <a16:creationId xmlns:a16="http://schemas.microsoft.com/office/drawing/2014/main" id="{D6854ABB-BA04-1243-B9A8-8BA0FBA34883}"/>
              </a:ext>
            </a:extLst>
          </p:cNvPr>
          <p:cNvGrpSpPr/>
          <p:nvPr/>
        </p:nvGrpSpPr>
        <p:grpSpPr>
          <a:xfrm>
            <a:off x="9115846" y="5141757"/>
            <a:ext cx="242883" cy="214236"/>
            <a:chOff x="5799277" y="3205850"/>
            <a:chExt cx="575329" cy="507471"/>
          </a:xfrm>
          <a:solidFill>
            <a:srgbClr val="FAA719"/>
          </a:solidFill>
        </p:grpSpPr>
        <p:sp>
          <p:nvSpPr>
            <p:cNvPr id="1476" name="Freeform: Shape 1222">
              <a:extLst>
                <a:ext uri="{FF2B5EF4-FFF2-40B4-BE49-F238E27FC236}">
                  <a16:creationId xmlns:a16="http://schemas.microsoft.com/office/drawing/2014/main" id="{98E7DCD2-9B5F-9B40-8234-96FCE0CF41EF}"/>
                </a:ext>
              </a:extLst>
            </p:cNvPr>
            <p:cNvSpPr/>
            <p:nvPr/>
          </p:nvSpPr>
          <p:spPr>
            <a:xfrm>
              <a:off x="6098381" y="3205850"/>
              <a:ext cx="276225" cy="419100"/>
            </a:xfrm>
            <a:custGeom>
              <a:avLst/>
              <a:gdLst>
                <a:gd name="connsiteX0" fmla="*/ 7144 w 276225"/>
                <a:gd name="connsiteY0" fmla="*/ 159332 h 419100"/>
                <a:gd name="connsiteX1" fmla="*/ 113824 w 276225"/>
                <a:gd name="connsiteY1" fmla="*/ 25982 h 419100"/>
                <a:gd name="connsiteX2" fmla="*/ 168116 w 276225"/>
                <a:gd name="connsiteY2" fmla="*/ 26934 h 419100"/>
                <a:gd name="connsiteX3" fmla="*/ 270034 w 276225"/>
                <a:gd name="connsiteY3" fmla="*/ 153617 h 419100"/>
                <a:gd name="connsiteX4" fmla="*/ 207169 w 276225"/>
                <a:gd name="connsiteY4" fmla="*/ 234580 h 419100"/>
                <a:gd name="connsiteX5" fmla="*/ 208121 w 276225"/>
                <a:gd name="connsiteY5" fmla="*/ 346022 h 419100"/>
                <a:gd name="connsiteX6" fmla="*/ 139541 w 276225"/>
                <a:gd name="connsiteY6" fmla="*/ 413650 h 419100"/>
                <a:gd name="connsiteX7" fmla="*/ 71914 w 276225"/>
                <a:gd name="connsiteY7" fmla="*/ 345070 h 419100"/>
                <a:gd name="connsiteX8" fmla="*/ 72866 w 276225"/>
                <a:gd name="connsiteY8" fmla="*/ 221245 h 419100"/>
                <a:gd name="connsiteX9" fmla="*/ 7144 w 276225"/>
                <a:gd name="connsiteY9" fmla="*/ 159332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419100">
                  <a:moveTo>
                    <a:pt x="7144" y="159332"/>
                  </a:moveTo>
                  <a:cubicBezTo>
                    <a:pt x="50959" y="105040"/>
                    <a:pt x="83344" y="66940"/>
                    <a:pt x="113824" y="25982"/>
                  </a:cubicBezTo>
                  <a:cubicBezTo>
                    <a:pt x="133826" y="-688"/>
                    <a:pt x="149066" y="2170"/>
                    <a:pt x="168116" y="26934"/>
                  </a:cubicBezTo>
                  <a:cubicBezTo>
                    <a:pt x="199549" y="66940"/>
                    <a:pt x="231934" y="105992"/>
                    <a:pt x="270034" y="153617"/>
                  </a:cubicBezTo>
                  <a:cubicBezTo>
                    <a:pt x="200501" y="150759"/>
                    <a:pt x="205264" y="192670"/>
                    <a:pt x="207169" y="234580"/>
                  </a:cubicBezTo>
                  <a:cubicBezTo>
                    <a:pt x="209074" y="271727"/>
                    <a:pt x="203359" y="309827"/>
                    <a:pt x="208121" y="346022"/>
                  </a:cubicBezTo>
                  <a:cubicBezTo>
                    <a:pt x="214789" y="402220"/>
                    <a:pt x="191929" y="412697"/>
                    <a:pt x="139541" y="413650"/>
                  </a:cubicBezTo>
                  <a:cubicBezTo>
                    <a:pt x="85249" y="414602"/>
                    <a:pt x="66199" y="398409"/>
                    <a:pt x="71914" y="345070"/>
                  </a:cubicBezTo>
                  <a:cubicBezTo>
                    <a:pt x="76676" y="304112"/>
                    <a:pt x="70961" y="262202"/>
                    <a:pt x="72866" y="221245"/>
                  </a:cubicBezTo>
                  <a:cubicBezTo>
                    <a:pt x="76676" y="181240"/>
                    <a:pt x="72866" y="149807"/>
                    <a:pt x="7144" y="159332"/>
                  </a:cubicBezTo>
                  <a:close/>
                </a:path>
              </a:pathLst>
            </a:custGeom>
            <a:grpFill/>
            <a:ln w="9525" cap="flat">
              <a:noFill/>
              <a:prstDash val="solid"/>
              <a:miter/>
            </a:ln>
          </p:spPr>
          <p:txBody>
            <a:bodyPr rtlCol="0" anchor="ctr"/>
            <a:lstStyle/>
            <a:p>
              <a:endParaRPr lang="en-US"/>
            </a:p>
          </p:txBody>
        </p:sp>
        <p:sp>
          <p:nvSpPr>
            <p:cNvPr id="1477" name="Freeform: Shape 1223">
              <a:extLst>
                <a:ext uri="{FF2B5EF4-FFF2-40B4-BE49-F238E27FC236}">
                  <a16:creationId xmlns:a16="http://schemas.microsoft.com/office/drawing/2014/main" id="{BBC746EC-7EB0-F640-A4CD-B8FA36D4594D}"/>
                </a:ext>
              </a:extLst>
            </p:cNvPr>
            <p:cNvSpPr/>
            <p:nvPr/>
          </p:nvSpPr>
          <p:spPr>
            <a:xfrm>
              <a:off x="5802121" y="3637121"/>
              <a:ext cx="514350" cy="76200"/>
            </a:xfrm>
            <a:custGeom>
              <a:avLst/>
              <a:gdLst>
                <a:gd name="connsiteX0" fmla="*/ 254826 w 514350"/>
                <a:gd name="connsiteY0" fmla="*/ 68104 h 76200"/>
                <a:gd name="connsiteX1" fmla="*/ 48134 w 514350"/>
                <a:gd name="connsiteY1" fmla="*/ 68104 h 76200"/>
                <a:gd name="connsiteX2" fmla="*/ 7176 w 514350"/>
                <a:gd name="connsiteY2" fmla="*/ 40481 h 76200"/>
                <a:gd name="connsiteX3" fmla="*/ 50039 w 514350"/>
                <a:gd name="connsiteY3" fmla="*/ 7144 h 76200"/>
                <a:gd name="connsiteX4" fmla="*/ 470092 w 514350"/>
                <a:gd name="connsiteY4" fmla="*/ 7144 h 76200"/>
                <a:gd name="connsiteX5" fmla="*/ 507239 w 514350"/>
                <a:gd name="connsiteY5" fmla="*/ 39529 h 76200"/>
                <a:gd name="connsiteX6" fmla="*/ 469139 w 514350"/>
                <a:gd name="connsiteY6" fmla="*/ 69056 h 76200"/>
                <a:gd name="connsiteX7" fmla="*/ 254826 w 514350"/>
                <a:gd name="connsiteY7" fmla="*/ 6810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 h="76200">
                  <a:moveTo>
                    <a:pt x="254826" y="68104"/>
                  </a:moveTo>
                  <a:cubicBezTo>
                    <a:pt x="186247" y="68104"/>
                    <a:pt x="116714" y="68104"/>
                    <a:pt x="48134" y="68104"/>
                  </a:cubicBezTo>
                  <a:cubicBezTo>
                    <a:pt x="29084" y="68104"/>
                    <a:pt x="7176" y="71914"/>
                    <a:pt x="7176" y="40481"/>
                  </a:cubicBezTo>
                  <a:cubicBezTo>
                    <a:pt x="6224" y="8096"/>
                    <a:pt x="26226" y="7144"/>
                    <a:pt x="50039" y="7144"/>
                  </a:cubicBezTo>
                  <a:cubicBezTo>
                    <a:pt x="190057" y="7144"/>
                    <a:pt x="330074" y="7144"/>
                    <a:pt x="470092" y="7144"/>
                  </a:cubicBezTo>
                  <a:cubicBezTo>
                    <a:pt x="493904" y="7144"/>
                    <a:pt x="507239" y="11906"/>
                    <a:pt x="507239" y="39529"/>
                  </a:cubicBezTo>
                  <a:cubicBezTo>
                    <a:pt x="508192" y="70009"/>
                    <a:pt x="490094" y="69056"/>
                    <a:pt x="469139" y="69056"/>
                  </a:cubicBezTo>
                  <a:cubicBezTo>
                    <a:pt x="396749" y="68104"/>
                    <a:pt x="325311" y="68104"/>
                    <a:pt x="254826" y="68104"/>
                  </a:cubicBezTo>
                  <a:close/>
                </a:path>
              </a:pathLst>
            </a:custGeom>
            <a:grpFill/>
            <a:ln w="9525" cap="flat">
              <a:noFill/>
              <a:prstDash val="solid"/>
              <a:miter/>
            </a:ln>
          </p:spPr>
          <p:txBody>
            <a:bodyPr rtlCol="0" anchor="ctr"/>
            <a:lstStyle/>
            <a:p>
              <a:endParaRPr lang="en-US"/>
            </a:p>
          </p:txBody>
        </p:sp>
        <p:sp>
          <p:nvSpPr>
            <p:cNvPr id="1478" name="Freeform: Shape 1224">
              <a:extLst>
                <a:ext uri="{FF2B5EF4-FFF2-40B4-BE49-F238E27FC236}">
                  <a16:creationId xmlns:a16="http://schemas.microsoft.com/office/drawing/2014/main" id="{783C897F-8F8A-7B41-9E13-00C01376D2A9}"/>
                </a:ext>
              </a:extLst>
            </p:cNvPr>
            <p:cNvSpPr/>
            <p:nvPr/>
          </p:nvSpPr>
          <p:spPr>
            <a:xfrm>
              <a:off x="5984081" y="3389703"/>
              <a:ext cx="142875" cy="238125"/>
            </a:xfrm>
            <a:custGeom>
              <a:avLst/>
              <a:gdLst>
                <a:gd name="connsiteX0" fmla="*/ 140494 w 142875"/>
                <a:gd name="connsiteY0" fmla="*/ 123117 h 238125"/>
                <a:gd name="connsiteX1" fmla="*/ 140494 w 142875"/>
                <a:gd name="connsiteY1" fmla="*/ 146929 h 238125"/>
                <a:gd name="connsiteX2" fmla="*/ 29051 w 142875"/>
                <a:gd name="connsiteY2" fmla="*/ 227892 h 238125"/>
                <a:gd name="connsiteX3" fmla="*/ 7144 w 142875"/>
                <a:gd name="connsiteY3" fmla="*/ 192649 h 238125"/>
                <a:gd name="connsiteX4" fmla="*/ 7144 w 142875"/>
                <a:gd name="connsiteY4" fmla="*/ 92637 h 238125"/>
                <a:gd name="connsiteX5" fmla="*/ 121444 w 142875"/>
                <a:gd name="connsiteY5" fmla="*/ 15484 h 238125"/>
                <a:gd name="connsiteX6" fmla="*/ 140494 w 142875"/>
                <a:gd name="connsiteY6" fmla="*/ 46917 h 238125"/>
                <a:gd name="connsiteX7" fmla="*/ 140494 w 142875"/>
                <a:gd name="connsiteY7" fmla="*/ 12311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238125">
                  <a:moveTo>
                    <a:pt x="140494" y="123117"/>
                  </a:moveTo>
                  <a:cubicBezTo>
                    <a:pt x="140494" y="130737"/>
                    <a:pt x="140494" y="138357"/>
                    <a:pt x="140494" y="146929"/>
                  </a:cubicBezTo>
                  <a:cubicBezTo>
                    <a:pt x="140494" y="225987"/>
                    <a:pt x="107156" y="248847"/>
                    <a:pt x="29051" y="227892"/>
                  </a:cubicBezTo>
                  <a:cubicBezTo>
                    <a:pt x="8096" y="222177"/>
                    <a:pt x="7144" y="208842"/>
                    <a:pt x="7144" y="192649"/>
                  </a:cubicBezTo>
                  <a:cubicBezTo>
                    <a:pt x="7144" y="159312"/>
                    <a:pt x="7144" y="125974"/>
                    <a:pt x="7144" y="92637"/>
                  </a:cubicBezTo>
                  <a:cubicBezTo>
                    <a:pt x="7144" y="19294"/>
                    <a:pt x="49054" y="-8328"/>
                    <a:pt x="121444" y="15484"/>
                  </a:cubicBezTo>
                  <a:cubicBezTo>
                    <a:pt x="138589" y="21199"/>
                    <a:pt x="140494" y="32629"/>
                    <a:pt x="140494" y="46917"/>
                  </a:cubicBezTo>
                  <a:cubicBezTo>
                    <a:pt x="140494" y="71682"/>
                    <a:pt x="140494" y="97399"/>
                    <a:pt x="140494" y="123117"/>
                  </a:cubicBezTo>
                  <a:close/>
                </a:path>
              </a:pathLst>
            </a:custGeom>
            <a:grpFill/>
            <a:ln w="9525" cap="flat">
              <a:noFill/>
              <a:prstDash val="solid"/>
              <a:miter/>
            </a:ln>
          </p:spPr>
          <p:txBody>
            <a:bodyPr rtlCol="0" anchor="ctr"/>
            <a:lstStyle/>
            <a:p>
              <a:endParaRPr lang="en-US"/>
            </a:p>
          </p:txBody>
        </p:sp>
        <p:sp>
          <p:nvSpPr>
            <p:cNvPr id="1479" name="Freeform: Shape 1225">
              <a:extLst>
                <a:ext uri="{FF2B5EF4-FFF2-40B4-BE49-F238E27FC236}">
                  <a16:creationId xmlns:a16="http://schemas.microsoft.com/office/drawing/2014/main" id="{0E33CAD2-FAF8-E74B-A543-82B585412221}"/>
                </a:ext>
              </a:extLst>
            </p:cNvPr>
            <p:cNvSpPr/>
            <p:nvPr/>
          </p:nvSpPr>
          <p:spPr>
            <a:xfrm>
              <a:off x="5799277" y="3499522"/>
              <a:ext cx="152400" cy="123825"/>
            </a:xfrm>
            <a:custGeom>
              <a:avLst/>
              <a:gdLst>
                <a:gd name="connsiteX0" fmla="*/ 81458 w 152400"/>
                <a:gd name="connsiteY0" fmla="*/ 117120 h 123825"/>
                <a:gd name="connsiteX1" fmla="*/ 7163 w 152400"/>
                <a:gd name="connsiteY1" fmla="*/ 64733 h 123825"/>
                <a:gd name="connsiteX2" fmla="*/ 80505 w 152400"/>
                <a:gd name="connsiteY2" fmla="*/ 7583 h 123825"/>
                <a:gd name="connsiteX3" fmla="*/ 148133 w 152400"/>
                <a:gd name="connsiteY3" fmla="*/ 63780 h 123825"/>
                <a:gd name="connsiteX4" fmla="*/ 81458 w 152400"/>
                <a:gd name="connsiteY4" fmla="*/ 117120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23825">
                  <a:moveTo>
                    <a:pt x="81458" y="117120"/>
                  </a:moveTo>
                  <a:cubicBezTo>
                    <a:pt x="39548" y="119978"/>
                    <a:pt x="7163" y="125693"/>
                    <a:pt x="7163" y="64733"/>
                  </a:cubicBezTo>
                  <a:cubicBezTo>
                    <a:pt x="6210" y="915"/>
                    <a:pt x="41453" y="9488"/>
                    <a:pt x="80505" y="7583"/>
                  </a:cubicBezTo>
                  <a:cubicBezTo>
                    <a:pt x="122415" y="5678"/>
                    <a:pt x="149085" y="7583"/>
                    <a:pt x="148133" y="63780"/>
                  </a:cubicBezTo>
                  <a:cubicBezTo>
                    <a:pt x="148133" y="123788"/>
                    <a:pt x="116700" y="121883"/>
                    <a:pt x="81458" y="117120"/>
                  </a:cubicBezTo>
                  <a:close/>
                </a:path>
              </a:pathLst>
            </a:custGeom>
            <a:grpFill/>
            <a:ln w="9525" cap="flat">
              <a:noFill/>
              <a:prstDash val="solid"/>
              <a:miter/>
            </a:ln>
          </p:spPr>
          <p:txBody>
            <a:bodyPr rtlCol="0" anchor="ctr"/>
            <a:lstStyle/>
            <a:p>
              <a:endParaRPr lang="en-US"/>
            </a:p>
          </p:txBody>
        </p:sp>
      </p:grpSp>
      <p:pic>
        <p:nvPicPr>
          <p:cNvPr id="1480" name="Graphic 1479">
            <a:extLst>
              <a:ext uri="{FF2B5EF4-FFF2-40B4-BE49-F238E27FC236}">
                <a16:creationId xmlns:a16="http://schemas.microsoft.com/office/drawing/2014/main" id="{3D634BD1-3386-FD43-883B-E1A6C9CC98CD}"/>
              </a:ext>
            </a:extLst>
          </p:cNvPr>
          <p:cNvPicPr>
            <a:picLocks noChangeAspect="1"/>
          </p:cNvPicPr>
          <p:nvPr/>
        </p:nvPicPr>
        <p:blipFill>
          <a:blip r:embed="rId58">
            <a:extLst>
              <a:ext uri="{28A0092B-C50C-407E-A947-70E740481C1C}">
                <a14:useLocalDpi xmlns:a14="http://schemas.microsoft.com/office/drawing/2010/main" val="0"/>
              </a:ext>
              <a:ext uri="{96DAC541-7B7A-43D3-8B79-37D633B846F1}">
                <asvg:svgBlip xmlns:asvg="http://schemas.microsoft.com/office/drawing/2016/SVG/main" r:embed="rId59"/>
              </a:ext>
            </a:extLst>
          </a:blip>
          <a:stretch>
            <a:fillRect/>
          </a:stretch>
        </p:blipFill>
        <p:spPr>
          <a:xfrm>
            <a:off x="10979140" y="5090500"/>
            <a:ext cx="123825" cy="238125"/>
          </a:xfrm>
          <a:prstGeom prst="rect">
            <a:avLst/>
          </a:prstGeom>
        </p:spPr>
      </p:pic>
      <p:pic>
        <p:nvPicPr>
          <p:cNvPr id="1481" name="Graphic 1480">
            <a:extLst>
              <a:ext uri="{FF2B5EF4-FFF2-40B4-BE49-F238E27FC236}">
                <a16:creationId xmlns:a16="http://schemas.microsoft.com/office/drawing/2014/main" id="{1AFD2CA6-740A-3947-823C-EBA329DC2697}"/>
              </a:ext>
            </a:extLst>
          </p:cNvPr>
          <p:cNvPicPr>
            <a:picLocks noChangeAspect="1"/>
          </p:cNvPicPr>
          <p:nvPr/>
        </p:nvPicPr>
        <p:blipFill>
          <a:blip r:embed="rId60">
            <a:extLst>
              <a:ext uri="{28A0092B-C50C-407E-A947-70E740481C1C}">
                <a14:useLocalDpi xmlns:a14="http://schemas.microsoft.com/office/drawing/2010/main" val="0"/>
              </a:ext>
              <a:ext uri="{96DAC541-7B7A-43D3-8B79-37D633B846F1}">
                <asvg:svgBlip xmlns:asvg="http://schemas.microsoft.com/office/drawing/2016/SVG/main" r:embed="rId61"/>
              </a:ext>
            </a:extLst>
          </a:blip>
          <a:stretch>
            <a:fillRect/>
          </a:stretch>
        </p:blipFill>
        <p:spPr>
          <a:xfrm>
            <a:off x="11272174" y="5097642"/>
            <a:ext cx="257590" cy="275355"/>
          </a:xfrm>
          <a:prstGeom prst="rect">
            <a:avLst/>
          </a:prstGeom>
        </p:spPr>
      </p:pic>
      <p:pic>
        <p:nvPicPr>
          <p:cNvPr id="1482" name="Graphic 1481">
            <a:extLst>
              <a:ext uri="{FF2B5EF4-FFF2-40B4-BE49-F238E27FC236}">
                <a16:creationId xmlns:a16="http://schemas.microsoft.com/office/drawing/2014/main" id="{F95A4F22-0CD1-AB41-8B9B-C25CD6975783}"/>
              </a:ext>
            </a:extLst>
          </p:cNvPr>
          <p:cNvPicPr>
            <a:picLocks noChangeAspect="1"/>
          </p:cNvPicPr>
          <p:nvPr/>
        </p:nvPicPr>
        <p:blipFill>
          <a:blip r:embed="rId62">
            <a:extLst>
              <a:ext uri="{28A0092B-C50C-407E-A947-70E740481C1C}">
                <a14:useLocalDpi xmlns:a14="http://schemas.microsoft.com/office/drawing/2010/main" val="0"/>
              </a:ext>
              <a:ext uri="{96DAC541-7B7A-43D3-8B79-37D633B846F1}">
                <asvg:svgBlip xmlns:asvg="http://schemas.microsoft.com/office/drawing/2016/SVG/main" r:embed="rId63"/>
              </a:ext>
            </a:extLst>
          </a:blip>
          <a:stretch>
            <a:fillRect/>
          </a:stretch>
        </p:blipFill>
        <p:spPr>
          <a:xfrm>
            <a:off x="10594918" y="5097403"/>
            <a:ext cx="238125" cy="238125"/>
          </a:xfrm>
          <a:prstGeom prst="rect">
            <a:avLst/>
          </a:prstGeom>
        </p:spPr>
      </p:pic>
      <p:pic>
        <p:nvPicPr>
          <p:cNvPr id="1483" name="Graphic 1482">
            <a:extLst>
              <a:ext uri="{FF2B5EF4-FFF2-40B4-BE49-F238E27FC236}">
                <a16:creationId xmlns:a16="http://schemas.microsoft.com/office/drawing/2014/main" id="{E9AB969C-18D8-F641-832C-1CE0845FDF70}"/>
              </a:ext>
            </a:extLst>
          </p:cNvPr>
          <p:cNvPicPr>
            <a:picLocks noChangeAspect="1"/>
          </p:cNvPicPr>
          <p:nvPr/>
        </p:nvPicPr>
        <p:blipFill>
          <a:blip r:embed="rId64">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a:xfrm>
            <a:off x="10132419" y="5116453"/>
            <a:ext cx="247650" cy="219075"/>
          </a:xfrm>
          <a:prstGeom prst="rect">
            <a:avLst/>
          </a:prstGeom>
        </p:spPr>
      </p:pic>
      <p:sp>
        <p:nvSpPr>
          <p:cNvPr id="1484" name="Freeform: Shape 1230">
            <a:extLst>
              <a:ext uri="{FF2B5EF4-FFF2-40B4-BE49-F238E27FC236}">
                <a16:creationId xmlns:a16="http://schemas.microsoft.com/office/drawing/2014/main" id="{D59A7889-4DD8-3843-9389-7AE7236CC0F5}"/>
              </a:ext>
            </a:extLst>
          </p:cNvPr>
          <p:cNvSpPr/>
          <p:nvPr/>
        </p:nvSpPr>
        <p:spPr>
          <a:xfrm>
            <a:off x="4298296" y="5625957"/>
            <a:ext cx="228029" cy="206406"/>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solidFill>
            <a:srgbClr val="364F6F"/>
          </a:solidFill>
          <a:ln w="9525" cap="flat">
            <a:noFill/>
            <a:prstDash val="solid"/>
            <a:miter/>
          </a:ln>
        </p:spPr>
        <p:txBody>
          <a:bodyPr rtlCol="0" anchor="ctr"/>
          <a:lstStyle/>
          <a:p>
            <a:endParaRPr lang="en-US"/>
          </a:p>
        </p:txBody>
      </p:sp>
      <p:grpSp>
        <p:nvGrpSpPr>
          <p:cNvPr id="1485" name="Group 1484">
            <a:extLst>
              <a:ext uri="{FF2B5EF4-FFF2-40B4-BE49-F238E27FC236}">
                <a16:creationId xmlns:a16="http://schemas.microsoft.com/office/drawing/2014/main" id="{D600757F-9735-B340-A034-E0CD72867666}"/>
              </a:ext>
            </a:extLst>
          </p:cNvPr>
          <p:cNvGrpSpPr/>
          <p:nvPr/>
        </p:nvGrpSpPr>
        <p:grpSpPr>
          <a:xfrm>
            <a:off x="4822591" y="5589212"/>
            <a:ext cx="311699" cy="341799"/>
            <a:chOff x="5713299" y="3033825"/>
            <a:chExt cx="738337" cy="809636"/>
          </a:xfrm>
          <a:solidFill>
            <a:srgbClr val="364F6F"/>
          </a:solidFill>
        </p:grpSpPr>
        <p:sp>
          <p:nvSpPr>
            <p:cNvPr id="1486" name="Freeform: Shape 1232">
              <a:extLst>
                <a:ext uri="{FF2B5EF4-FFF2-40B4-BE49-F238E27FC236}">
                  <a16:creationId xmlns:a16="http://schemas.microsoft.com/office/drawing/2014/main" id="{D15A645C-5489-F749-83AB-1DA6F8A6EDF3}"/>
                </a:ext>
              </a:extLst>
            </p:cNvPr>
            <p:cNvSpPr/>
            <p:nvPr/>
          </p:nvSpPr>
          <p:spPr>
            <a:xfrm>
              <a:off x="5945029" y="3300536"/>
              <a:ext cx="276225" cy="542925"/>
            </a:xfrm>
            <a:custGeom>
              <a:avLst/>
              <a:gdLst>
                <a:gd name="connsiteX0" fmla="*/ 270986 w 276225"/>
                <a:gd name="connsiteY0" fmla="*/ 136748 h 542925"/>
                <a:gd name="connsiteX1" fmla="*/ 270986 w 276225"/>
                <a:gd name="connsiteY1" fmla="*/ 222473 h 542925"/>
                <a:gd name="connsiteX2" fmla="*/ 241459 w 276225"/>
                <a:gd name="connsiteY2" fmla="*/ 269145 h 542925"/>
                <a:gd name="connsiteX3" fmla="*/ 214789 w 276225"/>
                <a:gd name="connsiteY3" fmla="*/ 309150 h 542925"/>
                <a:gd name="connsiteX4" fmla="*/ 196691 w 276225"/>
                <a:gd name="connsiteY4" fmla="*/ 493935 h 542925"/>
                <a:gd name="connsiteX5" fmla="*/ 141446 w 276225"/>
                <a:gd name="connsiteY5" fmla="*/ 541560 h 542925"/>
                <a:gd name="connsiteX6" fmla="*/ 85249 w 276225"/>
                <a:gd name="connsiteY6" fmla="*/ 494888 h 542925"/>
                <a:gd name="connsiteX7" fmla="*/ 66199 w 276225"/>
                <a:gd name="connsiteY7" fmla="*/ 319628 h 542925"/>
                <a:gd name="connsiteX8" fmla="*/ 29051 w 276225"/>
                <a:gd name="connsiteY8" fmla="*/ 266288 h 542925"/>
                <a:gd name="connsiteX9" fmla="*/ 7144 w 276225"/>
                <a:gd name="connsiteY9" fmla="*/ 229140 h 542925"/>
                <a:gd name="connsiteX10" fmla="*/ 7144 w 276225"/>
                <a:gd name="connsiteY10" fmla="*/ 48165 h 542925"/>
                <a:gd name="connsiteX11" fmla="*/ 54769 w 276225"/>
                <a:gd name="connsiteY11" fmla="*/ 11018 h 542925"/>
                <a:gd name="connsiteX12" fmla="*/ 223361 w 276225"/>
                <a:gd name="connsiteY12" fmla="*/ 10065 h 542925"/>
                <a:gd name="connsiteX13" fmla="*/ 270034 w 276225"/>
                <a:gd name="connsiteY13" fmla="*/ 45308 h 542925"/>
                <a:gd name="connsiteX14" fmla="*/ 270986 w 276225"/>
                <a:gd name="connsiteY14" fmla="*/ 136748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225" h="542925">
                  <a:moveTo>
                    <a:pt x="270986" y="136748"/>
                  </a:moveTo>
                  <a:cubicBezTo>
                    <a:pt x="270986" y="165323"/>
                    <a:pt x="270986" y="193898"/>
                    <a:pt x="270986" y="222473"/>
                  </a:cubicBezTo>
                  <a:cubicBezTo>
                    <a:pt x="270986" y="244380"/>
                    <a:pt x="267176" y="263430"/>
                    <a:pt x="241459" y="269145"/>
                  </a:cubicBezTo>
                  <a:cubicBezTo>
                    <a:pt x="220504" y="273908"/>
                    <a:pt x="216694" y="290100"/>
                    <a:pt x="214789" y="309150"/>
                  </a:cubicBezTo>
                  <a:cubicBezTo>
                    <a:pt x="209074" y="371063"/>
                    <a:pt x="201454" y="432023"/>
                    <a:pt x="196691" y="493935"/>
                  </a:cubicBezTo>
                  <a:cubicBezTo>
                    <a:pt x="193834" y="530130"/>
                    <a:pt x="177641" y="541560"/>
                    <a:pt x="141446" y="541560"/>
                  </a:cubicBezTo>
                  <a:cubicBezTo>
                    <a:pt x="107156" y="541560"/>
                    <a:pt x="88106" y="532988"/>
                    <a:pt x="85249" y="494888"/>
                  </a:cubicBezTo>
                  <a:cubicBezTo>
                    <a:pt x="81439" y="436785"/>
                    <a:pt x="72866" y="378683"/>
                    <a:pt x="66199" y="319628"/>
                  </a:cubicBezTo>
                  <a:cubicBezTo>
                    <a:pt x="63341" y="294863"/>
                    <a:pt x="59531" y="272955"/>
                    <a:pt x="29051" y="266288"/>
                  </a:cubicBezTo>
                  <a:cubicBezTo>
                    <a:pt x="10001" y="262478"/>
                    <a:pt x="7144" y="246285"/>
                    <a:pt x="7144" y="229140"/>
                  </a:cubicBezTo>
                  <a:cubicBezTo>
                    <a:pt x="7144" y="169133"/>
                    <a:pt x="7144" y="108173"/>
                    <a:pt x="7144" y="48165"/>
                  </a:cubicBezTo>
                  <a:cubicBezTo>
                    <a:pt x="7144" y="13875"/>
                    <a:pt x="23336" y="540"/>
                    <a:pt x="54769" y="11018"/>
                  </a:cubicBezTo>
                  <a:cubicBezTo>
                    <a:pt x="110966" y="29115"/>
                    <a:pt x="167164" y="28163"/>
                    <a:pt x="223361" y="10065"/>
                  </a:cubicBezTo>
                  <a:cubicBezTo>
                    <a:pt x="254794" y="540"/>
                    <a:pt x="269082" y="14828"/>
                    <a:pt x="270034" y="45308"/>
                  </a:cubicBezTo>
                  <a:cubicBezTo>
                    <a:pt x="270986" y="76740"/>
                    <a:pt x="270986" y="106268"/>
                    <a:pt x="270986" y="136748"/>
                  </a:cubicBezTo>
                  <a:close/>
                </a:path>
              </a:pathLst>
            </a:custGeom>
            <a:grpFill/>
            <a:ln w="9525" cap="flat">
              <a:noFill/>
              <a:prstDash val="solid"/>
              <a:miter/>
            </a:ln>
          </p:spPr>
          <p:txBody>
            <a:bodyPr rtlCol="0" anchor="ctr"/>
            <a:lstStyle/>
            <a:p>
              <a:endParaRPr lang="en-US"/>
            </a:p>
          </p:txBody>
        </p:sp>
        <p:sp>
          <p:nvSpPr>
            <p:cNvPr id="1487" name="Freeform: Shape 1233">
              <a:extLst>
                <a:ext uri="{FF2B5EF4-FFF2-40B4-BE49-F238E27FC236}">
                  <a16:creationId xmlns:a16="http://schemas.microsoft.com/office/drawing/2014/main" id="{00AE3310-4DBD-614E-9D8F-F3497C038566}"/>
                </a:ext>
              </a:extLst>
            </p:cNvPr>
            <p:cNvSpPr/>
            <p:nvPr/>
          </p:nvSpPr>
          <p:spPr>
            <a:xfrm>
              <a:off x="6203986" y="3214483"/>
              <a:ext cx="247650" cy="485775"/>
            </a:xfrm>
            <a:custGeom>
              <a:avLst/>
              <a:gdLst>
                <a:gd name="connsiteX0" fmla="*/ 241582 w 247650"/>
                <a:gd name="connsiteY0" fmla="*/ 124694 h 485775"/>
                <a:gd name="connsiteX1" fmla="*/ 241582 w 247650"/>
                <a:gd name="connsiteY1" fmla="*/ 200894 h 485775"/>
                <a:gd name="connsiteX2" fmla="*/ 228247 w 247650"/>
                <a:gd name="connsiteY2" fmla="*/ 233278 h 485775"/>
                <a:gd name="connsiteX3" fmla="*/ 189194 w 247650"/>
                <a:gd name="connsiteY3" fmla="*/ 299953 h 485775"/>
                <a:gd name="connsiteX4" fmla="*/ 175859 w 247650"/>
                <a:gd name="connsiteY4" fmla="*/ 432351 h 485775"/>
                <a:gd name="connsiteX5" fmla="*/ 126329 w 247650"/>
                <a:gd name="connsiteY5" fmla="*/ 480928 h 485775"/>
                <a:gd name="connsiteX6" fmla="*/ 76799 w 247650"/>
                <a:gd name="connsiteY6" fmla="*/ 432351 h 485775"/>
                <a:gd name="connsiteX7" fmla="*/ 67274 w 247650"/>
                <a:gd name="connsiteY7" fmla="*/ 347578 h 485775"/>
                <a:gd name="connsiteX8" fmla="*/ 38699 w 247650"/>
                <a:gd name="connsiteY8" fmla="*/ 105644 h 485775"/>
                <a:gd name="connsiteX9" fmla="*/ 17744 w 247650"/>
                <a:gd name="connsiteY9" fmla="*/ 65639 h 485775"/>
                <a:gd name="connsiteX10" fmla="*/ 12982 w 247650"/>
                <a:gd name="connsiteY10" fmla="*/ 21824 h 485775"/>
                <a:gd name="connsiteX11" fmla="*/ 49177 w 247650"/>
                <a:gd name="connsiteY11" fmla="*/ 9441 h 485775"/>
                <a:gd name="connsiteX12" fmla="*/ 198719 w 247650"/>
                <a:gd name="connsiteY12" fmla="*/ 9441 h 485775"/>
                <a:gd name="connsiteX13" fmla="*/ 240629 w 247650"/>
                <a:gd name="connsiteY13" fmla="*/ 43731 h 485775"/>
                <a:gd name="connsiteX14" fmla="*/ 241582 w 247650"/>
                <a:gd name="connsiteY14" fmla="*/ 12469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650" h="485775">
                  <a:moveTo>
                    <a:pt x="241582" y="124694"/>
                  </a:moveTo>
                  <a:cubicBezTo>
                    <a:pt x="241582" y="150411"/>
                    <a:pt x="241582" y="175176"/>
                    <a:pt x="241582" y="200894"/>
                  </a:cubicBezTo>
                  <a:cubicBezTo>
                    <a:pt x="241582" y="214228"/>
                    <a:pt x="241582" y="230421"/>
                    <a:pt x="228247" y="233278"/>
                  </a:cubicBezTo>
                  <a:cubicBezTo>
                    <a:pt x="189194" y="241851"/>
                    <a:pt x="192052" y="272331"/>
                    <a:pt x="189194" y="299953"/>
                  </a:cubicBezTo>
                  <a:cubicBezTo>
                    <a:pt x="184432" y="343769"/>
                    <a:pt x="179669" y="388536"/>
                    <a:pt x="175859" y="432351"/>
                  </a:cubicBezTo>
                  <a:cubicBezTo>
                    <a:pt x="173954" y="464736"/>
                    <a:pt x="161572" y="480928"/>
                    <a:pt x="126329" y="480928"/>
                  </a:cubicBezTo>
                  <a:cubicBezTo>
                    <a:pt x="90134" y="480928"/>
                    <a:pt x="79657" y="462831"/>
                    <a:pt x="76799" y="432351"/>
                  </a:cubicBezTo>
                  <a:cubicBezTo>
                    <a:pt x="74894" y="403776"/>
                    <a:pt x="69179" y="376153"/>
                    <a:pt x="67274" y="347578"/>
                  </a:cubicBezTo>
                  <a:cubicBezTo>
                    <a:pt x="62512" y="266616"/>
                    <a:pt x="26316" y="189464"/>
                    <a:pt x="38699" y="105644"/>
                  </a:cubicBezTo>
                  <a:cubicBezTo>
                    <a:pt x="41557" y="89451"/>
                    <a:pt x="32032" y="76116"/>
                    <a:pt x="17744" y="65639"/>
                  </a:cubicBezTo>
                  <a:cubicBezTo>
                    <a:pt x="2504" y="54208"/>
                    <a:pt x="6314" y="37064"/>
                    <a:pt x="12982" y="21824"/>
                  </a:cubicBezTo>
                  <a:cubicBezTo>
                    <a:pt x="19649" y="4678"/>
                    <a:pt x="35841" y="5631"/>
                    <a:pt x="49177" y="9441"/>
                  </a:cubicBezTo>
                  <a:cubicBezTo>
                    <a:pt x="98707" y="23728"/>
                    <a:pt x="148237" y="23728"/>
                    <a:pt x="198719" y="9441"/>
                  </a:cubicBezTo>
                  <a:cubicBezTo>
                    <a:pt x="226341" y="1821"/>
                    <a:pt x="241582" y="14203"/>
                    <a:pt x="240629" y="43731"/>
                  </a:cubicBezTo>
                  <a:cubicBezTo>
                    <a:pt x="241582" y="70401"/>
                    <a:pt x="241582" y="98024"/>
                    <a:pt x="241582" y="124694"/>
                  </a:cubicBezTo>
                  <a:close/>
                </a:path>
              </a:pathLst>
            </a:custGeom>
            <a:grpFill/>
            <a:ln w="9525" cap="flat">
              <a:noFill/>
              <a:prstDash val="solid"/>
              <a:miter/>
            </a:ln>
          </p:spPr>
          <p:txBody>
            <a:bodyPr rtlCol="0" anchor="ctr"/>
            <a:lstStyle/>
            <a:p>
              <a:endParaRPr lang="en-US"/>
            </a:p>
          </p:txBody>
        </p:sp>
        <p:sp>
          <p:nvSpPr>
            <p:cNvPr id="1488" name="Freeform: Shape 1234">
              <a:extLst>
                <a:ext uri="{FF2B5EF4-FFF2-40B4-BE49-F238E27FC236}">
                  <a16:creationId xmlns:a16="http://schemas.microsoft.com/office/drawing/2014/main" id="{3DD7A250-4FAF-144B-8417-5F8CF84C3E86}"/>
                </a:ext>
              </a:extLst>
            </p:cNvPr>
            <p:cNvSpPr/>
            <p:nvPr/>
          </p:nvSpPr>
          <p:spPr>
            <a:xfrm>
              <a:off x="5713299" y="3213260"/>
              <a:ext cx="238125" cy="485775"/>
            </a:xfrm>
            <a:custGeom>
              <a:avLst/>
              <a:gdLst>
                <a:gd name="connsiteX0" fmla="*/ 123621 w 238125"/>
                <a:gd name="connsiteY0" fmla="*/ 480247 h 485775"/>
                <a:gd name="connsiteX1" fmla="*/ 73138 w 238125"/>
                <a:gd name="connsiteY1" fmla="*/ 438337 h 485775"/>
                <a:gd name="connsiteX2" fmla="*/ 57898 w 238125"/>
                <a:gd name="connsiteY2" fmla="*/ 282127 h 485775"/>
                <a:gd name="connsiteX3" fmla="*/ 42658 w 238125"/>
                <a:gd name="connsiteY3" fmla="*/ 244979 h 485775"/>
                <a:gd name="connsiteX4" fmla="*/ 7416 w 238125"/>
                <a:gd name="connsiteY4" fmla="*/ 173542 h 485775"/>
                <a:gd name="connsiteX5" fmla="*/ 7416 w 238125"/>
                <a:gd name="connsiteY5" fmla="*/ 49717 h 485775"/>
                <a:gd name="connsiteX6" fmla="*/ 53136 w 238125"/>
                <a:gd name="connsiteY6" fmla="*/ 10664 h 485775"/>
                <a:gd name="connsiteX7" fmla="*/ 193153 w 238125"/>
                <a:gd name="connsiteY7" fmla="*/ 10664 h 485775"/>
                <a:gd name="connsiteX8" fmla="*/ 234111 w 238125"/>
                <a:gd name="connsiteY8" fmla="*/ 22094 h 485775"/>
                <a:gd name="connsiteX9" fmla="*/ 225538 w 238125"/>
                <a:gd name="connsiteY9" fmla="*/ 68767 h 485775"/>
                <a:gd name="connsiteX10" fmla="*/ 209346 w 238125"/>
                <a:gd name="connsiteY10" fmla="*/ 105914 h 485775"/>
                <a:gd name="connsiteX11" fmla="*/ 170293 w 238125"/>
                <a:gd name="connsiteY11" fmla="*/ 436432 h 485775"/>
                <a:gd name="connsiteX12" fmla="*/ 123621 w 238125"/>
                <a:gd name="connsiteY12" fmla="*/ 480247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125" h="485775">
                  <a:moveTo>
                    <a:pt x="123621" y="480247"/>
                  </a:moveTo>
                  <a:cubicBezTo>
                    <a:pt x="88378" y="485009"/>
                    <a:pt x="75996" y="468817"/>
                    <a:pt x="73138" y="438337"/>
                  </a:cubicBezTo>
                  <a:cubicBezTo>
                    <a:pt x="69328" y="385949"/>
                    <a:pt x="62661" y="334514"/>
                    <a:pt x="57898" y="282127"/>
                  </a:cubicBezTo>
                  <a:cubicBezTo>
                    <a:pt x="56946" y="267839"/>
                    <a:pt x="57898" y="249742"/>
                    <a:pt x="42658" y="244979"/>
                  </a:cubicBezTo>
                  <a:cubicBezTo>
                    <a:pt x="1701" y="234502"/>
                    <a:pt x="7416" y="203069"/>
                    <a:pt x="7416" y="173542"/>
                  </a:cubicBezTo>
                  <a:cubicBezTo>
                    <a:pt x="7416" y="132584"/>
                    <a:pt x="8368" y="91627"/>
                    <a:pt x="7416" y="49717"/>
                  </a:cubicBezTo>
                  <a:cubicBezTo>
                    <a:pt x="6463" y="16379"/>
                    <a:pt x="19798" y="1139"/>
                    <a:pt x="53136" y="10664"/>
                  </a:cubicBezTo>
                  <a:cubicBezTo>
                    <a:pt x="99808" y="24952"/>
                    <a:pt x="146481" y="23999"/>
                    <a:pt x="193153" y="10664"/>
                  </a:cubicBezTo>
                  <a:cubicBezTo>
                    <a:pt x="208393" y="5902"/>
                    <a:pt x="226491" y="3044"/>
                    <a:pt x="234111" y="22094"/>
                  </a:cubicBezTo>
                  <a:cubicBezTo>
                    <a:pt x="241731" y="38287"/>
                    <a:pt x="243636" y="56384"/>
                    <a:pt x="225538" y="68767"/>
                  </a:cubicBezTo>
                  <a:cubicBezTo>
                    <a:pt x="211251" y="78292"/>
                    <a:pt x="207441" y="90674"/>
                    <a:pt x="209346" y="105914"/>
                  </a:cubicBezTo>
                  <a:cubicBezTo>
                    <a:pt x="219823" y="219262"/>
                    <a:pt x="170293" y="324989"/>
                    <a:pt x="170293" y="436432"/>
                  </a:cubicBezTo>
                  <a:cubicBezTo>
                    <a:pt x="169341" y="466912"/>
                    <a:pt x="156006" y="486914"/>
                    <a:pt x="123621" y="480247"/>
                  </a:cubicBezTo>
                  <a:close/>
                </a:path>
              </a:pathLst>
            </a:custGeom>
            <a:grpFill/>
            <a:ln w="9525" cap="flat">
              <a:noFill/>
              <a:prstDash val="solid"/>
              <a:miter/>
            </a:ln>
          </p:spPr>
          <p:txBody>
            <a:bodyPr rtlCol="0" anchor="ctr"/>
            <a:lstStyle/>
            <a:p>
              <a:endParaRPr lang="en-US"/>
            </a:p>
          </p:txBody>
        </p:sp>
        <p:sp>
          <p:nvSpPr>
            <p:cNvPr id="1489" name="Freeform: Shape 1235">
              <a:extLst>
                <a:ext uri="{FF2B5EF4-FFF2-40B4-BE49-F238E27FC236}">
                  <a16:creationId xmlns:a16="http://schemas.microsoft.com/office/drawing/2014/main" id="{81DE7A6F-C6F5-0840-9130-CFE2862E1077}"/>
                </a:ext>
              </a:extLst>
            </p:cNvPr>
            <p:cNvSpPr/>
            <p:nvPr/>
          </p:nvSpPr>
          <p:spPr>
            <a:xfrm>
              <a:off x="5983062" y="3094798"/>
              <a:ext cx="200025" cy="209550"/>
            </a:xfrm>
            <a:custGeom>
              <a:avLst/>
              <a:gdLst>
                <a:gd name="connsiteX0" fmla="*/ 7211 w 200025"/>
                <a:gd name="connsiteY0" fmla="*/ 100551 h 209550"/>
                <a:gd name="connsiteX1" fmla="*/ 107223 w 200025"/>
                <a:gd name="connsiteY1" fmla="*/ 7206 h 209550"/>
                <a:gd name="connsiteX2" fmla="*/ 199616 w 200025"/>
                <a:gd name="connsiteY2" fmla="*/ 107219 h 209550"/>
                <a:gd name="connsiteX3" fmla="*/ 96745 w 200025"/>
                <a:gd name="connsiteY3" fmla="*/ 202469 h 209550"/>
                <a:gd name="connsiteX4" fmla="*/ 7211 w 200025"/>
                <a:gd name="connsiteY4" fmla="*/ 100551 h 20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9550">
                  <a:moveTo>
                    <a:pt x="7211" y="100551"/>
                  </a:moveTo>
                  <a:cubicBezTo>
                    <a:pt x="9116" y="47211"/>
                    <a:pt x="54836" y="5301"/>
                    <a:pt x="107223" y="7206"/>
                  </a:cubicBezTo>
                  <a:cubicBezTo>
                    <a:pt x="160563" y="9111"/>
                    <a:pt x="200568" y="52926"/>
                    <a:pt x="199616" y="107219"/>
                  </a:cubicBezTo>
                  <a:cubicBezTo>
                    <a:pt x="198663" y="163416"/>
                    <a:pt x="153895" y="205326"/>
                    <a:pt x="96745" y="202469"/>
                  </a:cubicBezTo>
                  <a:cubicBezTo>
                    <a:pt x="44358" y="199611"/>
                    <a:pt x="5306" y="155796"/>
                    <a:pt x="7211" y="100551"/>
                  </a:cubicBezTo>
                  <a:close/>
                </a:path>
              </a:pathLst>
            </a:custGeom>
            <a:grpFill/>
            <a:ln w="9525" cap="flat">
              <a:noFill/>
              <a:prstDash val="solid"/>
              <a:miter/>
            </a:ln>
          </p:spPr>
          <p:txBody>
            <a:bodyPr rtlCol="0" anchor="ctr"/>
            <a:lstStyle/>
            <a:p>
              <a:endParaRPr lang="en-US"/>
            </a:p>
          </p:txBody>
        </p:sp>
        <p:sp>
          <p:nvSpPr>
            <p:cNvPr id="1490" name="Freeform: Shape 1236">
              <a:extLst>
                <a:ext uri="{FF2B5EF4-FFF2-40B4-BE49-F238E27FC236}">
                  <a16:creationId xmlns:a16="http://schemas.microsoft.com/office/drawing/2014/main" id="{61D8CD8D-A1F9-D34F-8E86-8B39C7EAFE70}"/>
                </a:ext>
              </a:extLst>
            </p:cNvPr>
            <p:cNvSpPr/>
            <p:nvPr/>
          </p:nvSpPr>
          <p:spPr>
            <a:xfrm>
              <a:off x="6241184" y="3033825"/>
              <a:ext cx="180975" cy="180975"/>
            </a:xfrm>
            <a:custGeom>
              <a:avLst/>
              <a:gdLst>
                <a:gd name="connsiteX0" fmla="*/ 93893 w 180975"/>
                <a:gd name="connsiteY0" fmla="*/ 7219 h 180975"/>
                <a:gd name="connsiteX1" fmla="*/ 177713 w 180975"/>
                <a:gd name="connsiteY1" fmla="*/ 97707 h 180975"/>
                <a:gd name="connsiteX2" fmla="*/ 90083 w 180975"/>
                <a:gd name="connsiteY2" fmla="*/ 178669 h 180975"/>
                <a:gd name="connsiteX3" fmla="*/ 7216 w 180975"/>
                <a:gd name="connsiteY3" fmla="*/ 88182 h 180975"/>
                <a:gd name="connsiteX4" fmla="*/ 93893 w 180975"/>
                <a:gd name="connsiteY4" fmla="*/ 7219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3893" y="7219"/>
                  </a:moveTo>
                  <a:cubicBezTo>
                    <a:pt x="142471" y="8172"/>
                    <a:pt x="179618" y="49129"/>
                    <a:pt x="177713" y="97707"/>
                  </a:cubicBezTo>
                  <a:cubicBezTo>
                    <a:pt x="175808" y="143427"/>
                    <a:pt x="135803" y="180574"/>
                    <a:pt x="90083" y="178669"/>
                  </a:cubicBezTo>
                  <a:cubicBezTo>
                    <a:pt x="41505" y="177717"/>
                    <a:pt x="5310" y="138664"/>
                    <a:pt x="7216" y="88182"/>
                  </a:cubicBezTo>
                  <a:cubicBezTo>
                    <a:pt x="8168" y="39604"/>
                    <a:pt x="45316" y="5314"/>
                    <a:pt x="93893" y="7219"/>
                  </a:cubicBezTo>
                  <a:close/>
                </a:path>
              </a:pathLst>
            </a:custGeom>
            <a:grpFill/>
            <a:ln w="9525" cap="flat">
              <a:noFill/>
              <a:prstDash val="solid"/>
              <a:miter/>
            </a:ln>
          </p:spPr>
          <p:txBody>
            <a:bodyPr rtlCol="0" anchor="ctr"/>
            <a:lstStyle/>
            <a:p>
              <a:endParaRPr lang="en-US"/>
            </a:p>
          </p:txBody>
        </p:sp>
        <p:sp>
          <p:nvSpPr>
            <p:cNvPr id="1491" name="Freeform: Shape 1237">
              <a:extLst>
                <a:ext uri="{FF2B5EF4-FFF2-40B4-BE49-F238E27FC236}">
                  <a16:creationId xmlns:a16="http://schemas.microsoft.com/office/drawing/2014/main" id="{B723ABC0-DF7E-014D-A24B-7DB9493016EA}"/>
                </a:ext>
              </a:extLst>
            </p:cNvPr>
            <p:cNvSpPr/>
            <p:nvPr/>
          </p:nvSpPr>
          <p:spPr>
            <a:xfrm>
              <a:off x="5740224" y="3033883"/>
              <a:ext cx="180975" cy="180975"/>
            </a:xfrm>
            <a:custGeom>
              <a:avLst/>
              <a:gdLst>
                <a:gd name="connsiteX0" fmla="*/ 92886 w 180975"/>
                <a:gd name="connsiteY0" fmla="*/ 178611 h 180975"/>
                <a:gd name="connsiteX1" fmla="*/ 7161 w 180975"/>
                <a:gd name="connsiteY1" fmla="*/ 93839 h 180975"/>
                <a:gd name="connsiteX2" fmla="*/ 93839 w 180975"/>
                <a:gd name="connsiteY2" fmla="*/ 7161 h 180975"/>
                <a:gd name="connsiteX3" fmla="*/ 175754 w 180975"/>
                <a:gd name="connsiteY3" fmla="*/ 93839 h 180975"/>
                <a:gd name="connsiteX4" fmla="*/ 92886 w 180975"/>
                <a:gd name="connsiteY4" fmla="*/ 178611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 h="180975">
                  <a:moveTo>
                    <a:pt x="92886" y="178611"/>
                  </a:moveTo>
                  <a:cubicBezTo>
                    <a:pt x="46214" y="178611"/>
                    <a:pt x="8114" y="141464"/>
                    <a:pt x="7161" y="93839"/>
                  </a:cubicBezTo>
                  <a:cubicBezTo>
                    <a:pt x="6209" y="44309"/>
                    <a:pt x="44309" y="6209"/>
                    <a:pt x="93839" y="7161"/>
                  </a:cubicBezTo>
                  <a:cubicBezTo>
                    <a:pt x="141464" y="8114"/>
                    <a:pt x="176706" y="44309"/>
                    <a:pt x="175754" y="93839"/>
                  </a:cubicBezTo>
                  <a:cubicBezTo>
                    <a:pt x="176706" y="141464"/>
                    <a:pt x="140511" y="178611"/>
                    <a:pt x="92886" y="178611"/>
                  </a:cubicBezTo>
                  <a:close/>
                </a:path>
              </a:pathLst>
            </a:custGeom>
            <a:grpFill/>
            <a:ln w="9525" cap="flat">
              <a:noFill/>
              <a:prstDash val="solid"/>
              <a:miter/>
            </a:ln>
          </p:spPr>
          <p:txBody>
            <a:bodyPr rtlCol="0" anchor="ctr"/>
            <a:lstStyle/>
            <a:p>
              <a:endParaRPr lang="en-US"/>
            </a:p>
          </p:txBody>
        </p:sp>
      </p:grpSp>
      <p:sp>
        <p:nvSpPr>
          <p:cNvPr id="1492" name="Graphic 26">
            <a:extLst>
              <a:ext uri="{FF2B5EF4-FFF2-40B4-BE49-F238E27FC236}">
                <a16:creationId xmlns:a16="http://schemas.microsoft.com/office/drawing/2014/main" id="{20175F24-0597-EE48-BF5E-F8AAF8A84CCE}"/>
              </a:ext>
            </a:extLst>
          </p:cNvPr>
          <p:cNvSpPr/>
          <p:nvPr/>
        </p:nvSpPr>
        <p:spPr>
          <a:xfrm>
            <a:off x="5374544" y="5594827"/>
            <a:ext cx="337774" cy="313647"/>
          </a:xfrm>
          <a:custGeom>
            <a:avLst/>
            <a:gdLst>
              <a:gd name="connsiteX0" fmla="*/ 801317 w 800100"/>
              <a:gd name="connsiteY0" fmla="*/ 225829 h 742950"/>
              <a:gd name="connsiteX1" fmla="*/ 712734 w 800100"/>
              <a:gd name="connsiteY1" fmla="*/ 471574 h 742950"/>
              <a:gd name="connsiteX2" fmla="*/ 427937 w 800100"/>
              <a:gd name="connsiteY2" fmla="*/ 728749 h 742950"/>
              <a:gd name="connsiteX3" fmla="*/ 385074 w 800100"/>
              <a:gd name="connsiteY3" fmla="*/ 731607 h 742950"/>
              <a:gd name="connsiteX4" fmla="*/ 64082 w 800100"/>
              <a:gd name="connsiteY4" fmla="*/ 424902 h 742950"/>
              <a:gd name="connsiteX5" fmla="*/ 15504 w 800100"/>
              <a:gd name="connsiteY5" fmla="*/ 175347 h 742950"/>
              <a:gd name="connsiteX6" fmla="*/ 373644 w 800100"/>
              <a:gd name="connsiteY6" fmla="*/ 71524 h 742950"/>
              <a:gd name="connsiteX7" fmla="*/ 427937 w 800100"/>
              <a:gd name="connsiteY7" fmla="*/ 79144 h 742950"/>
              <a:gd name="connsiteX8" fmla="*/ 675587 w 800100"/>
              <a:gd name="connsiteY8" fmla="*/ 27709 h 742950"/>
              <a:gd name="connsiteX9" fmla="*/ 801317 w 800100"/>
              <a:gd name="connsiteY9" fmla="*/ 225829 h 742950"/>
              <a:gd name="connsiteX10" fmla="*/ 404124 w 800100"/>
              <a:gd name="connsiteY10" fmla="*/ 551584 h 742950"/>
              <a:gd name="connsiteX11" fmla="*/ 458417 w 800100"/>
              <a:gd name="connsiteY11" fmla="*/ 499197 h 742950"/>
              <a:gd name="connsiteX12" fmla="*/ 527949 w 800100"/>
              <a:gd name="connsiteY12" fmla="*/ 428712 h 742950"/>
              <a:gd name="connsiteX13" fmla="*/ 577479 w 800100"/>
              <a:gd name="connsiteY13" fmla="*/ 422044 h 742950"/>
              <a:gd name="connsiteX14" fmla="*/ 581289 w 800100"/>
              <a:gd name="connsiteY14" fmla="*/ 338224 h 742950"/>
              <a:gd name="connsiteX15" fmla="*/ 537475 w 800100"/>
              <a:gd name="connsiteY15" fmla="*/ 323937 h 742950"/>
              <a:gd name="connsiteX16" fmla="*/ 458417 w 800100"/>
              <a:gd name="connsiteY16" fmla="*/ 242974 h 742950"/>
              <a:gd name="connsiteX17" fmla="*/ 458417 w 800100"/>
              <a:gd name="connsiteY17" fmla="*/ 228687 h 742950"/>
              <a:gd name="connsiteX18" fmla="*/ 446987 w 800100"/>
              <a:gd name="connsiteY18" fmla="*/ 201064 h 742950"/>
              <a:gd name="connsiteX19" fmla="*/ 362214 w 800100"/>
              <a:gd name="connsiteY19" fmla="*/ 202969 h 742950"/>
              <a:gd name="connsiteX20" fmla="*/ 352689 w 800100"/>
              <a:gd name="connsiteY20" fmla="*/ 260119 h 742950"/>
              <a:gd name="connsiteX21" fmla="*/ 288872 w 800100"/>
              <a:gd name="connsiteY21" fmla="*/ 323937 h 742950"/>
              <a:gd name="connsiteX22" fmla="*/ 230769 w 800100"/>
              <a:gd name="connsiteY22" fmla="*/ 332509 h 742950"/>
              <a:gd name="connsiteX23" fmla="*/ 228864 w 800100"/>
              <a:gd name="connsiteY23" fmla="*/ 416329 h 742950"/>
              <a:gd name="connsiteX24" fmla="*/ 274584 w 800100"/>
              <a:gd name="connsiteY24" fmla="*/ 427759 h 742950"/>
              <a:gd name="connsiteX25" fmla="*/ 350784 w 800100"/>
              <a:gd name="connsiteY25" fmla="*/ 501102 h 742950"/>
              <a:gd name="connsiteX26" fmla="*/ 404124 w 800100"/>
              <a:gd name="connsiteY26" fmla="*/ 551584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2950">
                <a:moveTo>
                  <a:pt x="801317" y="225829"/>
                </a:moveTo>
                <a:cubicBezTo>
                  <a:pt x="801317" y="332509"/>
                  <a:pt x="763217" y="404899"/>
                  <a:pt x="712734" y="471574"/>
                </a:cubicBezTo>
                <a:cubicBezTo>
                  <a:pt x="633677" y="575397"/>
                  <a:pt x="532712" y="654454"/>
                  <a:pt x="427937" y="728749"/>
                </a:cubicBezTo>
                <a:cubicBezTo>
                  <a:pt x="413649" y="739227"/>
                  <a:pt x="401267" y="743037"/>
                  <a:pt x="385074" y="731607"/>
                </a:cubicBezTo>
                <a:cubicBezTo>
                  <a:pt x="263154" y="643977"/>
                  <a:pt x="145044" y="553489"/>
                  <a:pt x="64082" y="424902"/>
                </a:cubicBezTo>
                <a:cubicBezTo>
                  <a:pt x="16457" y="348702"/>
                  <a:pt x="-6403" y="265834"/>
                  <a:pt x="15504" y="175347"/>
                </a:cubicBezTo>
                <a:cubicBezTo>
                  <a:pt x="58367" y="6754"/>
                  <a:pt x="246962" y="-48491"/>
                  <a:pt x="373644" y="71524"/>
                </a:cubicBezTo>
                <a:cubicBezTo>
                  <a:pt x="390789" y="87717"/>
                  <a:pt x="400314" y="108672"/>
                  <a:pt x="427937" y="79144"/>
                </a:cubicBezTo>
                <a:cubicBezTo>
                  <a:pt x="499374" y="6754"/>
                  <a:pt x="593672" y="-11343"/>
                  <a:pt x="675587" y="27709"/>
                </a:cubicBezTo>
                <a:cubicBezTo>
                  <a:pt x="767979" y="70572"/>
                  <a:pt x="799412" y="149629"/>
                  <a:pt x="801317" y="225829"/>
                </a:cubicBezTo>
                <a:close/>
                <a:moveTo>
                  <a:pt x="404124" y="551584"/>
                </a:moveTo>
                <a:cubicBezTo>
                  <a:pt x="449844" y="563967"/>
                  <a:pt x="460322" y="542059"/>
                  <a:pt x="458417" y="499197"/>
                </a:cubicBezTo>
                <a:cubicBezTo>
                  <a:pt x="455559" y="429664"/>
                  <a:pt x="457464" y="429664"/>
                  <a:pt x="527949" y="428712"/>
                </a:cubicBezTo>
                <a:cubicBezTo>
                  <a:pt x="545094" y="428712"/>
                  <a:pt x="568907" y="437284"/>
                  <a:pt x="577479" y="422044"/>
                </a:cubicBezTo>
                <a:cubicBezTo>
                  <a:pt x="590814" y="397279"/>
                  <a:pt x="586052" y="365847"/>
                  <a:pt x="581289" y="338224"/>
                </a:cubicBezTo>
                <a:cubicBezTo>
                  <a:pt x="577479" y="313459"/>
                  <a:pt x="552714" y="324889"/>
                  <a:pt x="537475" y="323937"/>
                </a:cubicBezTo>
                <a:cubicBezTo>
                  <a:pt x="459369" y="322032"/>
                  <a:pt x="459369" y="322984"/>
                  <a:pt x="458417" y="242974"/>
                </a:cubicBezTo>
                <a:cubicBezTo>
                  <a:pt x="458417" y="238212"/>
                  <a:pt x="458417" y="233449"/>
                  <a:pt x="458417" y="228687"/>
                </a:cubicBezTo>
                <a:cubicBezTo>
                  <a:pt x="457464" y="218209"/>
                  <a:pt x="461274" y="202969"/>
                  <a:pt x="446987" y="201064"/>
                </a:cubicBezTo>
                <a:cubicBezTo>
                  <a:pt x="418412" y="199159"/>
                  <a:pt x="387932" y="194397"/>
                  <a:pt x="362214" y="202969"/>
                </a:cubicBezTo>
                <a:cubicBezTo>
                  <a:pt x="342212" y="210589"/>
                  <a:pt x="353642" y="240117"/>
                  <a:pt x="352689" y="260119"/>
                </a:cubicBezTo>
                <a:cubicBezTo>
                  <a:pt x="350784" y="331557"/>
                  <a:pt x="362214" y="322032"/>
                  <a:pt x="288872" y="323937"/>
                </a:cubicBezTo>
                <a:cubicBezTo>
                  <a:pt x="268869" y="324889"/>
                  <a:pt x="240294" y="313459"/>
                  <a:pt x="230769" y="332509"/>
                </a:cubicBezTo>
                <a:cubicBezTo>
                  <a:pt x="218387" y="357274"/>
                  <a:pt x="221244" y="389659"/>
                  <a:pt x="228864" y="416329"/>
                </a:cubicBezTo>
                <a:cubicBezTo>
                  <a:pt x="234579" y="438237"/>
                  <a:pt x="259344" y="427759"/>
                  <a:pt x="274584" y="427759"/>
                </a:cubicBezTo>
                <a:cubicBezTo>
                  <a:pt x="351737" y="429664"/>
                  <a:pt x="353642" y="428712"/>
                  <a:pt x="350784" y="501102"/>
                </a:cubicBezTo>
                <a:cubicBezTo>
                  <a:pt x="348879" y="544917"/>
                  <a:pt x="361262" y="562062"/>
                  <a:pt x="404124" y="551584"/>
                </a:cubicBezTo>
                <a:close/>
              </a:path>
            </a:pathLst>
          </a:custGeom>
          <a:solidFill>
            <a:srgbClr val="364F6F"/>
          </a:solidFill>
          <a:ln w="9525" cap="flat">
            <a:noFill/>
            <a:prstDash val="solid"/>
            <a:miter/>
          </a:ln>
        </p:spPr>
        <p:txBody>
          <a:bodyPr rtlCol="0" anchor="ctr"/>
          <a:lstStyle/>
          <a:p>
            <a:endParaRPr lang="en-US"/>
          </a:p>
        </p:txBody>
      </p:sp>
      <p:sp>
        <p:nvSpPr>
          <p:cNvPr id="1493" name="Graphic 29">
            <a:extLst>
              <a:ext uri="{FF2B5EF4-FFF2-40B4-BE49-F238E27FC236}">
                <a16:creationId xmlns:a16="http://schemas.microsoft.com/office/drawing/2014/main" id="{DFBDC487-7E92-7A4E-91AB-C74F0363DC8E}"/>
              </a:ext>
            </a:extLst>
          </p:cNvPr>
          <p:cNvSpPr/>
          <p:nvPr/>
        </p:nvSpPr>
        <p:spPr>
          <a:xfrm>
            <a:off x="6002135" y="5616911"/>
            <a:ext cx="176929" cy="245288"/>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solidFill>
            <a:srgbClr val="364F6F"/>
          </a:solidFill>
          <a:ln w="9525" cap="flat">
            <a:noFill/>
            <a:prstDash val="solid"/>
            <a:miter/>
          </a:ln>
        </p:spPr>
        <p:txBody>
          <a:bodyPr rtlCol="0" anchor="ctr"/>
          <a:lstStyle/>
          <a:p>
            <a:endParaRPr lang="en-US"/>
          </a:p>
        </p:txBody>
      </p:sp>
      <p:grpSp>
        <p:nvGrpSpPr>
          <p:cNvPr id="1494" name="Group 1493">
            <a:extLst>
              <a:ext uri="{FF2B5EF4-FFF2-40B4-BE49-F238E27FC236}">
                <a16:creationId xmlns:a16="http://schemas.microsoft.com/office/drawing/2014/main" id="{D0704876-457C-5E46-81FE-7A619FE513CA}"/>
              </a:ext>
            </a:extLst>
          </p:cNvPr>
          <p:cNvGrpSpPr/>
          <p:nvPr/>
        </p:nvGrpSpPr>
        <p:grpSpPr>
          <a:xfrm>
            <a:off x="6356288" y="5631914"/>
            <a:ext cx="225186" cy="222420"/>
            <a:chOff x="5834400" y="3138001"/>
            <a:chExt cx="533408" cy="526857"/>
          </a:xfrm>
          <a:solidFill>
            <a:srgbClr val="364F6F"/>
          </a:solidFill>
        </p:grpSpPr>
        <p:sp>
          <p:nvSpPr>
            <p:cNvPr id="1495" name="Freeform: Shape 1241">
              <a:extLst>
                <a:ext uri="{FF2B5EF4-FFF2-40B4-BE49-F238E27FC236}">
                  <a16:creationId xmlns:a16="http://schemas.microsoft.com/office/drawing/2014/main" id="{C2F3F58A-E7E2-D54F-B64B-1DCD03169A91}"/>
                </a:ext>
              </a:extLst>
            </p:cNvPr>
            <p:cNvSpPr/>
            <p:nvPr/>
          </p:nvSpPr>
          <p:spPr>
            <a:xfrm>
              <a:off x="6120158" y="3143981"/>
              <a:ext cx="247650" cy="342900"/>
            </a:xfrm>
            <a:custGeom>
              <a:avLst/>
              <a:gdLst>
                <a:gd name="connsiteX0" fmla="*/ 241590 w 247650"/>
                <a:gd name="connsiteY0" fmla="*/ 257396 h 342900"/>
                <a:gd name="connsiteX1" fmla="*/ 53947 w 247650"/>
                <a:gd name="connsiteY1" fmla="*/ 10699 h 342900"/>
                <a:gd name="connsiteX2" fmla="*/ 7275 w 247650"/>
                <a:gd name="connsiteY2" fmla="*/ 44036 h 342900"/>
                <a:gd name="connsiteX3" fmla="*/ 7275 w 247650"/>
                <a:gd name="connsiteY3" fmla="*/ 205961 h 342900"/>
                <a:gd name="connsiteX4" fmla="*/ 42517 w 247650"/>
                <a:gd name="connsiteY4" fmla="*/ 260254 h 342900"/>
                <a:gd name="connsiteX5" fmla="*/ 170152 w 247650"/>
                <a:gd name="connsiteY5" fmla="*/ 324071 h 342900"/>
                <a:gd name="connsiteX6" fmla="*/ 241590 w 247650"/>
                <a:gd name="connsiteY6" fmla="*/ 281209 h 342900"/>
                <a:gd name="connsiteX7" fmla="*/ 24159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590" y="257396"/>
                  </a:moveTo>
                  <a:cubicBezTo>
                    <a:pt x="241590" y="143096"/>
                    <a:pt x="161580" y="38321"/>
                    <a:pt x="53947" y="10699"/>
                  </a:cubicBezTo>
                  <a:cubicBezTo>
                    <a:pt x="24420" y="3078"/>
                    <a:pt x="5370" y="4984"/>
                    <a:pt x="7275" y="44036"/>
                  </a:cubicBezTo>
                  <a:cubicBezTo>
                    <a:pt x="10132" y="97376"/>
                    <a:pt x="9180" y="151669"/>
                    <a:pt x="7275" y="205961"/>
                  </a:cubicBezTo>
                  <a:cubicBezTo>
                    <a:pt x="6322" y="234536"/>
                    <a:pt x="18705" y="248824"/>
                    <a:pt x="42517" y="260254"/>
                  </a:cubicBezTo>
                  <a:cubicBezTo>
                    <a:pt x="85380" y="280256"/>
                    <a:pt x="127290" y="303116"/>
                    <a:pt x="170152" y="324071"/>
                  </a:cubicBezTo>
                  <a:cubicBezTo>
                    <a:pt x="230160" y="354551"/>
                    <a:pt x="238732" y="348836"/>
                    <a:pt x="241590" y="281209"/>
                  </a:cubicBezTo>
                  <a:cubicBezTo>
                    <a:pt x="241590" y="273589"/>
                    <a:pt x="241590" y="265969"/>
                    <a:pt x="241590" y="257396"/>
                  </a:cubicBezTo>
                  <a:close/>
                </a:path>
              </a:pathLst>
            </a:custGeom>
            <a:grpFill/>
            <a:ln w="9525" cap="flat">
              <a:noFill/>
              <a:prstDash val="solid"/>
              <a:miter/>
            </a:ln>
          </p:spPr>
          <p:txBody>
            <a:bodyPr rtlCol="0" anchor="ctr"/>
            <a:lstStyle/>
            <a:p>
              <a:endParaRPr lang="en-US"/>
            </a:p>
          </p:txBody>
        </p:sp>
        <p:sp>
          <p:nvSpPr>
            <p:cNvPr id="1496" name="Freeform: Shape 1242">
              <a:extLst>
                <a:ext uri="{FF2B5EF4-FFF2-40B4-BE49-F238E27FC236}">
                  <a16:creationId xmlns:a16="http://schemas.microsoft.com/office/drawing/2014/main" id="{F3B4A2EB-EDA4-974F-BDD6-47A616A8AF1D}"/>
                </a:ext>
              </a:extLst>
            </p:cNvPr>
            <p:cNvSpPr/>
            <p:nvPr/>
          </p:nvSpPr>
          <p:spPr>
            <a:xfrm>
              <a:off x="5911563" y="3435544"/>
              <a:ext cx="400050" cy="228600"/>
            </a:xfrm>
            <a:custGeom>
              <a:avLst/>
              <a:gdLst>
                <a:gd name="connsiteX0" fmla="*/ 194914 w 400050"/>
                <a:gd name="connsiteY0" fmla="*/ 230629 h 228600"/>
                <a:gd name="connsiteX1" fmla="*/ 387319 w 400050"/>
                <a:gd name="connsiteY1" fmla="*/ 145856 h 228600"/>
                <a:gd name="connsiteX2" fmla="*/ 381604 w 400050"/>
                <a:gd name="connsiteY2" fmla="*/ 99184 h 228600"/>
                <a:gd name="connsiteX3" fmla="*/ 217774 w 400050"/>
                <a:gd name="connsiteY3" fmla="*/ 13459 h 228600"/>
                <a:gd name="connsiteX4" fmla="*/ 178722 w 400050"/>
                <a:gd name="connsiteY4" fmla="*/ 14411 h 228600"/>
                <a:gd name="connsiteX5" fmla="*/ 22512 w 400050"/>
                <a:gd name="connsiteY5" fmla="*/ 122044 h 228600"/>
                <a:gd name="connsiteX6" fmla="*/ 23464 w 400050"/>
                <a:gd name="connsiteY6" fmla="*/ 165859 h 228600"/>
                <a:gd name="connsiteX7" fmla="*/ 194914 w 400050"/>
                <a:gd name="connsiteY7" fmla="*/ 230629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30629"/>
                  </a:moveTo>
                  <a:cubicBezTo>
                    <a:pt x="269209" y="228724"/>
                    <a:pt x="333979" y="202054"/>
                    <a:pt x="387319" y="145856"/>
                  </a:cubicBezTo>
                  <a:cubicBezTo>
                    <a:pt x="405417" y="126806"/>
                    <a:pt x="409227" y="113471"/>
                    <a:pt x="381604" y="99184"/>
                  </a:cubicBezTo>
                  <a:cubicBezTo>
                    <a:pt x="326360" y="71561"/>
                    <a:pt x="272067" y="42986"/>
                    <a:pt x="217774" y="13459"/>
                  </a:cubicBezTo>
                  <a:cubicBezTo>
                    <a:pt x="204439" y="5839"/>
                    <a:pt x="193009" y="3934"/>
                    <a:pt x="178722" y="14411"/>
                  </a:cubicBezTo>
                  <a:cubicBezTo>
                    <a:pt x="127287" y="50606"/>
                    <a:pt x="74899" y="86801"/>
                    <a:pt x="22512" y="122044"/>
                  </a:cubicBezTo>
                  <a:cubicBezTo>
                    <a:pt x="-1301" y="138236"/>
                    <a:pt x="5367" y="150619"/>
                    <a:pt x="23464" y="165859"/>
                  </a:cubicBezTo>
                  <a:cubicBezTo>
                    <a:pt x="72994" y="207769"/>
                    <a:pt x="129192" y="229676"/>
                    <a:pt x="194914" y="230629"/>
                  </a:cubicBezTo>
                  <a:close/>
                </a:path>
              </a:pathLst>
            </a:custGeom>
            <a:grpFill/>
            <a:ln w="9525" cap="flat">
              <a:noFill/>
              <a:prstDash val="solid"/>
              <a:miter/>
            </a:ln>
          </p:spPr>
          <p:txBody>
            <a:bodyPr rtlCol="0" anchor="ctr"/>
            <a:lstStyle/>
            <a:p>
              <a:endParaRPr lang="en-US"/>
            </a:p>
          </p:txBody>
        </p:sp>
        <p:sp>
          <p:nvSpPr>
            <p:cNvPr id="1497" name="Freeform: Shape 1243">
              <a:extLst>
                <a:ext uri="{FF2B5EF4-FFF2-40B4-BE49-F238E27FC236}">
                  <a16:creationId xmlns:a16="http://schemas.microsoft.com/office/drawing/2014/main" id="{05711BF3-17B6-D846-B2CE-E7FFBF350CD9}"/>
                </a:ext>
              </a:extLst>
            </p:cNvPr>
            <p:cNvSpPr/>
            <p:nvPr/>
          </p:nvSpPr>
          <p:spPr>
            <a:xfrm>
              <a:off x="5868829" y="3224314"/>
              <a:ext cx="209550" cy="85725"/>
            </a:xfrm>
            <a:custGeom>
              <a:avLst/>
              <a:gdLst>
                <a:gd name="connsiteX0" fmla="*/ 99536 w 209550"/>
                <a:gd name="connsiteY0" fmla="*/ 79908 h 85725"/>
                <a:gd name="connsiteX1" fmla="*/ 99536 w 209550"/>
                <a:gd name="connsiteY1" fmla="*/ 79908 h 85725"/>
                <a:gd name="connsiteX2" fmla="*/ 184309 w 209550"/>
                <a:gd name="connsiteY2" fmla="*/ 79908 h 85725"/>
                <a:gd name="connsiteX3" fmla="*/ 207169 w 209550"/>
                <a:gd name="connsiteY3" fmla="*/ 48476 h 85725"/>
                <a:gd name="connsiteX4" fmla="*/ 188119 w 209550"/>
                <a:gd name="connsiteY4" fmla="*/ 8470 h 85725"/>
                <a:gd name="connsiteX5" fmla="*/ 50959 w 209550"/>
                <a:gd name="connsiteY5" fmla="*/ 9423 h 85725"/>
                <a:gd name="connsiteX6" fmla="*/ 7144 w 209550"/>
                <a:gd name="connsiteY6" fmla="*/ 69431 h 85725"/>
                <a:gd name="connsiteX7" fmla="*/ 50959 w 209550"/>
                <a:gd name="connsiteY7" fmla="*/ 79908 h 85725"/>
                <a:gd name="connsiteX8" fmla="*/ 99536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9536" y="79908"/>
                  </a:moveTo>
                  <a:cubicBezTo>
                    <a:pt x="99536" y="79908"/>
                    <a:pt x="99536" y="79908"/>
                    <a:pt x="99536" y="79908"/>
                  </a:cubicBezTo>
                  <a:cubicBezTo>
                    <a:pt x="128111" y="79908"/>
                    <a:pt x="156686" y="78956"/>
                    <a:pt x="184309" y="79908"/>
                  </a:cubicBezTo>
                  <a:cubicBezTo>
                    <a:pt x="208121" y="80861"/>
                    <a:pt x="209074" y="64668"/>
                    <a:pt x="207169" y="48476"/>
                  </a:cubicBezTo>
                  <a:cubicBezTo>
                    <a:pt x="205264" y="33236"/>
                    <a:pt x="216694" y="9423"/>
                    <a:pt x="188119" y="8470"/>
                  </a:cubicBezTo>
                  <a:cubicBezTo>
                    <a:pt x="142399" y="7518"/>
                    <a:pt x="96679" y="5613"/>
                    <a:pt x="50959" y="9423"/>
                  </a:cubicBezTo>
                  <a:cubicBezTo>
                    <a:pt x="18574" y="12281"/>
                    <a:pt x="7144" y="45618"/>
                    <a:pt x="7144" y="69431"/>
                  </a:cubicBezTo>
                  <a:cubicBezTo>
                    <a:pt x="7144" y="89433"/>
                    <a:pt x="35719" y="77051"/>
                    <a:pt x="50959" y="79908"/>
                  </a:cubicBezTo>
                  <a:cubicBezTo>
                    <a:pt x="68104" y="80861"/>
                    <a:pt x="84296" y="79908"/>
                    <a:pt x="99536" y="79908"/>
                  </a:cubicBezTo>
                  <a:close/>
                </a:path>
              </a:pathLst>
            </a:custGeom>
            <a:grpFill/>
            <a:ln w="9525" cap="flat">
              <a:noFill/>
              <a:prstDash val="solid"/>
              <a:miter/>
            </a:ln>
          </p:spPr>
          <p:txBody>
            <a:bodyPr rtlCol="0" anchor="ctr"/>
            <a:lstStyle/>
            <a:p>
              <a:endParaRPr lang="en-US"/>
            </a:p>
          </p:txBody>
        </p:sp>
        <p:sp>
          <p:nvSpPr>
            <p:cNvPr id="1498" name="Freeform: Shape 1244">
              <a:extLst>
                <a:ext uri="{FF2B5EF4-FFF2-40B4-BE49-F238E27FC236}">
                  <a16:creationId xmlns:a16="http://schemas.microsoft.com/office/drawing/2014/main" id="{8E07317C-8C6F-694B-8D11-F4DC9089B121}"/>
                </a:ext>
              </a:extLst>
            </p:cNvPr>
            <p:cNvSpPr/>
            <p:nvPr/>
          </p:nvSpPr>
          <p:spPr>
            <a:xfrm>
              <a:off x="5835359" y="3336131"/>
              <a:ext cx="238125" cy="66675"/>
            </a:xfrm>
            <a:custGeom>
              <a:avLst/>
              <a:gdLst>
                <a:gd name="connsiteX0" fmla="*/ 121576 w 238125"/>
                <a:gd name="connsiteY0" fmla="*/ 65246 h 66675"/>
                <a:gd name="connsiteX1" fmla="*/ 212064 w 238125"/>
                <a:gd name="connsiteY1" fmla="*/ 65246 h 66675"/>
                <a:gd name="connsiteX2" fmla="*/ 239686 w 238125"/>
                <a:gd name="connsiteY2" fmla="*/ 36671 h 66675"/>
                <a:gd name="connsiteX3" fmla="*/ 213016 w 238125"/>
                <a:gd name="connsiteY3" fmla="*/ 7144 h 66675"/>
                <a:gd name="connsiteX4" fmla="*/ 37756 w 238125"/>
                <a:gd name="connsiteY4" fmla="*/ 7144 h 66675"/>
                <a:gd name="connsiteX5" fmla="*/ 7276 w 238125"/>
                <a:gd name="connsiteY5" fmla="*/ 46196 h 66675"/>
                <a:gd name="connsiteX6" fmla="*/ 36804 w 238125"/>
                <a:gd name="connsiteY6" fmla="*/ 64294 h 66675"/>
                <a:gd name="connsiteX7" fmla="*/ 121576 w 238125"/>
                <a:gd name="connsiteY7" fmla="*/ 65246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1576" y="65246"/>
                  </a:moveTo>
                  <a:cubicBezTo>
                    <a:pt x="152056" y="65246"/>
                    <a:pt x="181584" y="64294"/>
                    <a:pt x="212064" y="65246"/>
                  </a:cubicBezTo>
                  <a:cubicBezTo>
                    <a:pt x="233019" y="66199"/>
                    <a:pt x="239686" y="56674"/>
                    <a:pt x="239686" y="36671"/>
                  </a:cubicBezTo>
                  <a:cubicBezTo>
                    <a:pt x="239686" y="17621"/>
                    <a:pt x="234924" y="7144"/>
                    <a:pt x="213016" y="7144"/>
                  </a:cubicBezTo>
                  <a:cubicBezTo>
                    <a:pt x="154914" y="8096"/>
                    <a:pt x="95859" y="8096"/>
                    <a:pt x="37756" y="7144"/>
                  </a:cubicBezTo>
                  <a:cubicBezTo>
                    <a:pt x="10134" y="7144"/>
                    <a:pt x="9181" y="27146"/>
                    <a:pt x="7276" y="46196"/>
                  </a:cubicBezTo>
                  <a:cubicBezTo>
                    <a:pt x="5372" y="70009"/>
                    <a:pt x="24422" y="64294"/>
                    <a:pt x="36804" y="64294"/>
                  </a:cubicBezTo>
                  <a:cubicBezTo>
                    <a:pt x="64426" y="65246"/>
                    <a:pt x="93001" y="65246"/>
                    <a:pt x="121576" y="65246"/>
                  </a:cubicBezTo>
                  <a:close/>
                </a:path>
              </a:pathLst>
            </a:custGeom>
            <a:grpFill/>
            <a:ln w="9525" cap="flat">
              <a:noFill/>
              <a:prstDash val="solid"/>
              <a:miter/>
            </a:ln>
          </p:spPr>
          <p:txBody>
            <a:bodyPr rtlCol="0" anchor="ctr"/>
            <a:lstStyle/>
            <a:p>
              <a:endParaRPr lang="en-US"/>
            </a:p>
          </p:txBody>
        </p:sp>
        <p:sp>
          <p:nvSpPr>
            <p:cNvPr id="1499" name="Freeform: Shape 1245">
              <a:extLst>
                <a:ext uri="{FF2B5EF4-FFF2-40B4-BE49-F238E27FC236}">
                  <a16:creationId xmlns:a16="http://schemas.microsoft.com/office/drawing/2014/main" id="{57172AD1-68A6-C44F-BE36-1E2693AD5F00}"/>
                </a:ext>
              </a:extLst>
            </p:cNvPr>
            <p:cNvSpPr/>
            <p:nvPr/>
          </p:nvSpPr>
          <p:spPr>
            <a:xfrm>
              <a:off x="5835446" y="3422792"/>
              <a:ext cx="161925" cy="95250"/>
            </a:xfrm>
            <a:custGeom>
              <a:avLst/>
              <a:gdLst>
                <a:gd name="connsiteX0" fmla="*/ 158637 w 161925"/>
                <a:gd name="connsiteY0" fmla="*/ 16686 h 95250"/>
                <a:gd name="connsiteX1" fmla="*/ 155779 w 161925"/>
                <a:gd name="connsiteY1" fmla="*/ 7161 h 95250"/>
                <a:gd name="connsiteX2" fmla="*/ 29097 w 161925"/>
                <a:gd name="connsiteY2" fmla="*/ 7161 h 95250"/>
                <a:gd name="connsiteX3" fmla="*/ 7189 w 161925"/>
                <a:gd name="connsiteY3" fmla="*/ 18591 h 95250"/>
                <a:gd name="connsiteX4" fmla="*/ 31002 w 161925"/>
                <a:gd name="connsiteY4" fmla="*/ 84313 h 95250"/>
                <a:gd name="connsiteX5" fmla="*/ 75769 w 161925"/>
                <a:gd name="connsiteY5" fmla="*/ 70978 h 95250"/>
                <a:gd name="connsiteX6" fmla="*/ 158637 w 161925"/>
                <a:gd name="connsiteY6" fmla="*/ 1668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8637" y="16686"/>
                  </a:moveTo>
                  <a:cubicBezTo>
                    <a:pt x="157684" y="13828"/>
                    <a:pt x="156732" y="10018"/>
                    <a:pt x="155779" y="7161"/>
                  </a:cubicBezTo>
                  <a:cubicBezTo>
                    <a:pt x="113869" y="7161"/>
                    <a:pt x="71007" y="7161"/>
                    <a:pt x="29097" y="7161"/>
                  </a:cubicBezTo>
                  <a:cubicBezTo>
                    <a:pt x="20524" y="7161"/>
                    <a:pt x="6237" y="6208"/>
                    <a:pt x="7189" y="18591"/>
                  </a:cubicBezTo>
                  <a:cubicBezTo>
                    <a:pt x="8142" y="42403"/>
                    <a:pt x="13857" y="67168"/>
                    <a:pt x="31002" y="84313"/>
                  </a:cubicBezTo>
                  <a:cubicBezTo>
                    <a:pt x="48147" y="101458"/>
                    <a:pt x="62434" y="78598"/>
                    <a:pt x="75769" y="70978"/>
                  </a:cubicBezTo>
                  <a:cubicBezTo>
                    <a:pt x="104344" y="53833"/>
                    <a:pt x="131014" y="34783"/>
                    <a:pt x="158637" y="16686"/>
                  </a:cubicBezTo>
                  <a:close/>
                </a:path>
              </a:pathLst>
            </a:custGeom>
            <a:grpFill/>
            <a:ln w="9525" cap="flat">
              <a:noFill/>
              <a:prstDash val="solid"/>
              <a:miter/>
            </a:ln>
          </p:spPr>
          <p:txBody>
            <a:bodyPr rtlCol="0" anchor="ctr"/>
            <a:lstStyle/>
            <a:p>
              <a:endParaRPr lang="en-US"/>
            </a:p>
          </p:txBody>
        </p:sp>
        <p:sp>
          <p:nvSpPr>
            <p:cNvPr id="1500" name="Freeform: Shape 1246">
              <a:extLst>
                <a:ext uri="{FF2B5EF4-FFF2-40B4-BE49-F238E27FC236}">
                  <a16:creationId xmlns:a16="http://schemas.microsoft.com/office/drawing/2014/main" id="{AAC34B24-ABA7-8144-A4AC-7EA5E7A19B88}"/>
                </a:ext>
              </a:extLst>
            </p:cNvPr>
            <p:cNvSpPr/>
            <p:nvPr/>
          </p:nvSpPr>
          <p:spPr>
            <a:xfrm>
              <a:off x="5938361" y="3138715"/>
              <a:ext cx="133350" cy="66675"/>
            </a:xfrm>
            <a:custGeom>
              <a:avLst/>
              <a:gdLst>
                <a:gd name="connsiteX0" fmla="*/ 7144 w 133350"/>
                <a:gd name="connsiteY0" fmla="*/ 66447 h 66675"/>
                <a:gd name="connsiteX1" fmla="*/ 101441 w 133350"/>
                <a:gd name="connsiteY1" fmla="*/ 66447 h 66675"/>
                <a:gd name="connsiteX2" fmla="*/ 129064 w 133350"/>
                <a:gd name="connsiteY2" fmla="*/ 25490 h 66675"/>
                <a:gd name="connsiteX3" fmla="*/ 94774 w 133350"/>
                <a:gd name="connsiteY3" fmla="*/ 13107 h 66675"/>
                <a:gd name="connsiteX4" fmla="*/ 7144 w 133350"/>
                <a:gd name="connsiteY4" fmla="*/ 66447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6447"/>
                  </a:moveTo>
                  <a:cubicBezTo>
                    <a:pt x="46196" y="66447"/>
                    <a:pt x="73819" y="65495"/>
                    <a:pt x="101441" y="66447"/>
                  </a:cubicBezTo>
                  <a:cubicBezTo>
                    <a:pt x="135731" y="68352"/>
                    <a:pt x="130016" y="44540"/>
                    <a:pt x="129064" y="25490"/>
                  </a:cubicBezTo>
                  <a:cubicBezTo>
                    <a:pt x="128111" y="-4038"/>
                    <a:pt x="108109" y="10250"/>
                    <a:pt x="94774" y="13107"/>
                  </a:cubicBezTo>
                  <a:cubicBezTo>
                    <a:pt x="66199" y="21680"/>
                    <a:pt x="38576" y="32157"/>
                    <a:pt x="7144" y="66447"/>
                  </a:cubicBezTo>
                  <a:close/>
                </a:path>
              </a:pathLst>
            </a:custGeom>
            <a:grpFill/>
            <a:ln w="9525" cap="flat">
              <a:noFill/>
              <a:prstDash val="solid"/>
              <a:miter/>
            </a:ln>
          </p:spPr>
          <p:txBody>
            <a:bodyPr rtlCol="0" anchor="ctr"/>
            <a:lstStyle/>
            <a:p>
              <a:endParaRPr lang="en-US"/>
            </a:p>
          </p:txBody>
        </p:sp>
        <p:sp>
          <p:nvSpPr>
            <p:cNvPr id="1501" name="Freeform: Shape 1247">
              <a:extLst>
                <a:ext uri="{FF2B5EF4-FFF2-40B4-BE49-F238E27FC236}">
                  <a16:creationId xmlns:a16="http://schemas.microsoft.com/office/drawing/2014/main" id="{3130B103-5FBB-9342-ADE7-6785BF0F958F}"/>
                </a:ext>
              </a:extLst>
            </p:cNvPr>
            <p:cNvSpPr/>
            <p:nvPr/>
          </p:nvSpPr>
          <p:spPr>
            <a:xfrm>
              <a:off x="6120098" y="3143981"/>
              <a:ext cx="247650" cy="342900"/>
            </a:xfrm>
            <a:custGeom>
              <a:avLst/>
              <a:gdLst>
                <a:gd name="connsiteX0" fmla="*/ 241650 w 247650"/>
                <a:gd name="connsiteY0" fmla="*/ 257396 h 342900"/>
                <a:gd name="connsiteX1" fmla="*/ 241650 w 247650"/>
                <a:gd name="connsiteY1" fmla="*/ 281209 h 342900"/>
                <a:gd name="connsiteX2" fmla="*/ 170213 w 247650"/>
                <a:gd name="connsiteY2" fmla="*/ 324071 h 342900"/>
                <a:gd name="connsiteX3" fmla="*/ 42577 w 247650"/>
                <a:gd name="connsiteY3" fmla="*/ 260254 h 342900"/>
                <a:gd name="connsiteX4" fmla="*/ 7335 w 247650"/>
                <a:gd name="connsiteY4" fmla="*/ 205961 h 342900"/>
                <a:gd name="connsiteX5" fmla="*/ 7335 w 247650"/>
                <a:gd name="connsiteY5" fmla="*/ 44036 h 342900"/>
                <a:gd name="connsiteX6" fmla="*/ 54008 w 247650"/>
                <a:gd name="connsiteY6" fmla="*/ 10699 h 342900"/>
                <a:gd name="connsiteX7" fmla="*/ 241650 w 247650"/>
                <a:gd name="connsiteY7" fmla="*/ 25739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650" h="342900">
                  <a:moveTo>
                    <a:pt x="241650" y="257396"/>
                  </a:moveTo>
                  <a:cubicBezTo>
                    <a:pt x="241650" y="265016"/>
                    <a:pt x="241650" y="273589"/>
                    <a:pt x="241650" y="281209"/>
                  </a:cubicBezTo>
                  <a:cubicBezTo>
                    <a:pt x="238792" y="348836"/>
                    <a:pt x="230220" y="354551"/>
                    <a:pt x="170213" y="324071"/>
                  </a:cubicBezTo>
                  <a:cubicBezTo>
                    <a:pt x="128302" y="302164"/>
                    <a:pt x="86392" y="279304"/>
                    <a:pt x="42577" y="260254"/>
                  </a:cubicBezTo>
                  <a:cubicBezTo>
                    <a:pt x="17812" y="248824"/>
                    <a:pt x="5430" y="234536"/>
                    <a:pt x="7335" y="205961"/>
                  </a:cubicBezTo>
                  <a:cubicBezTo>
                    <a:pt x="9240" y="151669"/>
                    <a:pt x="10192" y="98329"/>
                    <a:pt x="7335" y="44036"/>
                  </a:cubicBezTo>
                  <a:cubicBezTo>
                    <a:pt x="5430" y="4984"/>
                    <a:pt x="23527" y="3078"/>
                    <a:pt x="54008" y="10699"/>
                  </a:cubicBezTo>
                  <a:cubicBezTo>
                    <a:pt x="161640" y="39274"/>
                    <a:pt x="241650" y="143096"/>
                    <a:pt x="241650" y="257396"/>
                  </a:cubicBezTo>
                  <a:close/>
                </a:path>
              </a:pathLst>
            </a:custGeom>
            <a:grpFill/>
            <a:ln w="9525" cap="flat">
              <a:noFill/>
              <a:prstDash val="solid"/>
              <a:miter/>
            </a:ln>
          </p:spPr>
          <p:txBody>
            <a:bodyPr rtlCol="0" anchor="ctr"/>
            <a:lstStyle/>
            <a:p>
              <a:endParaRPr lang="en-US"/>
            </a:p>
          </p:txBody>
        </p:sp>
        <p:sp>
          <p:nvSpPr>
            <p:cNvPr id="1502" name="Freeform: Shape 1248">
              <a:extLst>
                <a:ext uri="{FF2B5EF4-FFF2-40B4-BE49-F238E27FC236}">
                  <a16:creationId xmlns:a16="http://schemas.microsoft.com/office/drawing/2014/main" id="{CAAD12F9-FF75-324E-B5E0-81A36F1F0283}"/>
                </a:ext>
              </a:extLst>
            </p:cNvPr>
            <p:cNvSpPr/>
            <p:nvPr/>
          </p:nvSpPr>
          <p:spPr>
            <a:xfrm>
              <a:off x="5911563" y="3436258"/>
              <a:ext cx="400050" cy="228600"/>
            </a:xfrm>
            <a:custGeom>
              <a:avLst/>
              <a:gdLst>
                <a:gd name="connsiteX0" fmla="*/ 194914 w 400050"/>
                <a:gd name="connsiteY0" fmla="*/ 229915 h 228600"/>
                <a:gd name="connsiteX1" fmla="*/ 23464 w 400050"/>
                <a:gd name="connsiteY1" fmla="*/ 165145 h 228600"/>
                <a:gd name="connsiteX2" fmla="*/ 22512 w 400050"/>
                <a:gd name="connsiteY2" fmla="*/ 121330 h 228600"/>
                <a:gd name="connsiteX3" fmla="*/ 178722 w 400050"/>
                <a:gd name="connsiteY3" fmla="*/ 13697 h 228600"/>
                <a:gd name="connsiteX4" fmla="*/ 217774 w 400050"/>
                <a:gd name="connsiteY4" fmla="*/ 12745 h 228600"/>
                <a:gd name="connsiteX5" fmla="*/ 381604 w 400050"/>
                <a:gd name="connsiteY5" fmla="*/ 98470 h 228600"/>
                <a:gd name="connsiteX6" fmla="*/ 387319 w 400050"/>
                <a:gd name="connsiteY6" fmla="*/ 145142 h 228600"/>
                <a:gd name="connsiteX7" fmla="*/ 194914 w 400050"/>
                <a:gd name="connsiteY7" fmla="*/ 22991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228600">
                  <a:moveTo>
                    <a:pt x="194914" y="229915"/>
                  </a:moveTo>
                  <a:cubicBezTo>
                    <a:pt x="129192" y="228010"/>
                    <a:pt x="72994" y="207055"/>
                    <a:pt x="23464" y="165145"/>
                  </a:cubicBezTo>
                  <a:cubicBezTo>
                    <a:pt x="5367" y="149905"/>
                    <a:pt x="-1301" y="137522"/>
                    <a:pt x="22512" y="121330"/>
                  </a:cubicBezTo>
                  <a:cubicBezTo>
                    <a:pt x="74899" y="86087"/>
                    <a:pt x="127287" y="49892"/>
                    <a:pt x="178722" y="13697"/>
                  </a:cubicBezTo>
                  <a:cubicBezTo>
                    <a:pt x="193009" y="4172"/>
                    <a:pt x="203487" y="6077"/>
                    <a:pt x="217774" y="12745"/>
                  </a:cubicBezTo>
                  <a:cubicBezTo>
                    <a:pt x="272067" y="41320"/>
                    <a:pt x="326360" y="70847"/>
                    <a:pt x="381604" y="98470"/>
                  </a:cubicBezTo>
                  <a:cubicBezTo>
                    <a:pt x="409227" y="112758"/>
                    <a:pt x="405417" y="126092"/>
                    <a:pt x="387319" y="145142"/>
                  </a:cubicBezTo>
                  <a:cubicBezTo>
                    <a:pt x="333979" y="201340"/>
                    <a:pt x="269209" y="228010"/>
                    <a:pt x="194914" y="229915"/>
                  </a:cubicBezTo>
                  <a:close/>
                </a:path>
              </a:pathLst>
            </a:custGeom>
            <a:grpFill/>
            <a:ln w="9525" cap="flat">
              <a:noFill/>
              <a:prstDash val="solid"/>
              <a:miter/>
            </a:ln>
          </p:spPr>
          <p:txBody>
            <a:bodyPr rtlCol="0" anchor="ctr"/>
            <a:lstStyle/>
            <a:p>
              <a:endParaRPr lang="en-US"/>
            </a:p>
          </p:txBody>
        </p:sp>
        <p:sp>
          <p:nvSpPr>
            <p:cNvPr id="1503" name="Freeform: Shape 1249">
              <a:extLst>
                <a:ext uri="{FF2B5EF4-FFF2-40B4-BE49-F238E27FC236}">
                  <a16:creationId xmlns:a16="http://schemas.microsoft.com/office/drawing/2014/main" id="{9D6889B4-B45F-6747-BB4B-5DB10F9F1761}"/>
                </a:ext>
              </a:extLst>
            </p:cNvPr>
            <p:cNvSpPr/>
            <p:nvPr/>
          </p:nvSpPr>
          <p:spPr>
            <a:xfrm>
              <a:off x="5869781" y="3224314"/>
              <a:ext cx="209550" cy="85725"/>
            </a:xfrm>
            <a:custGeom>
              <a:avLst/>
              <a:gdLst>
                <a:gd name="connsiteX0" fmla="*/ 98584 w 209550"/>
                <a:gd name="connsiteY0" fmla="*/ 79908 h 85725"/>
                <a:gd name="connsiteX1" fmla="*/ 50959 w 209550"/>
                <a:gd name="connsiteY1" fmla="*/ 79908 h 85725"/>
                <a:gd name="connsiteX2" fmla="*/ 7144 w 209550"/>
                <a:gd name="connsiteY2" fmla="*/ 69431 h 85725"/>
                <a:gd name="connsiteX3" fmla="*/ 50959 w 209550"/>
                <a:gd name="connsiteY3" fmla="*/ 9423 h 85725"/>
                <a:gd name="connsiteX4" fmla="*/ 188119 w 209550"/>
                <a:gd name="connsiteY4" fmla="*/ 8470 h 85725"/>
                <a:gd name="connsiteX5" fmla="*/ 207169 w 209550"/>
                <a:gd name="connsiteY5" fmla="*/ 48476 h 85725"/>
                <a:gd name="connsiteX6" fmla="*/ 184309 w 209550"/>
                <a:gd name="connsiteY6" fmla="*/ 79908 h 85725"/>
                <a:gd name="connsiteX7" fmla="*/ 98584 w 209550"/>
                <a:gd name="connsiteY7" fmla="*/ 79908 h 85725"/>
                <a:gd name="connsiteX8" fmla="*/ 98584 w 209550"/>
                <a:gd name="connsiteY8" fmla="*/ 7990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85725">
                  <a:moveTo>
                    <a:pt x="98584" y="79908"/>
                  </a:moveTo>
                  <a:cubicBezTo>
                    <a:pt x="82391" y="79908"/>
                    <a:pt x="67151" y="81813"/>
                    <a:pt x="50959" y="79908"/>
                  </a:cubicBezTo>
                  <a:cubicBezTo>
                    <a:pt x="35719" y="78003"/>
                    <a:pt x="7144" y="89433"/>
                    <a:pt x="7144" y="69431"/>
                  </a:cubicBezTo>
                  <a:cubicBezTo>
                    <a:pt x="7144" y="45618"/>
                    <a:pt x="18574" y="12281"/>
                    <a:pt x="50959" y="9423"/>
                  </a:cubicBezTo>
                  <a:cubicBezTo>
                    <a:pt x="96679" y="5613"/>
                    <a:pt x="142399" y="7518"/>
                    <a:pt x="188119" y="8470"/>
                  </a:cubicBezTo>
                  <a:cubicBezTo>
                    <a:pt x="216694" y="9423"/>
                    <a:pt x="205264" y="33236"/>
                    <a:pt x="207169" y="48476"/>
                  </a:cubicBezTo>
                  <a:cubicBezTo>
                    <a:pt x="209074" y="64668"/>
                    <a:pt x="208121" y="80861"/>
                    <a:pt x="184309" y="79908"/>
                  </a:cubicBezTo>
                  <a:cubicBezTo>
                    <a:pt x="155734" y="78956"/>
                    <a:pt x="127159" y="78956"/>
                    <a:pt x="98584" y="79908"/>
                  </a:cubicBezTo>
                  <a:cubicBezTo>
                    <a:pt x="98584" y="79908"/>
                    <a:pt x="98584" y="79908"/>
                    <a:pt x="98584" y="79908"/>
                  </a:cubicBezTo>
                  <a:close/>
                </a:path>
              </a:pathLst>
            </a:custGeom>
            <a:grpFill/>
            <a:ln w="9525" cap="flat">
              <a:noFill/>
              <a:prstDash val="solid"/>
              <a:miter/>
            </a:ln>
          </p:spPr>
          <p:txBody>
            <a:bodyPr rtlCol="0" anchor="ctr"/>
            <a:lstStyle/>
            <a:p>
              <a:endParaRPr lang="en-US"/>
            </a:p>
          </p:txBody>
        </p:sp>
        <p:sp>
          <p:nvSpPr>
            <p:cNvPr id="1504" name="Freeform: Shape 1250">
              <a:extLst>
                <a:ext uri="{FF2B5EF4-FFF2-40B4-BE49-F238E27FC236}">
                  <a16:creationId xmlns:a16="http://schemas.microsoft.com/office/drawing/2014/main" id="{3A05ED94-143A-6B4C-849F-F26A52445080}"/>
                </a:ext>
              </a:extLst>
            </p:cNvPr>
            <p:cNvSpPr/>
            <p:nvPr/>
          </p:nvSpPr>
          <p:spPr>
            <a:xfrm>
              <a:off x="5834400" y="3337084"/>
              <a:ext cx="238125" cy="66675"/>
            </a:xfrm>
            <a:custGeom>
              <a:avLst/>
              <a:gdLst>
                <a:gd name="connsiteX0" fmla="*/ 122535 w 238125"/>
                <a:gd name="connsiteY0" fmla="*/ 64294 h 66675"/>
                <a:gd name="connsiteX1" fmla="*/ 36810 w 238125"/>
                <a:gd name="connsiteY1" fmla="*/ 64294 h 66675"/>
                <a:gd name="connsiteX2" fmla="*/ 7283 w 238125"/>
                <a:gd name="connsiteY2" fmla="*/ 46196 h 66675"/>
                <a:gd name="connsiteX3" fmla="*/ 37763 w 238125"/>
                <a:gd name="connsiteY3" fmla="*/ 7144 h 66675"/>
                <a:gd name="connsiteX4" fmla="*/ 213023 w 238125"/>
                <a:gd name="connsiteY4" fmla="*/ 7144 h 66675"/>
                <a:gd name="connsiteX5" fmla="*/ 239693 w 238125"/>
                <a:gd name="connsiteY5" fmla="*/ 36671 h 66675"/>
                <a:gd name="connsiteX6" fmla="*/ 212070 w 238125"/>
                <a:gd name="connsiteY6" fmla="*/ 65246 h 66675"/>
                <a:gd name="connsiteX7" fmla="*/ 122535 w 238125"/>
                <a:gd name="connsiteY7" fmla="*/ 6429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22535" y="64294"/>
                  </a:moveTo>
                  <a:cubicBezTo>
                    <a:pt x="93960" y="64294"/>
                    <a:pt x="65385" y="65246"/>
                    <a:pt x="36810" y="64294"/>
                  </a:cubicBezTo>
                  <a:cubicBezTo>
                    <a:pt x="23475" y="64294"/>
                    <a:pt x="5378" y="69056"/>
                    <a:pt x="7283" y="46196"/>
                  </a:cubicBezTo>
                  <a:cubicBezTo>
                    <a:pt x="9188" y="27146"/>
                    <a:pt x="10140" y="7144"/>
                    <a:pt x="37763" y="7144"/>
                  </a:cubicBezTo>
                  <a:cubicBezTo>
                    <a:pt x="95865" y="7144"/>
                    <a:pt x="154920" y="8096"/>
                    <a:pt x="213023" y="7144"/>
                  </a:cubicBezTo>
                  <a:cubicBezTo>
                    <a:pt x="234930" y="7144"/>
                    <a:pt x="239693" y="17621"/>
                    <a:pt x="239693" y="36671"/>
                  </a:cubicBezTo>
                  <a:cubicBezTo>
                    <a:pt x="239693" y="56674"/>
                    <a:pt x="233025" y="66199"/>
                    <a:pt x="212070" y="65246"/>
                  </a:cubicBezTo>
                  <a:cubicBezTo>
                    <a:pt x="182543" y="63341"/>
                    <a:pt x="153015" y="64294"/>
                    <a:pt x="122535" y="64294"/>
                  </a:cubicBezTo>
                  <a:close/>
                </a:path>
              </a:pathLst>
            </a:custGeom>
            <a:grpFill/>
            <a:ln w="9525" cap="flat">
              <a:noFill/>
              <a:prstDash val="solid"/>
              <a:miter/>
            </a:ln>
          </p:spPr>
          <p:txBody>
            <a:bodyPr rtlCol="0" anchor="ctr"/>
            <a:lstStyle/>
            <a:p>
              <a:endParaRPr lang="en-US"/>
            </a:p>
          </p:txBody>
        </p:sp>
        <p:sp>
          <p:nvSpPr>
            <p:cNvPr id="1505" name="Freeform: Shape 1251">
              <a:extLst>
                <a:ext uri="{FF2B5EF4-FFF2-40B4-BE49-F238E27FC236}">
                  <a16:creationId xmlns:a16="http://schemas.microsoft.com/office/drawing/2014/main" id="{0B2FAC50-11F4-6545-AF75-33F3F643F192}"/>
                </a:ext>
              </a:extLst>
            </p:cNvPr>
            <p:cNvSpPr/>
            <p:nvPr/>
          </p:nvSpPr>
          <p:spPr>
            <a:xfrm>
              <a:off x="5834490" y="3421762"/>
              <a:ext cx="161925" cy="95250"/>
            </a:xfrm>
            <a:custGeom>
              <a:avLst/>
              <a:gdLst>
                <a:gd name="connsiteX0" fmla="*/ 159592 w 161925"/>
                <a:gd name="connsiteY0" fmla="*/ 17715 h 95250"/>
                <a:gd name="connsiteX1" fmla="*/ 75772 w 161925"/>
                <a:gd name="connsiteY1" fmla="*/ 71055 h 95250"/>
                <a:gd name="connsiteX2" fmla="*/ 31005 w 161925"/>
                <a:gd name="connsiteY2" fmla="*/ 84390 h 95250"/>
                <a:gd name="connsiteX3" fmla="*/ 7192 w 161925"/>
                <a:gd name="connsiteY3" fmla="*/ 18668 h 95250"/>
                <a:gd name="connsiteX4" fmla="*/ 29100 w 161925"/>
                <a:gd name="connsiteY4" fmla="*/ 7238 h 95250"/>
                <a:gd name="connsiteX5" fmla="*/ 155782 w 161925"/>
                <a:gd name="connsiteY5" fmla="*/ 7238 h 95250"/>
                <a:gd name="connsiteX6" fmla="*/ 159592 w 161925"/>
                <a:gd name="connsiteY6" fmla="*/ 1771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95250">
                  <a:moveTo>
                    <a:pt x="159592" y="17715"/>
                  </a:moveTo>
                  <a:cubicBezTo>
                    <a:pt x="131970" y="35813"/>
                    <a:pt x="104347" y="54863"/>
                    <a:pt x="75772" y="71055"/>
                  </a:cubicBezTo>
                  <a:cubicBezTo>
                    <a:pt x="62437" y="78675"/>
                    <a:pt x="49102" y="101535"/>
                    <a:pt x="31005" y="84390"/>
                  </a:cubicBezTo>
                  <a:cubicBezTo>
                    <a:pt x="13860" y="68198"/>
                    <a:pt x="9097" y="42480"/>
                    <a:pt x="7192" y="18668"/>
                  </a:cubicBezTo>
                  <a:cubicBezTo>
                    <a:pt x="6240" y="5333"/>
                    <a:pt x="19575" y="7238"/>
                    <a:pt x="29100" y="7238"/>
                  </a:cubicBezTo>
                  <a:cubicBezTo>
                    <a:pt x="71010" y="7238"/>
                    <a:pt x="113872" y="7238"/>
                    <a:pt x="155782" y="7238"/>
                  </a:cubicBezTo>
                  <a:cubicBezTo>
                    <a:pt x="157687" y="11048"/>
                    <a:pt x="158640" y="13905"/>
                    <a:pt x="159592" y="17715"/>
                  </a:cubicBezTo>
                  <a:close/>
                </a:path>
              </a:pathLst>
            </a:custGeom>
            <a:grpFill/>
            <a:ln w="9525" cap="flat">
              <a:noFill/>
              <a:prstDash val="solid"/>
              <a:miter/>
            </a:ln>
          </p:spPr>
          <p:txBody>
            <a:bodyPr rtlCol="0" anchor="ctr"/>
            <a:lstStyle/>
            <a:p>
              <a:endParaRPr lang="en-US"/>
            </a:p>
          </p:txBody>
        </p:sp>
        <p:sp>
          <p:nvSpPr>
            <p:cNvPr id="1506" name="Freeform: Shape 1252">
              <a:extLst>
                <a:ext uri="{FF2B5EF4-FFF2-40B4-BE49-F238E27FC236}">
                  <a16:creationId xmlns:a16="http://schemas.microsoft.com/office/drawing/2014/main" id="{FD3EBB9B-8A53-7B42-93ED-9B45A5FA4C2F}"/>
                </a:ext>
              </a:extLst>
            </p:cNvPr>
            <p:cNvSpPr/>
            <p:nvPr/>
          </p:nvSpPr>
          <p:spPr>
            <a:xfrm>
              <a:off x="5938361" y="3138001"/>
              <a:ext cx="133350" cy="66675"/>
            </a:xfrm>
            <a:custGeom>
              <a:avLst/>
              <a:gdLst>
                <a:gd name="connsiteX0" fmla="*/ 7144 w 133350"/>
                <a:gd name="connsiteY0" fmla="*/ 67161 h 66675"/>
                <a:gd name="connsiteX1" fmla="*/ 94774 w 133350"/>
                <a:gd name="connsiteY1" fmla="*/ 13821 h 66675"/>
                <a:gd name="connsiteX2" fmla="*/ 129064 w 133350"/>
                <a:gd name="connsiteY2" fmla="*/ 26204 h 66675"/>
                <a:gd name="connsiteX3" fmla="*/ 101441 w 133350"/>
                <a:gd name="connsiteY3" fmla="*/ 67161 h 66675"/>
                <a:gd name="connsiteX4" fmla="*/ 7144 w 133350"/>
                <a:gd name="connsiteY4" fmla="*/ 67161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66675">
                  <a:moveTo>
                    <a:pt x="7144" y="67161"/>
                  </a:moveTo>
                  <a:cubicBezTo>
                    <a:pt x="38576" y="32871"/>
                    <a:pt x="66199" y="22394"/>
                    <a:pt x="94774" y="13821"/>
                  </a:cubicBezTo>
                  <a:cubicBezTo>
                    <a:pt x="107156" y="10011"/>
                    <a:pt x="127159" y="-4276"/>
                    <a:pt x="129064" y="26204"/>
                  </a:cubicBezTo>
                  <a:cubicBezTo>
                    <a:pt x="130016" y="46206"/>
                    <a:pt x="135731" y="69066"/>
                    <a:pt x="101441" y="67161"/>
                  </a:cubicBezTo>
                  <a:cubicBezTo>
                    <a:pt x="73819" y="66208"/>
                    <a:pt x="46196" y="67161"/>
                    <a:pt x="7144" y="67161"/>
                  </a:cubicBezTo>
                  <a:close/>
                </a:path>
              </a:pathLst>
            </a:custGeom>
            <a:grpFill/>
            <a:ln w="9525" cap="flat">
              <a:noFill/>
              <a:prstDash val="solid"/>
              <a:miter/>
            </a:ln>
          </p:spPr>
          <p:txBody>
            <a:bodyPr rtlCol="0" anchor="ctr"/>
            <a:lstStyle/>
            <a:p>
              <a:endParaRPr lang="en-US"/>
            </a:p>
          </p:txBody>
        </p:sp>
      </p:grpSp>
      <p:sp>
        <p:nvSpPr>
          <p:cNvPr id="1507" name="Graphic 48">
            <a:extLst>
              <a:ext uri="{FF2B5EF4-FFF2-40B4-BE49-F238E27FC236}">
                <a16:creationId xmlns:a16="http://schemas.microsoft.com/office/drawing/2014/main" id="{8304531C-8654-4248-A571-D521550C4424}"/>
              </a:ext>
            </a:extLst>
          </p:cNvPr>
          <p:cNvSpPr/>
          <p:nvPr/>
        </p:nvSpPr>
        <p:spPr>
          <a:xfrm>
            <a:off x="6871244" y="5621199"/>
            <a:ext cx="241267" cy="237246"/>
          </a:xfrm>
          <a:custGeom>
            <a:avLst/>
            <a:gdLst>
              <a:gd name="connsiteX0" fmla="*/ 288167 w 571500"/>
              <a:gd name="connsiteY0" fmla="*/ 8141 h 561975"/>
              <a:gd name="connsiteX1" fmla="*/ 507242 w 571500"/>
              <a:gd name="connsiteY1" fmla="*/ 8141 h 561975"/>
              <a:gd name="connsiteX2" fmla="*/ 568202 w 571500"/>
              <a:gd name="connsiteY2" fmla="*/ 68148 h 561975"/>
              <a:gd name="connsiteX3" fmla="*/ 568202 w 571500"/>
              <a:gd name="connsiteY3" fmla="*/ 382473 h 561975"/>
              <a:gd name="connsiteX4" fmla="*/ 512957 w 571500"/>
              <a:gd name="connsiteY4" fmla="*/ 437718 h 561975"/>
              <a:gd name="connsiteX5" fmla="*/ 393895 w 571500"/>
              <a:gd name="connsiteY5" fmla="*/ 437718 h 561975"/>
              <a:gd name="connsiteX6" fmla="*/ 364367 w 571500"/>
              <a:gd name="connsiteY6" fmla="*/ 457721 h 561975"/>
              <a:gd name="connsiteX7" fmla="*/ 392942 w 571500"/>
              <a:gd name="connsiteY7" fmla="*/ 485343 h 561975"/>
              <a:gd name="connsiteX8" fmla="*/ 411992 w 571500"/>
              <a:gd name="connsiteY8" fmla="*/ 485343 h 561975"/>
              <a:gd name="connsiteX9" fmla="*/ 447234 w 571500"/>
              <a:gd name="connsiteY9" fmla="*/ 532016 h 561975"/>
              <a:gd name="connsiteX10" fmla="*/ 410087 w 571500"/>
              <a:gd name="connsiteY10" fmla="*/ 556781 h 561975"/>
              <a:gd name="connsiteX11" fmla="*/ 157674 w 571500"/>
              <a:gd name="connsiteY11" fmla="*/ 556781 h 561975"/>
              <a:gd name="connsiteX12" fmla="*/ 117670 w 571500"/>
              <a:gd name="connsiteY12" fmla="*/ 531063 h 561975"/>
              <a:gd name="connsiteX13" fmla="*/ 153864 w 571500"/>
              <a:gd name="connsiteY13" fmla="*/ 485343 h 561975"/>
              <a:gd name="connsiteX14" fmla="*/ 163389 w 571500"/>
              <a:gd name="connsiteY14" fmla="*/ 485343 h 561975"/>
              <a:gd name="connsiteX15" fmla="*/ 199584 w 571500"/>
              <a:gd name="connsiteY15" fmla="*/ 455816 h 561975"/>
              <a:gd name="connsiteX16" fmla="*/ 159580 w 571500"/>
              <a:gd name="connsiteY16" fmla="*/ 436766 h 561975"/>
              <a:gd name="connsiteX17" fmla="*/ 59567 w 571500"/>
              <a:gd name="connsiteY17" fmla="*/ 435813 h 561975"/>
              <a:gd name="connsiteX18" fmla="*/ 7180 w 571500"/>
              <a:gd name="connsiteY18" fmla="*/ 383426 h 561975"/>
              <a:gd name="connsiteX19" fmla="*/ 7180 w 571500"/>
              <a:gd name="connsiteY19" fmla="*/ 59576 h 561975"/>
              <a:gd name="connsiteX20" fmla="*/ 64330 w 571500"/>
              <a:gd name="connsiteY20" fmla="*/ 7188 h 561975"/>
              <a:gd name="connsiteX21" fmla="*/ 288167 w 571500"/>
              <a:gd name="connsiteY21" fmla="*/ 8141 h 561975"/>
              <a:gd name="connsiteX22" fmla="*/ 324362 w 571500"/>
              <a:gd name="connsiteY22" fmla="*/ 184353 h 561975"/>
              <a:gd name="connsiteX23" fmla="*/ 294834 w 571500"/>
              <a:gd name="connsiteY23" fmla="*/ 326276 h 561975"/>
              <a:gd name="connsiteX24" fmla="*/ 284357 w 571500"/>
              <a:gd name="connsiteY24" fmla="*/ 345326 h 561975"/>
              <a:gd name="connsiteX25" fmla="*/ 266259 w 571500"/>
              <a:gd name="connsiteY25" fmla="*/ 328181 h 561975"/>
              <a:gd name="connsiteX26" fmla="*/ 231970 w 571500"/>
              <a:gd name="connsiteY26" fmla="*/ 211023 h 561975"/>
              <a:gd name="connsiteX27" fmla="*/ 151007 w 571500"/>
              <a:gd name="connsiteY27" fmla="*/ 235788 h 561975"/>
              <a:gd name="connsiteX28" fmla="*/ 47184 w 571500"/>
              <a:gd name="connsiteY28" fmla="*/ 340563 h 561975"/>
              <a:gd name="connsiteX29" fmla="*/ 91952 w 571500"/>
              <a:gd name="connsiteY29" fmla="*/ 386283 h 561975"/>
              <a:gd name="connsiteX30" fmla="*/ 486287 w 571500"/>
              <a:gd name="connsiteY30" fmla="*/ 386283 h 561975"/>
              <a:gd name="connsiteX31" fmla="*/ 529150 w 571500"/>
              <a:gd name="connsiteY31" fmla="*/ 344373 h 561975"/>
              <a:gd name="connsiteX32" fmla="*/ 418659 w 571500"/>
              <a:gd name="connsiteY32" fmla="*/ 235788 h 561975"/>
              <a:gd name="connsiteX33" fmla="*/ 324362 w 571500"/>
              <a:gd name="connsiteY33" fmla="*/ 184353 h 561975"/>
              <a:gd name="connsiteX34" fmla="*/ 274832 w 571500"/>
              <a:gd name="connsiteY34" fmla="*/ 266268 h 561975"/>
              <a:gd name="connsiteX35" fmla="*/ 281499 w 571500"/>
              <a:gd name="connsiteY35" fmla="*/ 265316 h 561975"/>
              <a:gd name="connsiteX36" fmla="*/ 293882 w 571500"/>
              <a:gd name="connsiteY36" fmla="*/ 200546 h 561975"/>
              <a:gd name="connsiteX37" fmla="*/ 308170 w 571500"/>
              <a:gd name="connsiteY37" fmla="*/ 135776 h 561975"/>
              <a:gd name="connsiteX38" fmla="*/ 326267 w 571500"/>
              <a:gd name="connsiteY38" fmla="*/ 102438 h 561975"/>
              <a:gd name="connsiteX39" fmla="*/ 344364 w 571500"/>
              <a:gd name="connsiteY39" fmla="*/ 131966 h 561975"/>
              <a:gd name="connsiteX40" fmla="*/ 451045 w 571500"/>
              <a:gd name="connsiteY40" fmla="*/ 209118 h 561975"/>
              <a:gd name="connsiteX41" fmla="*/ 493907 w 571500"/>
              <a:gd name="connsiteY41" fmla="*/ 209118 h 561975"/>
              <a:gd name="connsiteX42" fmla="*/ 526292 w 571500"/>
              <a:gd name="connsiteY42" fmla="*/ 167208 h 561975"/>
              <a:gd name="connsiteX43" fmla="*/ 495812 w 571500"/>
              <a:gd name="connsiteY43" fmla="*/ 53861 h 561975"/>
              <a:gd name="connsiteX44" fmla="*/ 77664 w 571500"/>
              <a:gd name="connsiteY44" fmla="*/ 51003 h 561975"/>
              <a:gd name="connsiteX45" fmla="*/ 48137 w 571500"/>
              <a:gd name="connsiteY45" fmla="*/ 73863 h 561975"/>
              <a:gd name="connsiteX46" fmla="*/ 48137 w 571500"/>
              <a:gd name="connsiteY46" fmla="*/ 188163 h 561975"/>
              <a:gd name="connsiteX47" fmla="*/ 58614 w 571500"/>
              <a:gd name="connsiteY47" fmla="*/ 206261 h 561975"/>
              <a:gd name="connsiteX48" fmla="*/ 181487 w 571500"/>
              <a:gd name="connsiteY48" fmla="*/ 208166 h 561975"/>
              <a:gd name="connsiteX49" fmla="*/ 213872 w 571500"/>
              <a:gd name="connsiteY49" fmla="*/ 171971 h 561975"/>
              <a:gd name="connsiteX50" fmla="*/ 230064 w 571500"/>
              <a:gd name="connsiteY50" fmla="*/ 156731 h 561975"/>
              <a:gd name="connsiteX51" fmla="*/ 246257 w 571500"/>
              <a:gd name="connsiteY51" fmla="*/ 176733 h 561975"/>
              <a:gd name="connsiteX52" fmla="*/ 274832 w 571500"/>
              <a:gd name="connsiteY52" fmla="*/ 26626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1500" h="561975">
                <a:moveTo>
                  <a:pt x="288167" y="8141"/>
                </a:moveTo>
                <a:cubicBezTo>
                  <a:pt x="361509" y="8141"/>
                  <a:pt x="433900" y="9093"/>
                  <a:pt x="507242" y="8141"/>
                </a:cubicBezTo>
                <a:cubicBezTo>
                  <a:pt x="549152" y="7188"/>
                  <a:pt x="568202" y="26238"/>
                  <a:pt x="568202" y="68148"/>
                </a:cubicBezTo>
                <a:cubicBezTo>
                  <a:pt x="567250" y="172923"/>
                  <a:pt x="568202" y="277698"/>
                  <a:pt x="568202" y="382473"/>
                </a:cubicBezTo>
                <a:cubicBezTo>
                  <a:pt x="568202" y="419621"/>
                  <a:pt x="551057" y="437718"/>
                  <a:pt x="512957" y="437718"/>
                </a:cubicBezTo>
                <a:cubicBezTo>
                  <a:pt x="472952" y="436766"/>
                  <a:pt x="433900" y="437718"/>
                  <a:pt x="393895" y="437718"/>
                </a:cubicBezTo>
                <a:cubicBezTo>
                  <a:pt x="379607" y="437718"/>
                  <a:pt x="364367" y="435813"/>
                  <a:pt x="364367" y="457721"/>
                </a:cubicBezTo>
                <a:cubicBezTo>
                  <a:pt x="364367" y="477723"/>
                  <a:pt x="372939" y="486296"/>
                  <a:pt x="392942" y="485343"/>
                </a:cubicBezTo>
                <a:cubicBezTo>
                  <a:pt x="399609" y="485343"/>
                  <a:pt x="405324" y="485343"/>
                  <a:pt x="411992" y="485343"/>
                </a:cubicBezTo>
                <a:cubicBezTo>
                  <a:pt x="441520" y="487248"/>
                  <a:pt x="447234" y="508203"/>
                  <a:pt x="447234" y="532016"/>
                </a:cubicBezTo>
                <a:cubicBezTo>
                  <a:pt x="447234" y="557733"/>
                  <a:pt x="428184" y="556781"/>
                  <a:pt x="410087" y="556781"/>
                </a:cubicBezTo>
                <a:cubicBezTo>
                  <a:pt x="326267" y="556781"/>
                  <a:pt x="241495" y="556781"/>
                  <a:pt x="157674" y="556781"/>
                </a:cubicBezTo>
                <a:cubicBezTo>
                  <a:pt x="139577" y="556781"/>
                  <a:pt x="116717" y="561543"/>
                  <a:pt x="117670" y="531063"/>
                </a:cubicBezTo>
                <a:cubicBezTo>
                  <a:pt x="118622" y="506298"/>
                  <a:pt x="125289" y="487248"/>
                  <a:pt x="153864" y="485343"/>
                </a:cubicBezTo>
                <a:cubicBezTo>
                  <a:pt x="156722" y="485343"/>
                  <a:pt x="160532" y="485343"/>
                  <a:pt x="163389" y="485343"/>
                </a:cubicBezTo>
                <a:cubicBezTo>
                  <a:pt x="184345" y="486296"/>
                  <a:pt x="202442" y="483438"/>
                  <a:pt x="199584" y="455816"/>
                </a:cubicBezTo>
                <a:cubicBezTo>
                  <a:pt x="196727" y="426288"/>
                  <a:pt x="173867" y="437718"/>
                  <a:pt x="159580" y="436766"/>
                </a:cubicBezTo>
                <a:cubicBezTo>
                  <a:pt x="126242" y="434861"/>
                  <a:pt x="92905" y="435813"/>
                  <a:pt x="59567" y="435813"/>
                </a:cubicBezTo>
                <a:cubicBezTo>
                  <a:pt x="24324" y="435813"/>
                  <a:pt x="6227" y="418668"/>
                  <a:pt x="7180" y="383426"/>
                </a:cubicBezTo>
                <a:cubicBezTo>
                  <a:pt x="7180" y="275793"/>
                  <a:pt x="7180" y="167208"/>
                  <a:pt x="7180" y="59576"/>
                </a:cubicBezTo>
                <a:cubicBezTo>
                  <a:pt x="7180" y="20523"/>
                  <a:pt x="28134" y="6236"/>
                  <a:pt x="64330" y="7188"/>
                </a:cubicBezTo>
                <a:cubicBezTo>
                  <a:pt x="138624" y="8141"/>
                  <a:pt x="213872" y="8141"/>
                  <a:pt x="288167" y="8141"/>
                </a:cubicBezTo>
                <a:close/>
                <a:moveTo>
                  <a:pt x="324362" y="184353"/>
                </a:moveTo>
                <a:cubicBezTo>
                  <a:pt x="314837" y="231978"/>
                  <a:pt x="304359" y="278651"/>
                  <a:pt x="294834" y="326276"/>
                </a:cubicBezTo>
                <a:cubicBezTo>
                  <a:pt x="292930" y="333896"/>
                  <a:pt x="292930" y="343421"/>
                  <a:pt x="284357" y="345326"/>
                </a:cubicBezTo>
                <a:cubicBezTo>
                  <a:pt x="271974" y="348183"/>
                  <a:pt x="269117" y="335801"/>
                  <a:pt x="266259" y="328181"/>
                </a:cubicBezTo>
                <a:cubicBezTo>
                  <a:pt x="253877" y="290081"/>
                  <a:pt x="243399" y="251028"/>
                  <a:pt x="231970" y="211023"/>
                </a:cubicBezTo>
                <a:cubicBezTo>
                  <a:pt x="194822" y="235788"/>
                  <a:pt x="194822" y="235788"/>
                  <a:pt x="151007" y="235788"/>
                </a:cubicBezTo>
                <a:cubicBezTo>
                  <a:pt x="46232" y="235788"/>
                  <a:pt x="48137" y="235788"/>
                  <a:pt x="47184" y="340563"/>
                </a:cubicBezTo>
                <a:cubicBezTo>
                  <a:pt x="47184" y="374853"/>
                  <a:pt x="54805" y="387236"/>
                  <a:pt x="91952" y="386283"/>
                </a:cubicBezTo>
                <a:cubicBezTo>
                  <a:pt x="223397" y="384378"/>
                  <a:pt x="354842" y="384378"/>
                  <a:pt x="486287" y="386283"/>
                </a:cubicBezTo>
                <a:cubicBezTo>
                  <a:pt x="518672" y="386283"/>
                  <a:pt x="529150" y="377711"/>
                  <a:pt x="529150" y="344373"/>
                </a:cubicBezTo>
                <a:cubicBezTo>
                  <a:pt x="529150" y="235788"/>
                  <a:pt x="530102" y="235788"/>
                  <a:pt x="418659" y="235788"/>
                </a:cubicBezTo>
                <a:cubicBezTo>
                  <a:pt x="378655" y="235788"/>
                  <a:pt x="331030" y="248171"/>
                  <a:pt x="324362" y="184353"/>
                </a:cubicBezTo>
                <a:close/>
                <a:moveTo>
                  <a:pt x="274832" y="266268"/>
                </a:moveTo>
                <a:cubicBezTo>
                  <a:pt x="276737" y="266268"/>
                  <a:pt x="279595" y="265316"/>
                  <a:pt x="281499" y="265316"/>
                </a:cubicBezTo>
                <a:cubicBezTo>
                  <a:pt x="285309" y="243408"/>
                  <a:pt x="290072" y="221501"/>
                  <a:pt x="293882" y="200546"/>
                </a:cubicBezTo>
                <a:cubicBezTo>
                  <a:pt x="298645" y="178638"/>
                  <a:pt x="302455" y="156731"/>
                  <a:pt x="308170" y="135776"/>
                </a:cubicBezTo>
                <a:cubicBezTo>
                  <a:pt x="311980" y="123393"/>
                  <a:pt x="305312" y="102438"/>
                  <a:pt x="326267" y="102438"/>
                </a:cubicBezTo>
                <a:cubicBezTo>
                  <a:pt x="342459" y="102438"/>
                  <a:pt x="340555" y="121488"/>
                  <a:pt x="344364" y="131966"/>
                </a:cubicBezTo>
                <a:cubicBezTo>
                  <a:pt x="369130" y="209118"/>
                  <a:pt x="369130" y="209118"/>
                  <a:pt x="451045" y="209118"/>
                </a:cubicBezTo>
                <a:cubicBezTo>
                  <a:pt x="465332" y="209118"/>
                  <a:pt x="479620" y="208166"/>
                  <a:pt x="493907" y="209118"/>
                </a:cubicBezTo>
                <a:cubicBezTo>
                  <a:pt x="527245" y="212928"/>
                  <a:pt x="532959" y="191021"/>
                  <a:pt x="526292" y="167208"/>
                </a:cubicBezTo>
                <a:cubicBezTo>
                  <a:pt x="515814" y="128156"/>
                  <a:pt x="560582" y="58623"/>
                  <a:pt x="495812" y="53861"/>
                </a:cubicBezTo>
                <a:cubicBezTo>
                  <a:pt x="356747" y="43383"/>
                  <a:pt x="216730" y="51003"/>
                  <a:pt x="77664" y="51003"/>
                </a:cubicBezTo>
                <a:cubicBezTo>
                  <a:pt x="62424" y="51003"/>
                  <a:pt x="48137" y="53861"/>
                  <a:pt x="48137" y="73863"/>
                </a:cubicBezTo>
                <a:cubicBezTo>
                  <a:pt x="48137" y="111963"/>
                  <a:pt x="48137" y="150063"/>
                  <a:pt x="48137" y="188163"/>
                </a:cubicBezTo>
                <a:cubicBezTo>
                  <a:pt x="48137" y="196736"/>
                  <a:pt x="50042" y="206261"/>
                  <a:pt x="58614" y="206261"/>
                </a:cubicBezTo>
                <a:cubicBezTo>
                  <a:pt x="99572" y="208166"/>
                  <a:pt x="140530" y="208166"/>
                  <a:pt x="181487" y="208166"/>
                </a:cubicBezTo>
                <a:cubicBezTo>
                  <a:pt x="204347" y="208166"/>
                  <a:pt x="204347" y="185306"/>
                  <a:pt x="213872" y="171971"/>
                </a:cubicBezTo>
                <a:cubicBezTo>
                  <a:pt x="217682" y="166256"/>
                  <a:pt x="224349" y="157683"/>
                  <a:pt x="230064" y="156731"/>
                </a:cubicBezTo>
                <a:cubicBezTo>
                  <a:pt x="241495" y="155778"/>
                  <a:pt x="243399" y="168161"/>
                  <a:pt x="246257" y="176733"/>
                </a:cubicBezTo>
                <a:cubicBezTo>
                  <a:pt x="255782" y="206261"/>
                  <a:pt x="265307" y="235788"/>
                  <a:pt x="274832" y="266268"/>
                </a:cubicBezTo>
                <a:close/>
              </a:path>
            </a:pathLst>
          </a:custGeom>
          <a:solidFill>
            <a:srgbClr val="364F6F"/>
          </a:solidFill>
          <a:ln w="9525" cap="flat">
            <a:noFill/>
            <a:prstDash val="solid"/>
            <a:miter/>
          </a:ln>
        </p:spPr>
        <p:txBody>
          <a:bodyPr rtlCol="0" anchor="ctr"/>
          <a:lstStyle/>
          <a:p>
            <a:endParaRPr lang="en-US"/>
          </a:p>
        </p:txBody>
      </p:sp>
      <p:sp>
        <p:nvSpPr>
          <p:cNvPr id="1508" name="Freeform: Shape 1254">
            <a:extLst>
              <a:ext uri="{FF2B5EF4-FFF2-40B4-BE49-F238E27FC236}">
                <a16:creationId xmlns:a16="http://schemas.microsoft.com/office/drawing/2014/main" id="{BC547158-4A96-5E40-98E4-13451E2D39A7}"/>
              </a:ext>
            </a:extLst>
          </p:cNvPr>
          <p:cNvSpPr/>
          <p:nvPr/>
        </p:nvSpPr>
        <p:spPr>
          <a:xfrm>
            <a:off x="7467595" y="5618654"/>
            <a:ext cx="237246" cy="237246"/>
          </a:xfrm>
          <a:custGeom>
            <a:avLst/>
            <a:gdLst>
              <a:gd name="connsiteX0" fmla="*/ 542860 w 561975"/>
              <a:gd name="connsiteY0" fmla="*/ 110966 h 561975"/>
              <a:gd name="connsiteX1" fmla="*/ 396176 w 561975"/>
              <a:gd name="connsiteY1" fmla="*/ 7144 h 561975"/>
              <a:gd name="connsiteX2" fmla="*/ 283780 w 561975"/>
              <a:gd name="connsiteY2" fmla="*/ 51911 h 561975"/>
              <a:gd name="connsiteX3" fmla="*/ 52323 w 561975"/>
              <a:gd name="connsiteY3" fmla="*/ 284321 h 561975"/>
              <a:gd name="connsiteX4" fmla="*/ 57085 w 561975"/>
              <a:gd name="connsiteY4" fmla="*/ 506254 h 561975"/>
              <a:gd name="connsiteX5" fmla="*/ 282828 w 561975"/>
              <a:gd name="connsiteY5" fmla="*/ 513874 h 561975"/>
              <a:gd name="connsiteX6" fmla="*/ 514285 w 561975"/>
              <a:gd name="connsiteY6" fmla="*/ 282416 h 561975"/>
              <a:gd name="connsiteX7" fmla="*/ 542860 w 561975"/>
              <a:gd name="connsiteY7" fmla="*/ 110966 h 561975"/>
              <a:gd name="connsiteX8" fmla="*/ 265683 w 561975"/>
              <a:gd name="connsiteY8" fmla="*/ 264319 h 561975"/>
              <a:gd name="connsiteX9" fmla="*/ 342835 w 561975"/>
              <a:gd name="connsiteY9" fmla="*/ 341471 h 561975"/>
              <a:gd name="connsiteX10" fmla="*/ 343788 w 561975"/>
              <a:gd name="connsiteY10" fmla="*/ 391954 h 561975"/>
              <a:gd name="connsiteX11" fmla="*/ 240918 w 561975"/>
              <a:gd name="connsiteY11" fmla="*/ 491014 h 561975"/>
              <a:gd name="connsiteX12" fmla="*/ 93280 w 561975"/>
              <a:gd name="connsiteY12" fmla="*/ 481489 h 561975"/>
              <a:gd name="connsiteX13" fmla="*/ 69468 w 561975"/>
              <a:gd name="connsiteY13" fmla="*/ 331946 h 561975"/>
              <a:gd name="connsiteX14" fmla="*/ 320928 w 561975"/>
              <a:gd name="connsiteY14" fmla="*/ 75724 h 561975"/>
              <a:gd name="connsiteX15" fmla="*/ 362838 w 561975"/>
              <a:gd name="connsiteY15" fmla="*/ 71914 h 561975"/>
              <a:gd name="connsiteX16" fmla="*/ 263778 w 561975"/>
              <a:gd name="connsiteY16" fmla="*/ 163354 h 561975"/>
              <a:gd name="connsiteX17" fmla="*/ 265683 w 561975"/>
              <a:gd name="connsiteY17" fmla="*/ 264319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975" h="561975">
                <a:moveTo>
                  <a:pt x="542860" y="110966"/>
                </a:moveTo>
                <a:cubicBezTo>
                  <a:pt x="513333" y="46196"/>
                  <a:pt x="459993" y="13811"/>
                  <a:pt x="396176" y="7144"/>
                </a:cubicBezTo>
                <a:cubicBezTo>
                  <a:pt x="348550" y="9049"/>
                  <a:pt x="312355" y="23336"/>
                  <a:pt x="283780" y="51911"/>
                </a:cubicBezTo>
                <a:cubicBezTo>
                  <a:pt x="206628" y="129064"/>
                  <a:pt x="127570" y="205264"/>
                  <a:pt x="52323" y="284321"/>
                </a:cubicBezTo>
                <a:cubicBezTo>
                  <a:pt x="-10542" y="350044"/>
                  <a:pt x="-6732" y="442436"/>
                  <a:pt x="57085" y="506254"/>
                </a:cubicBezTo>
                <a:cubicBezTo>
                  <a:pt x="123760" y="572929"/>
                  <a:pt x="216153" y="577691"/>
                  <a:pt x="282828" y="513874"/>
                </a:cubicBezTo>
                <a:cubicBezTo>
                  <a:pt x="361885" y="438626"/>
                  <a:pt x="439038" y="360521"/>
                  <a:pt x="514285" y="282416"/>
                </a:cubicBezTo>
                <a:cubicBezTo>
                  <a:pt x="561910" y="232886"/>
                  <a:pt x="571435" y="173831"/>
                  <a:pt x="542860" y="110966"/>
                </a:cubicBezTo>
                <a:close/>
                <a:moveTo>
                  <a:pt x="265683" y="264319"/>
                </a:moveTo>
                <a:cubicBezTo>
                  <a:pt x="291400" y="290036"/>
                  <a:pt x="316165" y="316706"/>
                  <a:pt x="342835" y="341471"/>
                </a:cubicBezTo>
                <a:cubicBezTo>
                  <a:pt x="361885" y="359569"/>
                  <a:pt x="363790" y="372904"/>
                  <a:pt x="343788" y="391954"/>
                </a:cubicBezTo>
                <a:cubicBezTo>
                  <a:pt x="308545" y="424339"/>
                  <a:pt x="278065" y="460534"/>
                  <a:pt x="240918" y="491014"/>
                </a:cubicBezTo>
                <a:cubicBezTo>
                  <a:pt x="197103" y="527209"/>
                  <a:pt x="137095" y="521494"/>
                  <a:pt x="93280" y="481489"/>
                </a:cubicBezTo>
                <a:cubicBezTo>
                  <a:pt x="48513" y="439579"/>
                  <a:pt x="32320" y="372904"/>
                  <a:pt x="69468" y="331946"/>
                </a:cubicBezTo>
                <a:cubicBezTo>
                  <a:pt x="150430" y="243364"/>
                  <a:pt x="225678" y="149066"/>
                  <a:pt x="320928" y="75724"/>
                </a:cubicBezTo>
                <a:cubicBezTo>
                  <a:pt x="331405" y="67151"/>
                  <a:pt x="339978" y="59531"/>
                  <a:pt x="362838" y="71914"/>
                </a:cubicBezTo>
                <a:cubicBezTo>
                  <a:pt x="328548" y="103346"/>
                  <a:pt x="295210" y="132874"/>
                  <a:pt x="263778" y="163354"/>
                </a:cubicBezTo>
                <a:cubicBezTo>
                  <a:pt x="214248" y="211931"/>
                  <a:pt x="214248" y="212884"/>
                  <a:pt x="265683" y="264319"/>
                </a:cubicBezTo>
                <a:close/>
              </a:path>
            </a:pathLst>
          </a:custGeom>
          <a:solidFill>
            <a:srgbClr val="364F6F"/>
          </a:solidFill>
          <a:ln w="9525" cap="flat">
            <a:noFill/>
            <a:prstDash val="solid"/>
            <a:miter/>
          </a:ln>
        </p:spPr>
        <p:txBody>
          <a:bodyPr rtlCol="0" anchor="ctr"/>
          <a:lstStyle/>
          <a:p>
            <a:endParaRPr lang="en-US"/>
          </a:p>
        </p:txBody>
      </p:sp>
      <p:grpSp>
        <p:nvGrpSpPr>
          <p:cNvPr id="1509" name="Group 1508">
            <a:extLst>
              <a:ext uri="{FF2B5EF4-FFF2-40B4-BE49-F238E27FC236}">
                <a16:creationId xmlns:a16="http://schemas.microsoft.com/office/drawing/2014/main" id="{B930998A-5E35-7C4E-884A-3F25A39F04C2}"/>
              </a:ext>
            </a:extLst>
          </p:cNvPr>
          <p:cNvGrpSpPr/>
          <p:nvPr/>
        </p:nvGrpSpPr>
        <p:grpSpPr>
          <a:xfrm>
            <a:off x="8059925" y="5611898"/>
            <a:ext cx="246679" cy="241707"/>
            <a:chOff x="5832511" y="3152429"/>
            <a:chExt cx="584320" cy="572543"/>
          </a:xfrm>
          <a:solidFill>
            <a:srgbClr val="364F6F"/>
          </a:solidFill>
        </p:grpSpPr>
        <p:sp>
          <p:nvSpPr>
            <p:cNvPr id="1510" name="Freeform: Shape 1256">
              <a:extLst>
                <a:ext uri="{FF2B5EF4-FFF2-40B4-BE49-F238E27FC236}">
                  <a16:creationId xmlns:a16="http://schemas.microsoft.com/office/drawing/2014/main" id="{5C9CD117-EA48-634A-8384-09AEADF7E3B5}"/>
                </a:ext>
              </a:extLst>
            </p:cNvPr>
            <p:cNvSpPr/>
            <p:nvPr/>
          </p:nvSpPr>
          <p:spPr>
            <a:xfrm>
              <a:off x="5833527" y="3153571"/>
              <a:ext cx="400050" cy="285750"/>
            </a:xfrm>
            <a:custGeom>
              <a:avLst/>
              <a:gdLst>
                <a:gd name="connsiteX0" fmla="*/ 205323 w 400050"/>
                <a:gd name="connsiteY0" fmla="*/ 37304 h 285750"/>
                <a:gd name="connsiteX1" fmla="*/ 146268 w 400050"/>
                <a:gd name="connsiteY1" fmla="*/ 44924 h 285750"/>
                <a:gd name="connsiteX2" fmla="*/ 8156 w 400050"/>
                <a:gd name="connsiteY2" fmla="*/ 257332 h 285750"/>
                <a:gd name="connsiteX3" fmla="*/ 32921 w 400050"/>
                <a:gd name="connsiteY3" fmla="*/ 284001 h 285750"/>
                <a:gd name="connsiteX4" fmla="*/ 123408 w 400050"/>
                <a:gd name="connsiteY4" fmla="*/ 244949 h 285750"/>
                <a:gd name="connsiteX5" fmla="*/ 219611 w 400050"/>
                <a:gd name="connsiteY5" fmla="*/ 191609 h 285750"/>
                <a:gd name="connsiteX6" fmla="*/ 243423 w 400050"/>
                <a:gd name="connsiteY6" fmla="*/ 75404 h 285750"/>
                <a:gd name="connsiteX7" fmla="*/ 378679 w 400050"/>
                <a:gd name="connsiteY7" fmla="*/ 64926 h 285750"/>
                <a:gd name="connsiteX8" fmla="*/ 397729 w 400050"/>
                <a:gd name="connsiteY8" fmla="*/ 48734 h 285750"/>
                <a:gd name="connsiteX9" fmla="*/ 381536 w 400050"/>
                <a:gd name="connsiteY9" fmla="*/ 33494 h 285750"/>
                <a:gd name="connsiteX10" fmla="*/ 219611 w 400050"/>
                <a:gd name="connsiteY10" fmla="*/ 9682 h 285750"/>
                <a:gd name="connsiteX11" fmla="*/ 205323 w 400050"/>
                <a:gd name="connsiteY11" fmla="*/ 3730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0050" h="285750">
                  <a:moveTo>
                    <a:pt x="205323" y="37304"/>
                  </a:moveTo>
                  <a:cubicBezTo>
                    <a:pt x="186273" y="43019"/>
                    <a:pt x="168176" y="29684"/>
                    <a:pt x="146268" y="44924"/>
                  </a:cubicBezTo>
                  <a:cubicBezTo>
                    <a:pt x="69116" y="96359"/>
                    <a:pt x="25301" y="166844"/>
                    <a:pt x="8156" y="257332"/>
                  </a:cubicBezTo>
                  <a:cubicBezTo>
                    <a:pt x="4346" y="278287"/>
                    <a:pt x="11013" y="283049"/>
                    <a:pt x="32921" y="284001"/>
                  </a:cubicBezTo>
                  <a:cubicBezTo>
                    <a:pt x="71973" y="284954"/>
                    <a:pt x="94833" y="243997"/>
                    <a:pt x="123408" y="244949"/>
                  </a:cubicBezTo>
                  <a:cubicBezTo>
                    <a:pt x="171033" y="245901"/>
                    <a:pt x="190083" y="215422"/>
                    <a:pt x="219611" y="191609"/>
                  </a:cubicBezTo>
                  <a:cubicBezTo>
                    <a:pt x="263426" y="157319"/>
                    <a:pt x="270093" y="121124"/>
                    <a:pt x="243423" y="75404"/>
                  </a:cubicBezTo>
                  <a:cubicBezTo>
                    <a:pt x="288191" y="64926"/>
                    <a:pt x="335816" y="99217"/>
                    <a:pt x="378679" y="64926"/>
                  </a:cubicBezTo>
                  <a:cubicBezTo>
                    <a:pt x="385346" y="59212"/>
                    <a:pt x="399634" y="61117"/>
                    <a:pt x="397729" y="48734"/>
                  </a:cubicBezTo>
                  <a:cubicBezTo>
                    <a:pt x="396776" y="43019"/>
                    <a:pt x="388204" y="37304"/>
                    <a:pt x="381536" y="33494"/>
                  </a:cubicBezTo>
                  <a:cubicBezTo>
                    <a:pt x="331054" y="3967"/>
                    <a:pt x="275808" y="4919"/>
                    <a:pt x="219611" y="9682"/>
                  </a:cubicBezTo>
                  <a:cubicBezTo>
                    <a:pt x="198656" y="10634"/>
                    <a:pt x="209133" y="27779"/>
                    <a:pt x="205323" y="37304"/>
                  </a:cubicBezTo>
                  <a:close/>
                </a:path>
              </a:pathLst>
            </a:custGeom>
            <a:grpFill/>
            <a:ln w="9525" cap="flat">
              <a:noFill/>
              <a:prstDash val="solid"/>
              <a:miter/>
            </a:ln>
          </p:spPr>
          <p:txBody>
            <a:bodyPr rtlCol="0" anchor="ctr"/>
            <a:lstStyle/>
            <a:p>
              <a:endParaRPr lang="en-US"/>
            </a:p>
          </p:txBody>
        </p:sp>
        <p:sp>
          <p:nvSpPr>
            <p:cNvPr id="1511" name="Freeform: Shape 1257">
              <a:extLst>
                <a:ext uri="{FF2B5EF4-FFF2-40B4-BE49-F238E27FC236}">
                  <a16:creationId xmlns:a16="http://schemas.microsoft.com/office/drawing/2014/main" id="{52B34D4A-B8CF-994E-9FF3-82A019DA1A02}"/>
                </a:ext>
              </a:extLst>
            </p:cNvPr>
            <p:cNvSpPr/>
            <p:nvPr/>
          </p:nvSpPr>
          <p:spPr>
            <a:xfrm>
              <a:off x="5927621" y="3458272"/>
              <a:ext cx="304800" cy="266700"/>
            </a:xfrm>
            <a:custGeom>
              <a:avLst/>
              <a:gdLst>
                <a:gd name="connsiteX0" fmla="*/ 304587 w 304800"/>
                <a:gd name="connsiteY0" fmla="*/ 161228 h 266700"/>
                <a:gd name="connsiteX1" fmla="*/ 299824 w 304800"/>
                <a:gd name="connsiteY1" fmla="*/ 122175 h 266700"/>
                <a:gd name="connsiteX2" fmla="*/ 132184 w 304800"/>
                <a:gd name="connsiteY2" fmla="*/ 7875 h 266700"/>
                <a:gd name="connsiteX3" fmla="*/ 44554 w 304800"/>
                <a:gd name="connsiteY3" fmla="*/ 48833 h 266700"/>
                <a:gd name="connsiteX4" fmla="*/ 113134 w 304800"/>
                <a:gd name="connsiteY4" fmla="*/ 251715 h 266700"/>
                <a:gd name="connsiteX5" fmla="*/ 220767 w 304800"/>
                <a:gd name="connsiteY5" fmla="*/ 264098 h 266700"/>
                <a:gd name="connsiteX6" fmla="*/ 304587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4587" y="161228"/>
                  </a:moveTo>
                  <a:cubicBezTo>
                    <a:pt x="303634" y="156465"/>
                    <a:pt x="307444" y="135510"/>
                    <a:pt x="299824" y="122175"/>
                  </a:cubicBezTo>
                  <a:cubicBezTo>
                    <a:pt x="261724" y="60263"/>
                    <a:pt x="209337" y="16448"/>
                    <a:pt x="132184" y="7875"/>
                  </a:cubicBezTo>
                  <a:cubicBezTo>
                    <a:pt x="92179" y="3113"/>
                    <a:pt x="63604" y="22163"/>
                    <a:pt x="44554" y="48833"/>
                  </a:cubicBezTo>
                  <a:cubicBezTo>
                    <a:pt x="-23073" y="145035"/>
                    <a:pt x="1692" y="215520"/>
                    <a:pt x="113134" y="251715"/>
                  </a:cubicBezTo>
                  <a:cubicBezTo>
                    <a:pt x="148377" y="263145"/>
                    <a:pt x="184572" y="267908"/>
                    <a:pt x="220767" y="264098"/>
                  </a:cubicBezTo>
                  <a:cubicBezTo>
                    <a:pt x="295062" y="257430"/>
                    <a:pt x="303634" y="247905"/>
                    <a:pt x="304587" y="161228"/>
                  </a:cubicBezTo>
                  <a:close/>
                </a:path>
              </a:pathLst>
            </a:custGeom>
            <a:grpFill/>
            <a:ln w="9525" cap="flat">
              <a:noFill/>
              <a:prstDash val="solid"/>
              <a:miter/>
            </a:ln>
          </p:spPr>
          <p:txBody>
            <a:bodyPr rtlCol="0" anchor="ctr"/>
            <a:lstStyle/>
            <a:p>
              <a:endParaRPr lang="en-US"/>
            </a:p>
          </p:txBody>
        </p:sp>
        <p:sp>
          <p:nvSpPr>
            <p:cNvPr id="1512" name="Freeform: Shape 1258">
              <a:extLst>
                <a:ext uri="{FF2B5EF4-FFF2-40B4-BE49-F238E27FC236}">
                  <a16:creationId xmlns:a16="http://schemas.microsoft.com/office/drawing/2014/main" id="{4D898B51-7404-9246-8AE4-31A98BFAA8B3}"/>
                </a:ext>
              </a:extLst>
            </p:cNvPr>
            <p:cNvSpPr/>
            <p:nvPr/>
          </p:nvSpPr>
          <p:spPr>
            <a:xfrm>
              <a:off x="6178706" y="3224954"/>
              <a:ext cx="238125" cy="361950"/>
            </a:xfrm>
            <a:custGeom>
              <a:avLst/>
              <a:gdLst>
                <a:gd name="connsiteX0" fmla="*/ 231619 w 238125"/>
                <a:gd name="connsiteY0" fmla="*/ 214524 h 361950"/>
                <a:gd name="connsiteX1" fmla="*/ 162086 w 238125"/>
                <a:gd name="connsiteY1" fmla="*/ 27834 h 361950"/>
                <a:gd name="connsiteX2" fmla="*/ 13496 w 238125"/>
                <a:gd name="connsiteY2" fmla="*/ 60219 h 361950"/>
                <a:gd name="connsiteX3" fmla="*/ 30641 w 238125"/>
                <a:gd name="connsiteY3" fmla="*/ 142134 h 361950"/>
                <a:gd name="connsiteX4" fmla="*/ 77314 w 238125"/>
                <a:gd name="connsiteY4" fmla="*/ 231669 h 361950"/>
                <a:gd name="connsiteX5" fmla="*/ 125891 w 238125"/>
                <a:gd name="connsiteY5" fmla="*/ 307869 h 361950"/>
                <a:gd name="connsiteX6" fmla="*/ 177326 w 238125"/>
                <a:gd name="connsiteY6" fmla="*/ 363114 h 361950"/>
                <a:gd name="connsiteX7" fmla="*/ 207806 w 238125"/>
                <a:gd name="connsiteY7" fmla="*/ 326919 h 361950"/>
                <a:gd name="connsiteX8" fmla="*/ 231619 w 238125"/>
                <a:gd name="connsiteY8" fmla="*/ 21452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4524"/>
                  </a:moveTo>
                  <a:cubicBezTo>
                    <a:pt x="236381" y="141181"/>
                    <a:pt x="209711" y="80221"/>
                    <a:pt x="162086" y="27834"/>
                  </a:cubicBezTo>
                  <a:cubicBezTo>
                    <a:pt x="125891" y="-12171"/>
                    <a:pt x="36356" y="9736"/>
                    <a:pt x="13496" y="60219"/>
                  </a:cubicBezTo>
                  <a:cubicBezTo>
                    <a:pt x="-2696" y="95461"/>
                    <a:pt x="15401" y="117369"/>
                    <a:pt x="30641" y="142134"/>
                  </a:cubicBezTo>
                  <a:cubicBezTo>
                    <a:pt x="48739" y="171661"/>
                    <a:pt x="47786" y="214524"/>
                    <a:pt x="77314" y="231669"/>
                  </a:cubicBezTo>
                  <a:cubicBezTo>
                    <a:pt x="109699" y="250719"/>
                    <a:pt x="127796" y="267864"/>
                    <a:pt x="125891" y="307869"/>
                  </a:cubicBezTo>
                  <a:cubicBezTo>
                    <a:pt x="123986" y="336444"/>
                    <a:pt x="154466" y="354541"/>
                    <a:pt x="177326" y="363114"/>
                  </a:cubicBezTo>
                  <a:cubicBezTo>
                    <a:pt x="194471" y="369781"/>
                    <a:pt x="200186" y="341206"/>
                    <a:pt x="207806" y="326919"/>
                  </a:cubicBezTo>
                  <a:cubicBezTo>
                    <a:pt x="225904" y="292629"/>
                    <a:pt x="235429" y="254529"/>
                    <a:pt x="231619" y="214524"/>
                  </a:cubicBezTo>
                  <a:close/>
                </a:path>
              </a:pathLst>
            </a:custGeom>
            <a:grpFill/>
            <a:ln w="9525" cap="flat">
              <a:noFill/>
              <a:prstDash val="solid"/>
              <a:miter/>
            </a:ln>
          </p:spPr>
          <p:txBody>
            <a:bodyPr rtlCol="0" anchor="ctr"/>
            <a:lstStyle/>
            <a:p>
              <a:endParaRPr lang="en-US"/>
            </a:p>
          </p:txBody>
        </p:sp>
        <p:sp>
          <p:nvSpPr>
            <p:cNvPr id="1513" name="Freeform: Shape 1259">
              <a:extLst>
                <a:ext uri="{FF2B5EF4-FFF2-40B4-BE49-F238E27FC236}">
                  <a16:creationId xmlns:a16="http://schemas.microsoft.com/office/drawing/2014/main" id="{A25CB881-4593-8A4B-BC64-D62D2DB02271}"/>
                </a:ext>
              </a:extLst>
            </p:cNvPr>
            <p:cNvSpPr/>
            <p:nvPr/>
          </p:nvSpPr>
          <p:spPr>
            <a:xfrm>
              <a:off x="6013257" y="3328474"/>
              <a:ext cx="190500" cy="161925"/>
            </a:xfrm>
            <a:custGeom>
              <a:avLst/>
              <a:gdLst>
                <a:gd name="connsiteX0" fmla="*/ 185613 w 190500"/>
                <a:gd name="connsiteY0" fmla="*/ 151961 h 161925"/>
                <a:gd name="connsiteX1" fmla="*/ 132274 w 190500"/>
                <a:gd name="connsiteY1" fmla="*/ 20516 h 161925"/>
                <a:gd name="connsiteX2" fmla="*/ 93221 w 190500"/>
                <a:gd name="connsiteY2" fmla="*/ 7181 h 161925"/>
                <a:gd name="connsiteX3" fmla="*/ 7496 w 190500"/>
                <a:gd name="connsiteY3" fmla="*/ 91953 h 161925"/>
                <a:gd name="connsiteX4" fmla="*/ 27499 w 190500"/>
                <a:gd name="connsiteY4" fmla="*/ 113861 h 161925"/>
                <a:gd name="connsiteX5" fmla="*/ 159896 w 190500"/>
                <a:gd name="connsiteY5" fmla="*/ 157676 h 161925"/>
                <a:gd name="connsiteX6" fmla="*/ 185613 w 190500"/>
                <a:gd name="connsiteY6" fmla="*/ 151961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5613" y="151961"/>
                  </a:moveTo>
                  <a:cubicBezTo>
                    <a:pt x="184661" y="126243"/>
                    <a:pt x="141799" y="30993"/>
                    <a:pt x="132274" y="20516"/>
                  </a:cubicBezTo>
                  <a:cubicBezTo>
                    <a:pt x="120843" y="9086"/>
                    <a:pt x="106556" y="10038"/>
                    <a:pt x="93221" y="7181"/>
                  </a:cubicBezTo>
                  <a:cubicBezTo>
                    <a:pt x="79886" y="5276"/>
                    <a:pt x="10353" y="77666"/>
                    <a:pt x="7496" y="91953"/>
                  </a:cubicBezTo>
                  <a:cubicBezTo>
                    <a:pt x="4638" y="108146"/>
                    <a:pt x="19878" y="112908"/>
                    <a:pt x="27499" y="113861"/>
                  </a:cubicBezTo>
                  <a:cubicBezTo>
                    <a:pt x="73218" y="123386"/>
                    <a:pt x="117986" y="135768"/>
                    <a:pt x="159896" y="157676"/>
                  </a:cubicBezTo>
                  <a:cubicBezTo>
                    <a:pt x="177041" y="169106"/>
                    <a:pt x="185613" y="160533"/>
                    <a:pt x="185613" y="151961"/>
                  </a:cubicBezTo>
                  <a:close/>
                </a:path>
              </a:pathLst>
            </a:custGeom>
            <a:grpFill/>
            <a:ln w="9525" cap="flat">
              <a:noFill/>
              <a:prstDash val="solid"/>
              <a:miter/>
            </a:ln>
          </p:spPr>
          <p:txBody>
            <a:bodyPr rtlCol="0" anchor="ctr"/>
            <a:lstStyle/>
            <a:p>
              <a:endParaRPr lang="en-US"/>
            </a:p>
          </p:txBody>
        </p:sp>
        <p:sp>
          <p:nvSpPr>
            <p:cNvPr id="1514" name="Freeform: Shape 1260">
              <a:extLst>
                <a:ext uri="{FF2B5EF4-FFF2-40B4-BE49-F238E27FC236}">
                  <a16:creationId xmlns:a16="http://schemas.microsoft.com/office/drawing/2014/main" id="{3A928657-BE35-2F4C-A89A-BEE2B2931633}"/>
                </a:ext>
              </a:extLst>
            </p:cNvPr>
            <p:cNvSpPr/>
            <p:nvPr/>
          </p:nvSpPr>
          <p:spPr>
            <a:xfrm>
              <a:off x="5832749" y="3439211"/>
              <a:ext cx="104775" cy="152400"/>
            </a:xfrm>
            <a:custGeom>
              <a:avLst/>
              <a:gdLst>
                <a:gd name="connsiteX0" fmla="*/ 57511 w 104775"/>
                <a:gd name="connsiteY0" fmla="*/ 151714 h 152400"/>
                <a:gd name="connsiteX1" fmla="*/ 98468 w 104775"/>
                <a:gd name="connsiteY1" fmla="*/ 55511 h 152400"/>
                <a:gd name="connsiteX2" fmla="*/ 84181 w 104775"/>
                <a:gd name="connsiteY2" fmla="*/ 14554 h 152400"/>
                <a:gd name="connsiteX3" fmla="*/ 20363 w 104775"/>
                <a:gd name="connsiteY3" fmla="*/ 14554 h 152400"/>
                <a:gd name="connsiteX4" fmla="*/ 11791 w 104775"/>
                <a:gd name="connsiteY4" fmla="*/ 50749 h 152400"/>
                <a:gd name="connsiteX5" fmla="*/ 57511 w 104775"/>
                <a:gd name="connsiteY5" fmla="*/ 15171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511" y="151714"/>
                  </a:moveTo>
                  <a:cubicBezTo>
                    <a:pt x="72751" y="116471"/>
                    <a:pt x="85133" y="85991"/>
                    <a:pt x="98468" y="55511"/>
                  </a:cubicBezTo>
                  <a:cubicBezTo>
                    <a:pt x="107041" y="36461"/>
                    <a:pt x="95611" y="23126"/>
                    <a:pt x="84181" y="14554"/>
                  </a:cubicBezTo>
                  <a:cubicBezTo>
                    <a:pt x="64178" y="1219"/>
                    <a:pt x="41318" y="8839"/>
                    <a:pt x="20363" y="14554"/>
                  </a:cubicBezTo>
                  <a:cubicBezTo>
                    <a:pt x="361" y="20269"/>
                    <a:pt x="7981" y="37414"/>
                    <a:pt x="11791" y="50749"/>
                  </a:cubicBezTo>
                  <a:cubicBezTo>
                    <a:pt x="18458" y="85039"/>
                    <a:pt x="28936" y="118376"/>
                    <a:pt x="57511" y="151714"/>
                  </a:cubicBezTo>
                  <a:close/>
                </a:path>
              </a:pathLst>
            </a:custGeom>
            <a:grpFill/>
            <a:ln w="9525" cap="flat">
              <a:noFill/>
              <a:prstDash val="solid"/>
              <a:miter/>
            </a:ln>
          </p:spPr>
          <p:txBody>
            <a:bodyPr rtlCol="0" anchor="ctr"/>
            <a:lstStyle/>
            <a:p>
              <a:endParaRPr lang="en-US"/>
            </a:p>
          </p:txBody>
        </p:sp>
        <p:sp>
          <p:nvSpPr>
            <p:cNvPr id="1515" name="Freeform: Shape 1261">
              <a:extLst>
                <a:ext uri="{FF2B5EF4-FFF2-40B4-BE49-F238E27FC236}">
                  <a16:creationId xmlns:a16="http://schemas.microsoft.com/office/drawing/2014/main" id="{0C7344CB-A0C8-E143-B64E-BC7360BD3ABD}"/>
                </a:ext>
              </a:extLst>
            </p:cNvPr>
            <p:cNvSpPr/>
            <p:nvPr/>
          </p:nvSpPr>
          <p:spPr>
            <a:xfrm>
              <a:off x="6255039" y="3577114"/>
              <a:ext cx="66675" cy="114300"/>
            </a:xfrm>
            <a:custGeom>
              <a:avLst/>
              <a:gdLst>
                <a:gd name="connsiteX0" fmla="*/ 10506 w 66675"/>
                <a:gd name="connsiteY0" fmla="*/ 7144 h 114300"/>
                <a:gd name="connsiteX1" fmla="*/ 12411 w 66675"/>
                <a:gd name="connsiteY1" fmla="*/ 109061 h 114300"/>
                <a:gd name="connsiteX2" fmla="*/ 10506 w 66675"/>
                <a:gd name="connsiteY2" fmla="*/ 7144 h 114300"/>
              </a:gdLst>
              <a:ahLst/>
              <a:cxnLst>
                <a:cxn ang="0">
                  <a:pos x="connsiteX0" y="connsiteY0"/>
                </a:cxn>
                <a:cxn ang="0">
                  <a:pos x="connsiteX1" y="connsiteY1"/>
                </a:cxn>
                <a:cxn ang="0">
                  <a:pos x="connsiteX2" y="connsiteY2"/>
                </a:cxn>
              </a:cxnLst>
              <a:rect l="l" t="t" r="r" b="b"/>
              <a:pathLst>
                <a:path w="66675" h="114300">
                  <a:moveTo>
                    <a:pt x="10506" y="7144"/>
                  </a:moveTo>
                  <a:cubicBezTo>
                    <a:pt x="7649" y="42386"/>
                    <a:pt x="3839" y="74771"/>
                    <a:pt x="12411" y="109061"/>
                  </a:cubicBezTo>
                  <a:cubicBezTo>
                    <a:pt x="78134" y="66199"/>
                    <a:pt x="77181" y="51911"/>
                    <a:pt x="10506" y="7144"/>
                  </a:cubicBezTo>
                  <a:close/>
                </a:path>
              </a:pathLst>
            </a:custGeom>
            <a:grpFill/>
            <a:ln w="9525" cap="flat">
              <a:noFill/>
              <a:prstDash val="solid"/>
              <a:miter/>
            </a:ln>
          </p:spPr>
          <p:txBody>
            <a:bodyPr rtlCol="0" anchor="ctr"/>
            <a:lstStyle/>
            <a:p>
              <a:endParaRPr lang="en-US"/>
            </a:p>
          </p:txBody>
        </p:sp>
        <p:sp>
          <p:nvSpPr>
            <p:cNvPr id="1516" name="Freeform: Shape 1262">
              <a:extLst>
                <a:ext uri="{FF2B5EF4-FFF2-40B4-BE49-F238E27FC236}">
                  <a16:creationId xmlns:a16="http://schemas.microsoft.com/office/drawing/2014/main" id="{70FBC360-E15D-AB4F-9565-D41C82DF7358}"/>
                </a:ext>
              </a:extLst>
            </p:cNvPr>
            <p:cNvSpPr/>
            <p:nvPr/>
          </p:nvSpPr>
          <p:spPr>
            <a:xfrm>
              <a:off x="5928573" y="3458272"/>
              <a:ext cx="304800" cy="266700"/>
            </a:xfrm>
            <a:custGeom>
              <a:avLst/>
              <a:gdLst>
                <a:gd name="connsiteX0" fmla="*/ 303634 w 304800"/>
                <a:gd name="connsiteY0" fmla="*/ 161228 h 266700"/>
                <a:gd name="connsiteX1" fmla="*/ 220767 w 304800"/>
                <a:gd name="connsiteY1" fmla="*/ 264098 h 266700"/>
                <a:gd name="connsiteX2" fmla="*/ 113134 w 304800"/>
                <a:gd name="connsiteY2" fmla="*/ 251715 h 266700"/>
                <a:gd name="connsiteX3" fmla="*/ 44554 w 304800"/>
                <a:gd name="connsiteY3" fmla="*/ 48833 h 266700"/>
                <a:gd name="connsiteX4" fmla="*/ 132184 w 304800"/>
                <a:gd name="connsiteY4" fmla="*/ 7875 h 266700"/>
                <a:gd name="connsiteX5" fmla="*/ 299824 w 304800"/>
                <a:gd name="connsiteY5" fmla="*/ 122175 h 266700"/>
                <a:gd name="connsiteX6" fmla="*/ 303634 w 304800"/>
                <a:gd name="connsiteY6" fmla="*/ 161228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266700">
                  <a:moveTo>
                    <a:pt x="303634" y="161228"/>
                  </a:moveTo>
                  <a:cubicBezTo>
                    <a:pt x="302682" y="246953"/>
                    <a:pt x="294109" y="256478"/>
                    <a:pt x="220767" y="264098"/>
                  </a:cubicBezTo>
                  <a:cubicBezTo>
                    <a:pt x="183619" y="267908"/>
                    <a:pt x="148377" y="263145"/>
                    <a:pt x="113134" y="251715"/>
                  </a:cubicBezTo>
                  <a:cubicBezTo>
                    <a:pt x="1692" y="215520"/>
                    <a:pt x="-23073" y="145035"/>
                    <a:pt x="44554" y="48833"/>
                  </a:cubicBezTo>
                  <a:cubicBezTo>
                    <a:pt x="63604" y="22163"/>
                    <a:pt x="92179" y="3113"/>
                    <a:pt x="132184" y="7875"/>
                  </a:cubicBezTo>
                  <a:cubicBezTo>
                    <a:pt x="209337" y="16448"/>
                    <a:pt x="260772" y="60263"/>
                    <a:pt x="299824" y="122175"/>
                  </a:cubicBezTo>
                  <a:cubicBezTo>
                    <a:pt x="306491" y="135510"/>
                    <a:pt x="302682" y="156465"/>
                    <a:pt x="303634" y="161228"/>
                  </a:cubicBezTo>
                  <a:close/>
                </a:path>
              </a:pathLst>
            </a:custGeom>
            <a:grpFill/>
            <a:ln w="9525" cap="flat">
              <a:noFill/>
              <a:prstDash val="solid"/>
              <a:miter/>
            </a:ln>
          </p:spPr>
          <p:txBody>
            <a:bodyPr rtlCol="0" anchor="ctr"/>
            <a:lstStyle/>
            <a:p>
              <a:endParaRPr lang="en-US"/>
            </a:p>
          </p:txBody>
        </p:sp>
        <p:sp>
          <p:nvSpPr>
            <p:cNvPr id="1517" name="Freeform: Shape 1263">
              <a:extLst>
                <a:ext uri="{FF2B5EF4-FFF2-40B4-BE49-F238E27FC236}">
                  <a16:creationId xmlns:a16="http://schemas.microsoft.com/office/drawing/2014/main" id="{A7CE2C73-7065-DE4F-A2B2-92D1E116ECA2}"/>
                </a:ext>
              </a:extLst>
            </p:cNvPr>
            <p:cNvSpPr/>
            <p:nvPr/>
          </p:nvSpPr>
          <p:spPr>
            <a:xfrm>
              <a:off x="6178706" y="3225484"/>
              <a:ext cx="238125" cy="361950"/>
            </a:xfrm>
            <a:custGeom>
              <a:avLst/>
              <a:gdLst>
                <a:gd name="connsiteX0" fmla="*/ 231619 w 238125"/>
                <a:gd name="connsiteY0" fmla="*/ 213993 h 361950"/>
                <a:gd name="connsiteX1" fmla="*/ 207806 w 238125"/>
                <a:gd name="connsiteY1" fmla="*/ 327341 h 361950"/>
                <a:gd name="connsiteX2" fmla="*/ 177326 w 238125"/>
                <a:gd name="connsiteY2" fmla="*/ 363536 h 361950"/>
                <a:gd name="connsiteX3" fmla="*/ 125891 w 238125"/>
                <a:gd name="connsiteY3" fmla="*/ 308291 h 361950"/>
                <a:gd name="connsiteX4" fmla="*/ 77314 w 238125"/>
                <a:gd name="connsiteY4" fmla="*/ 232091 h 361950"/>
                <a:gd name="connsiteX5" fmla="*/ 30641 w 238125"/>
                <a:gd name="connsiteY5" fmla="*/ 142556 h 361950"/>
                <a:gd name="connsiteX6" fmla="*/ 13496 w 238125"/>
                <a:gd name="connsiteY6" fmla="*/ 60641 h 361950"/>
                <a:gd name="connsiteX7" fmla="*/ 162086 w 238125"/>
                <a:gd name="connsiteY7" fmla="*/ 28256 h 361950"/>
                <a:gd name="connsiteX8" fmla="*/ 231619 w 238125"/>
                <a:gd name="connsiteY8" fmla="*/ 213993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25" h="361950">
                  <a:moveTo>
                    <a:pt x="231619" y="213993"/>
                  </a:moveTo>
                  <a:cubicBezTo>
                    <a:pt x="235429" y="253046"/>
                    <a:pt x="225904" y="291146"/>
                    <a:pt x="207806" y="327341"/>
                  </a:cubicBezTo>
                  <a:cubicBezTo>
                    <a:pt x="200186" y="341628"/>
                    <a:pt x="194471" y="369251"/>
                    <a:pt x="177326" y="363536"/>
                  </a:cubicBezTo>
                  <a:cubicBezTo>
                    <a:pt x="154466" y="354963"/>
                    <a:pt x="123986" y="337818"/>
                    <a:pt x="125891" y="308291"/>
                  </a:cubicBezTo>
                  <a:cubicBezTo>
                    <a:pt x="127796" y="267333"/>
                    <a:pt x="109699" y="251141"/>
                    <a:pt x="77314" y="232091"/>
                  </a:cubicBezTo>
                  <a:cubicBezTo>
                    <a:pt x="47786" y="214946"/>
                    <a:pt x="47786" y="171131"/>
                    <a:pt x="30641" y="142556"/>
                  </a:cubicBezTo>
                  <a:cubicBezTo>
                    <a:pt x="15401" y="117791"/>
                    <a:pt x="-2696" y="95883"/>
                    <a:pt x="13496" y="60641"/>
                  </a:cubicBezTo>
                  <a:cubicBezTo>
                    <a:pt x="36356" y="10158"/>
                    <a:pt x="125891" y="-12702"/>
                    <a:pt x="162086" y="28256"/>
                  </a:cubicBezTo>
                  <a:cubicBezTo>
                    <a:pt x="209711" y="79691"/>
                    <a:pt x="236381" y="140651"/>
                    <a:pt x="231619" y="213993"/>
                  </a:cubicBezTo>
                  <a:close/>
                </a:path>
              </a:pathLst>
            </a:custGeom>
            <a:grpFill/>
            <a:ln w="9525" cap="flat">
              <a:noFill/>
              <a:prstDash val="solid"/>
              <a:miter/>
            </a:ln>
          </p:spPr>
          <p:txBody>
            <a:bodyPr rtlCol="0" anchor="ctr"/>
            <a:lstStyle/>
            <a:p>
              <a:endParaRPr lang="en-US"/>
            </a:p>
          </p:txBody>
        </p:sp>
        <p:sp>
          <p:nvSpPr>
            <p:cNvPr id="1518" name="Freeform: Shape 1264">
              <a:extLst>
                <a:ext uri="{FF2B5EF4-FFF2-40B4-BE49-F238E27FC236}">
                  <a16:creationId xmlns:a16="http://schemas.microsoft.com/office/drawing/2014/main" id="{D7C182B6-8057-4A48-867A-FDDBBF57503D}"/>
                </a:ext>
              </a:extLst>
            </p:cNvPr>
            <p:cNvSpPr/>
            <p:nvPr/>
          </p:nvSpPr>
          <p:spPr>
            <a:xfrm>
              <a:off x="5833527" y="3183731"/>
              <a:ext cx="257175" cy="257175"/>
            </a:xfrm>
            <a:custGeom>
              <a:avLst/>
              <a:gdLst>
                <a:gd name="connsiteX0" fmla="*/ 243423 w 257175"/>
                <a:gd name="connsiteY0" fmla="*/ 45244 h 257175"/>
                <a:gd name="connsiteX1" fmla="*/ 219611 w 257175"/>
                <a:gd name="connsiteY1" fmla="*/ 161449 h 257175"/>
                <a:gd name="connsiteX2" fmla="*/ 123408 w 257175"/>
                <a:gd name="connsiteY2" fmla="*/ 214789 h 257175"/>
                <a:gd name="connsiteX3" fmla="*/ 32921 w 257175"/>
                <a:gd name="connsiteY3" fmla="*/ 253841 h 257175"/>
                <a:gd name="connsiteX4" fmla="*/ 8156 w 257175"/>
                <a:gd name="connsiteY4" fmla="*/ 227171 h 257175"/>
                <a:gd name="connsiteX5" fmla="*/ 146268 w 257175"/>
                <a:gd name="connsiteY5" fmla="*/ 14764 h 257175"/>
                <a:gd name="connsiteX6" fmla="*/ 205323 w 257175"/>
                <a:gd name="connsiteY6" fmla="*/ 7144 h 257175"/>
                <a:gd name="connsiteX7" fmla="*/ 204371 w 257175"/>
                <a:gd name="connsiteY7" fmla="*/ 7144 h 257175"/>
                <a:gd name="connsiteX8" fmla="*/ 214848 w 257175"/>
                <a:gd name="connsiteY8" fmla="*/ 17621 h 257175"/>
                <a:gd name="connsiteX9" fmla="*/ 213896 w 257175"/>
                <a:gd name="connsiteY9" fmla="*/ 16669 h 257175"/>
                <a:gd name="connsiteX10" fmla="*/ 224373 w 257175"/>
                <a:gd name="connsiteY10" fmla="*/ 27146 h 257175"/>
                <a:gd name="connsiteX11" fmla="*/ 223421 w 257175"/>
                <a:gd name="connsiteY11" fmla="*/ 26194 h 257175"/>
                <a:gd name="connsiteX12" fmla="*/ 233898 w 257175"/>
                <a:gd name="connsiteY12" fmla="*/ 36671 h 257175"/>
                <a:gd name="connsiteX13" fmla="*/ 232946 w 257175"/>
                <a:gd name="connsiteY13" fmla="*/ 35719 h 257175"/>
                <a:gd name="connsiteX14" fmla="*/ 243423 w 257175"/>
                <a:gd name="connsiteY14" fmla="*/ 45244 h 257175"/>
                <a:gd name="connsiteX15" fmla="*/ 243423 w 257175"/>
                <a:gd name="connsiteY15" fmla="*/ 452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175" h="257175">
                  <a:moveTo>
                    <a:pt x="243423" y="45244"/>
                  </a:moveTo>
                  <a:cubicBezTo>
                    <a:pt x="270093" y="90964"/>
                    <a:pt x="263426" y="127159"/>
                    <a:pt x="219611" y="161449"/>
                  </a:cubicBezTo>
                  <a:cubicBezTo>
                    <a:pt x="190083" y="184309"/>
                    <a:pt x="171033" y="215741"/>
                    <a:pt x="123408" y="214789"/>
                  </a:cubicBezTo>
                  <a:cubicBezTo>
                    <a:pt x="94833" y="213836"/>
                    <a:pt x="71021" y="254794"/>
                    <a:pt x="32921" y="253841"/>
                  </a:cubicBezTo>
                  <a:cubicBezTo>
                    <a:pt x="11013" y="252889"/>
                    <a:pt x="4346" y="249079"/>
                    <a:pt x="8156" y="227171"/>
                  </a:cubicBezTo>
                  <a:cubicBezTo>
                    <a:pt x="25301" y="137636"/>
                    <a:pt x="69116" y="67151"/>
                    <a:pt x="146268" y="14764"/>
                  </a:cubicBezTo>
                  <a:cubicBezTo>
                    <a:pt x="167223" y="476"/>
                    <a:pt x="186273" y="12859"/>
                    <a:pt x="205323" y="7144"/>
                  </a:cubicBezTo>
                  <a:lnTo>
                    <a:pt x="204371" y="7144"/>
                  </a:lnTo>
                  <a:cubicBezTo>
                    <a:pt x="199608" y="18574"/>
                    <a:pt x="204371" y="20479"/>
                    <a:pt x="214848" y="17621"/>
                  </a:cubicBezTo>
                  <a:lnTo>
                    <a:pt x="213896" y="16669"/>
                  </a:lnTo>
                  <a:cubicBezTo>
                    <a:pt x="210086" y="27146"/>
                    <a:pt x="214848" y="29051"/>
                    <a:pt x="224373" y="27146"/>
                  </a:cubicBezTo>
                  <a:lnTo>
                    <a:pt x="223421" y="26194"/>
                  </a:lnTo>
                  <a:cubicBezTo>
                    <a:pt x="220564" y="35719"/>
                    <a:pt x="224373" y="38576"/>
                    <a:pt x="233898" y="36671"/>
                  </a:cubicBezTo>
                  <a:lnTo>
                    <a:pt x="232946" y="35719"/>
                  </a:lnTo>
                  <a:cubicBezTo>
                    <a:pt x="231041" y="44291"/>
                    <a:pt x="234851" y="48101"/>
                    <a:pt x="243423" y="45244"/>
                  </a:cubicBezTo>
                  <a:lnTo>
                    <a:pt x="243423" y="45244"/>
                  </a:lnTo>
                  <a:close/>
                </a:path>
              </a:pathLst>
            </a:custGeom>
            <a:grpFill/>
            <a:ln w="9525" cap="flat">
              <a:noFill/>
              <a:prstDash val="solid"/>
              <a:miter/>
            </a:ln>
          </p:spPr>
          <p:txBody>
            <a:bodyPr rtlCol="0" anchor="ctr"/>
            <a:lstStyle/>
            <a:p>
              <a:endParaRPr lang="en-US"/>
            </a:p>
          </p:txBody>
        </p:sp>
        <p:sp>
          <p:nvSpPr>
            <p:cNvPr id="1519" name="Freeform: Shape 1265">
              <a:extLst>
                <a:ext uri="{FF2B5EF4-FFF2-40B4-BE49-F238E27FC236}">
                  <a16:creationId xmlns:a16="http://schemas.microsoft.com/office/drawing/2014/main" id="{71E921C2-AE23-BA4D-90FC-4061D46ECAE6}"/>
                </a:ext>
              </a:extLst>
            </p:cNvPr>
            <p:cNvSpPr/>
            <p:nvPr/>
          </p:nvSpPr>
          <p:spPr>
            <a:xfrm>
              <a:off x="6012493" y="3330335"/>
              <a:ext cx="190500" cy="161925"/>
            </a:xfrm>
            <a:custGeom>
              <a:avLst/>
              <a:gdLst>
                <a:gd name="connsiteX0" fmla="*/ 186377 w 190500"/>
                <a:gd name="connsiteY0" fmla="*/ 150100 h 161925"/>
                <a:gd name="connsiteX1" fmla="*/ 159707 w 190500"/>
                <a:gd name="connsiteY1" fmla="*/ 157720 h 161925"/>
                <a:gd name="connsiteX2" fmla="*/ 27310 w 190500"/>
                <a:gd name="connsiteY2" fmla="*/ 113905 h 161925"/>
                <a:gd name="connsiteX3" fmla="*/ 7307 w 190500"/>
                <a:gd name="connsiteY3" fmla="*/ 91998 h 161925"/>
                <a:gd name="connsiteX4" fmla="*/ 93032 w 190500"/>
                <a:gd name="connsiteY4" fmla="*/ 7225 h 161925"/>
                <a:gd name="connsiteX5" fmla="*/ 132085 w 190500"/>
                <a:gd name="connsiteY5" fmla="*/ 20560 h 161925"/>
                <a:gd name="connsiteX6" fmla="*/ 186377 w 190500"/>
                <a:gd name="connsiteY6" fmla="*/ 15010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61925">
                  <a:moveTo>
                    <a:pt x="186377" y="150100"/>
                  </a:moveTo>
                  <a:cubicBezTo>
                    <a:pt x="186377" y="158673"/>
                    <a:pt x="177805" y="167245"/>
                    <a:pt x="159707" y="157720"/>
                  </a:cubicBezTo>
                  <a:cubicBezTo>
                    <a:pt x="117797" y="135813"/>
                    <a:pt x="73030" y="122478"/>
                    <a:pt x="27310" y="113905"/>
                  </a:cubicBezTo>
                  <a:cubicBezTo>
                    <a:pt x="20642" y="112000"/>
                    <a:pt x="5402" y="107238"/>
                    <a:pt x="7307" y="91998"/>
                  </a:cubicBezTo>
                  <a:cubicBezTo>
                    <a:pt x="10165" y="77710"/>
                    <a:pt x="79697" y="4368"/>
                    <a:pt x="93032" y="7225"/>
                  </a:cubicBezTo>
                  <a:cubicBezTo>
                    <a:pt x="106367" y="9130"/>
                    <a:pt x="121607" y="9130"/>
                    <a:pt x="132085" y="20560"/>
                  </a:cubicBezTo>
                  <a:cubicBezTo>
                    <a:pt x="142562" y="29133"/>
                    <a:pt x="185425" y="124383"/>
                    <a:pt x="186377" y="150100"/>
                  </a:cubicBezTo>
                  <a:close/>
                </a:path>
              </a:pathLst>
            </a:custGeom>
            <a:grpFill/>
            <a:ln w="9525" cap="flat">
              <a:noFill/>
              <a:prstDash val="solid"/>
              <a:miter/>
            </a:ln>
          </p:spPr>
          <p:txBody>
            <a:bodyPr rtlCol="0" anchor="ctr"/>
            <a:lstStyle/>
            <a:p>
              <a:endParaRPr lang="en-US"/>
            </a:p>
          </p:txBody>
        </p:sp>
        <p:sp>
          <p:nvSpPr>
            <p:cNvPr id="1520" name="Freeform: Shape 1266">
              <a:extLst>
                <a:ext uri="{FF2B5EF4-FFF2-40B4-BE49-F238E27FC236}">
                  <a16:creationId xmlns:a16="http://schemas.microsoft.com/office/drawing/2014/main" id="{842A4F72-A233-8147-BEB0-4C9540F216A3}"/>
                </a:ext>
              </a:extLst>
            </p:cNvPr>
            <p:cNvSpPr/>
            <p:nvPr/>
          </p:nvSpPr>
          <p:spPr>
            <a:xfrm>
              <a:off x="6031706" y="3152429"/>
              <a:ext cx="200025" cy="85725"/>
            </a:xfrm>
            <a:custGeom>
              <a:avLst/>
              <a:gdLst>
                <a:gd name="connsiteX0" fmla="*/ 7144 w 200025"/>
                <a:gd name="connsiteY0" fmla="*/ 38446 h 85725"/>
                <a:gd name="connsiteX1" fmla="*/ 21431 w 200025"/>
                <a:gd name="connsiteY1" fmla="*/ 9871 h 85725"/>
                <a:gd name="connsiteX2" fmla="*/ 183356 w 200025"/>
                <a:gd name="connsiteY2" fmla="*/ 33683 h 85725"/>
                <a:gd name="connsiteX3" fmla="*/ 199549 w 200025"/>
                <a:gd name="connsiteY3" fmla="*/ 48923 h 85725"/>
                <a:gd name="connsiteX4" fmla="*/ 180499 w 200025"/>
                <a:gd name="connsiteY4" fmla="*/ 65116 h 85725"/>
                <a:gd name="connsiteX5" fmla="*/ 45244 w 200025"/>
                <a:gd name="connsiteY5" fmla="*/ 75593 h 85725"/>
                <a:gd name="connsiteX6" fmla="*/ 45244 w 200025"/>
                <a:gd name="connsiteY6" fmla="*/ 76546 h 85725"/>
                <a:gd name="connsiteX7" fmla="*/ 34766 w 200025"/>
                <a:gd name="connsiteY7" fmla="*/ 66068 h 85725"/>
                <a:gd name="connsiteX8" fmla="*/ 35719 w 200025"/>
                <a:gd name="connsiteY8" fmla="*/ 67021 h 85725"/>
                <a:gd name="connsiteX9" fmla="*/ 25241 w 200025"/>
                <a:gd name="connsiteY9" fmla="*/ 56543 h 85725"/>
                <a:gd name="connsiteX10" fmla="*/ 26194 w 200025"/>
                <a:gd name="connsiteY10" fmla="*/ 57496 h 85725"/>
                <a:gd name="connsiteX11" fmla="*/ 15716 w 200025"/>
                <a:gd name="connsiteY11" fmla="*/ 47018 h 85725"/>
                <a:gd name="connsiteX12" fmla="*/ 16669 w 200025"/>
                <a:gd name="connsiteY12" fmla="*/ 47971 h 85725"/>
                <a:gd name="connsiteX13" fmla="*/ 7144 w 200025"/>
                <a:gd name="connsiteY13" fmla="*/ 38446 h 85725"/>
                <a:gd name="connsiteX14" fmla="*/ 7144 w 200025"/>
                <a:gd name="connsiteY14" fmla="*/ 3844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85725">
                  <a:moveTo>
                    <a:pt x="7144" y="38446"/>
                  </a:moveTo>
                  <a:cubicBezTo>
                    <a:pt x="10001" y="27968"/>
                    <a:pt x="476" y="11776"/>
                    <a:pt x="21431" y="9871"/>
                  </a:cubicBezTo>
                  <a:cubicBezTo>
                    <a:pt x="77629" y="5108"/>
                    <a:pt x="132874" y="3203"/>
                    <a:pt x="183356" y="33683"/>
                  </a:cubicBezTo>
                  <a:cubicBezTo>
                    <a:pt x="190024" y="37493"/>
                    <a:pt x="198596" y="43208"/>
                    <a:pt x="199549" y="48923"/>
                  </a:cubicBezTo>
                  <a:cubicBezTo>
                    <a:pt x="201454" y="61306"/>
                    <a:pt x="187166" y="60353"/>
                    <a:pt x="180499" y="65116"/>
                  </a:cubicBezTo>
                  <a:cubicBezTo>
                    <a:pt x="137636" y="99406"/>
                    <a:pt x="90011" y="66068"/>
                    <a:pt x="45244" y="75593"/>
                  </a:cubicBezTo>
                  <a:cubicBezTo>
                    <a:pt x="45244" y="75593"/>
                    <a:pt x="45244" y="76546"/>
                    <a:pt x="45244" y="76546"/>
                  </a:cubicBezTo>
                  <a:cubicBezTo>
                    <a:pt x="47149" y="67973"/>
                    <a:pt x="44291" y="64163"/>
                    <a:pt x="34766" y="66068"/>
                  </a:cubicBezTo>
                  <a:cubicBezTo>
                    <a:pt x="34766" y="66068"/>
                    <a:pt x="35719" y="67021"/>
                    <a:pt x="35719" y="67021"/>
                  </a:cubicBezTo>
                  <a:cubicBezTo>
                    <a:pt x="37624" y="58448"/>
                    <a:pt x="34766" y="54638"/>
                    <a:pt x="25241" y="56543"/>
                  </a:cubicBezTo>
                  <a:cubicBezTo>
                    <a:pt x="25241" y="56543"/>
                    <a:pt x="26194" y="57496"/>
                    <a:pt x="26194" y="57496"/>
                  </a:cubicBezTo>
                  <a:cubicBezTo>
                    <a:pt x="28099" y="48923"/>
                    <a:pt x="25241" y="45113"/>
                    <a:pt x="15716" y="47018"/>
                  </a:cubicBezTo>
                  <a:cubicBezTo>
                    <a:pt x="15716" y="47018"/>
                    <a:pt x="16669" y="47971"/>
                    <a:pt x="16669" y="47971"/>
                  </a:cubicBezTo>
                  <a:cubicBezTo>
                    <a:pt x="18574" y="39398"/>
                    <a:pt x="15716" y="36541"/>
                    <a:pt x="7144" y="38446"/>
                  </a:cubicBezTo>
                  <a:lnTo>
                    <a:pt x="7144" y="38446"/>
                  </a:lnTo>
                  <a:close/>
                </a:path>
              </a:pathLst>
            </a:custGeom>
            <a:grpFill/>
            <a:ln w="9525" cap="flat">
              <a:noFill/>
              <a:prstDash val="solid"/>
              <a:miter/>
            </a:ln>
          </p:spPr>
          <p:txBody>
            <a:bodyPr rtlCol="0" anchor="ctr"/>
            <a:lstStyle/>
            <a:p>
              <a:endParaRPr lang="en-US"/>
            </a:p>
          </p:txBody>
        </p:sp>
        <p:sp>
          <p:nvSpPr>
            <p:cNvPr id="1521" name="Freeform: Shape 1267">
              <a:extLst>
                <a:ext uri="{FF2B5EF4-FFF2-40B4-BE49-F238E27FC236}">
                  <a16:creationId xmlns:a16="http://schemas.microsoft.com/office/drawing/2014/main" id="{44D4827A-01CF-BB4A-9255-A9ABFE9BBE40}"/>
                </a:ext>
              </a:extLst>
            </p:cNvPr>
            <p:cNvSpPr/>
            <p:nvPr/>
          </p:nvSpPr>
          <p:spPr>
            <a:xfrm>
              <a:off x="5832511" y="3439875"/>
              <a:ext cx="104775" cy="152400"/>
            </a:xfrm>
            <a:custGeom>
              <a:avLst/>
              <a:gdLst>
                <a:gd name="connsiteX0" fmla="*/ 57749 w 104775"/>
                <a:gd name="connsiteY0" fmla="*/ 151050 h 152400"/>
                <a:gd name="connsiteX1" fmla="*/ 11077 w 104775"/>
                <a:gd name="connsiteY1" fmla="*/ 51038 h 152400"/>
                <a:gd name="connsiteX2" fmla="*/ 19649 w 104775"/>
                <a:gd name="connsiteY2" fmla="*/ 14843 h 152400"/>
                <a:gd name="connsiteX3" fmla="*/ 83467 w 104775"/>
                <a:gd name="connsiteY3" fmla="*/ 14843 h 152400"/>
                <a:gd name="connsiteX4" fmla="*/ 97754 w 104775"/>
                <a:gd name="connsiteY4" fmla="*/ 55800 h 152400"/>
                <a:gd name="connsiteX5" fmla="*/ 57749 w 104775"/>
                <a:gd name="connsiteY5" fmla="*/ 15105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52400">
                  <a:moveTo>
                    <a:pt x="57749" y="151050"/>
                  </a:moveTo>
                  <a:cubicBezTo>
                    <a:pt x="29174" y="117713"/>
                    <a:pt x="18697" y="84375"/>
                    <a:pt x="11077" y="51038"/>
                  </a:cubicBezTo>
                  <a:cubicBezTo>
                    <a:pt x="8219" y="37703"/>
                    <a:pt x="599" y="20558"/>
                    <a:pt x="19649" y="14843"/>
                  </a:cubicBezTo>
                  <a:cubicBezTo>
                    <a:pt x="40604" y="8175"/>
                    <a:pt x="63464" y="1508"/>
                    <a:pt x="83467" y="14843"/>
                  </a:cubicBezTo>
                  <a:cubicBezTo>
                    <a:pt x="94897" y="23415"/>
                    <a:pt x="106327" y="36750"/>
                    <a:pt x="97754" y="55800"/>
                  </a:cubicBezTo>
                  <a:cubicBezTo>
                    <a:pt x="85372" y="85328"/>
                    <a:pt x="72989" y="115808"/>
                    <a:pt x="57749" y="151050"/>
                  </a:cubicBezTo>
                  <a:close/>
                </a:path>
              </a:pathLst>
            </a:custGeom>
            <a:grpFill/>
            <a:ln w="9525" cap="flat">
              <a:noFill/>
              <a:prstDash val="solid"/>
              <a:miter/>
            </a:ln>
          </p:spPr>
          <p:txBody>
            <a:bodyPr rtlCol="0" anchor="ctr"/>
            <a:lstStyle/>
            <a:p>
              <a:endParaRPr lang="en-US"/>
            </a:p>
          </p:txBody>
        </p:sp>
        <p:sp>
          <p:nvSpPr>
            <p:cNvPr id="1522" name="Freeform: Shape 1268">
              <a:extLst>
                <a:ext uri="{FF2B5EF4-FFF2-40B4-BE49-F238E27FC236}">
                  <a16:creationId xmlns:a16="http://schemas.microsoft.com/office/drawing/2014/main" id="{7CDA3473-466C-CF4A-8535-5BD6D8A843A7}"/>
                </a:ext>
              </a:extLst>
            </p:cNvPr>
            <p:cNvSpPr/>
            <p:nvPr/>
          </p:nvSpPr>
          <p:spPr>
            <a:xfrm>
              <a:off x="6254651" y="3577114"/>
              <a:ext cx="66675" cy="114300"/>
            </a:xfrm>
            <a:custGeom>
              <a:avLst/>
              <a:gdLst>
                <a:gd name="connsiteX0" fmla="*/ 10894 w 66675"/>
                <a:gd name="connsiteY0" fmla="*/ 7144 h 114300"/>
                <a:gd name="connsiteX1" fmla="*/ 12799 w 66675"/>
                <a:gd name="connsiteY1" fmla="*/ 109061 h 114300"/>
                <a:gd name="connsiteX2" fmla="*/ 10894 w 66675"/>
                <a:gd name="connsiteY2" fmla="*/ 7144 h 114300"/>
              </a:gdLst>
              <a:ahLst/>
              <a:cxnLst>
                <a:cxn ang="0">
                  <a:pos x="connsiteX0" y="connsiteY0"/>
                </a:cxn>
                <a:cxn ang="0">
                  <a:pos x="connsiteX1" y="connsiteY1"/>
                </a:cxn>
                <a:cxn ang="0">
                  <a:pos x="connsiteX2" y="connsiteY2"/>
                </a:cxn>
              </a:cxnLst>
              <a:rect l="l" t="t" r="r" b="b"/>
              <a:pathLst>
                <a:path w="66675" h="114300">
                  <a:moveTo>
                    <a:pt x="10894" y="7144"/>
                  </a:moveTo>
                  <a:cubicBezTo>
                    <a:pt x="77569" y="51911"/>
                    <a:pt x="78521" y="66199"/>
                    <a:pt x="12799" y="109061"/>
                  </a:cubicBezTo>
                  <a:cubicBezTo>
                    <a:pt x="3274" y="74771"/>
                    <a:pt x="8036" y="41434"/>
                    <a:pt x="10894" y="7144"/>
                  </a:cubicBezTo>
                  <a:close/>
                </a:path>
              </a:pathLst>
            </a:custGeom>
            <a:grpFill/>
            <a:ln w="9525" cap="flat">
              <a:noFill/>
              <a:prstDash val="solid"/>
              <a:miter/>
            </a:ln>
          </p:spPr>
          <p:txBody>
            <a:bodyPr rtlCol="0" anchor="ctr"/>
            <a:lstStyle/>
            <a:p>
              <a:endParaRPr lang="en-US"/>
            </a:p>
          </p:txBody>
        </p:sp>
        <p:sp>
          <p:nvSpPr>
            <p:cNvPr id="1523" name="Freeform: Shape 1269">
              <a:extLst>
                <a:ext uri="{FF2B5EF4-FFF2-40B4-BE49-F238E27FC236}">
                  <a16:creationId xmlns:a16="http://schemas.microsoft.com/office/drawing/2014/main" id="{7FA7440E-2A85-3E4F-B955-3FD17B98BADC}"/>
                </a:ext>
              </a:extLst>
            </p:cNvPr>
            <p:cNvSpPr/>
            <p:nvPr/>
          </p:nvSpPr>
          <p:spPr>
            <a:xfrm>
              <a:off x="6029042" y="3183174"/>
              <a:ext cx="19050" cy="19050"/>
            </a:xfrm>
            <a:custGeom>
              <a:avLst/>
              <a:gdLst>
                <a:gd name="connsiteX0" fmla="*/ 8856 w 19050"/>
                <a:gd name="connsiteY0" fmla="*/ 7701 h 19050"/>
                <a:gd name="connsiteX1" fmla="*/ 19333 w 19050"/>
                <a:gd name="connsiteY1" fmla="*/ 18178 h 19050"/>
                <a:gd name="connsiteX2" fmla="*/ 8856 w 19050"/>
                <a:gd name="connsiteY2" fmla="*/ 7701 h 19050"/>
              </a:gdLst>
              <a:ahLst/>
              <a:cxnLst>
                <a:cxn ang="0">
                  <a:pos x="connsiteX0" y="connsiteY0"/>
                </a:cxn>
                <a:cxn ang="0">
                  <a:pos x="connsiteX1" y="connsiteY1"/>
                </a:cxn>
                <a:cxn ang="0">
                  <a:pos x="connsiteX2" y="connsiteY2"/>
                </a:cxn>
              </a:cxnLst>
              <a:rect l="l" t="t" r="r" b="b"/>
              <a:pathLst>
                <a:path w="19050" h="19050">
                  <a:moveTo>
                    <a:pt x="8856" y="7701"/>
                  </a:moveTo>
                  <a:cubicBezTo>
                    <a:pt x="17428" y="5796"/>
                    <a:pt x="21238" y="8653"/>
                    <a:pt x="19333" y="18178"/>
                  </a:cubicBezTo>
                  <a:cubicBezTo>
                    <a:pt x="9808" y="21036"/>
                    <a:pt x="4093" y="19131"/>
                    <a:pt x="8856" y="7701"/>
                  </a:cubicBezTo>
                  <a:close/>
                </a:path>
              </a:pathLst>
            </a:custGeom>
            <a:grpFill/>
            <a:ln w="9525" cap="flat">
              <a:noFill/>
              <a:prstDash val="solid"/>
              <a:miter/>
            </a:ln>
          </p:spPr>
          <p:txBody>
            <a:bodyPr rtlCol="0" anchor="ctr"/>
            <a:lstStyle/>
            <a:p>
              <a:endParaRPr lang="en-US"/>
            </a:p>
          </p:txBody>
        </p:sp>
        <p:sp>
          <p:nvSpPr>
            <p:cNvPr id="1524" name="Freeform: Shape 1270">
              <a:extLst>
                <a:ext uri="{FF2B5EF4-FFF2-40B4-BE49-F238E27FC236}">
                  <a16:creationId xmlns:a16="http://schemas.microsoft.com/office/drawing/2014/main" id="{68D3FA27-EAC5-854B-BA1D-074F3EC7830E}"/>
                </a:ext>
              </a:extLst>
            </p:cNvPr>
            <p:cNvSpPr/>
            <p:nvPr/>
          </p:nvSpPr>
          <p:spPr>
            <a:xfrm>
              <a:off x="6039076" y="3192699"/>
              <a:ext cx="19050" cy="19050"/>
            </a:xfrm>
            <a:custGeom>
              <a:avLst/>
              <a:gdLst>
                <a:gd name="connsiteX0" fmla="*/ 8347 w 19050"/>
                <a:gd name="connsiteY0" fmla="*/ 7701 h 19050"/>
                <a:gd name="connsiteX1" fmla="*/ 18824 w 19050"/>
                <a:gd name="connsiteY1" fmla="*/ 18178 h 19050"/>
                <a:gd name="connsiteX2" fmla="*/ 8347 w 19050"/>
                <a:gd name="connsiteY2" fmla="*/ 7701 h 19050"/>
              </a:gdLst>
              <a:ahLst/>
              <a:cxnLst>
                <a:cxn ang="0">
                  <a:pos x="connsiteX0" y="connsiteY0"/>
                </a:cxn>
                <a:cxn ang="0">
                  <a:pos x="connsiteX1" y="connsiteY1"/>
                </a:cxn>
                <a:cxn ang="0">
                  <a:pos x="connsiteX2" y="connsiteY2"/>
                </a:cxn>
              </a:cxnLst>
              <a:rect l="l" t="t" r="r" b="b"/>
              <a:pathLst>
                <a:path w="19050" h="19050">
                  <a:moveTo>
                    <a:pt x="8347" y="7701"/>
                  </a:moveTo>
                  <a:cubicBezTo>
                    <a:pt x="16919" y="5796"/>
                    <a:pt x="20729" y="8653"/>
                    <a:pt x="18824" y="18178"/>
                  </a:cubicBezTo>
                  <a:cubicBezTo>
                    <a:pt x="10252" y="20083"/>
                    <a:pt x="4537" y="18178"/>
                    <a:pt x="8347" y="7701"/>
                  </a:cubicBezTo>
                  <a:close/>
                </a:path>
              </a:pathLst>
            </a:custGeom>
            <a:grpFill/>
            <a:ln w="9525" cap="flat">
              <a:noFill/>
              <a:prstDash val="solid"/>
              <a:miter/>
            </a:ln>
          </p:spPr>
          <p:txBody>
            <a:bodyPr rtlCol="0" anchor="ctr"/>
            <a:lstStyle/>
            <a:p>
              <a:endParaRPr lang="en-US"/>
            </a:p>
          </p:txBody>
        </p:sp>
        <p:sp>
          <p:nvSpPr>
            <p:cNvPr id="1525" name="Freeform: Shape 1271">
              <a:extLst>
                <a:ext uri="{FF2B5EF4-FFF2-40B4-BE49-F238E27FC236}">
                  <a16:creationId xmlns:a16="http://schemas.microsoft.com/office/drawing/2014/main" id="{2F382FFA-5123-C041-9FD3-2345F3D0141E}"/>
                </a:ext>
              </a:extLst>
            </p:cNvPr>
            <p:cNvSpPr/>
            <p:nvPr/>
          </p:nvSpPr>
          <p:spPr>
            <a:xfrm>
              <a:off x="6049323" y="3202224"/>
              <a:ext cx="19050" cy="19050"/>
            </a:xfrm>
            <a:custGeom>
              <a:avLst/>
              <a:gdLst>
                <a:gd name="connsiteX0" fmla="*/ 7624 w 19050"/>
                <a:gd name="connsiteY0" fmla="*/ 7701 h 19050"/>
                <a:gd name="connsiteX1" fmla="*/ 18102 w 19050"/>
                <a:gd name="connsiteY1" fmla="*/ 18178 h 19050"/>
                <a:gd name="connsiteX2" fmla="*/ 7624 w 19050"/>
                <a:gd name="connsiteY2" fmla="*/ 7701 h 19050"/>
              </a:gdLst>
              <a:ahLst/>
              <a:cxnLst>
                <a:cxn ang="0">
                  <a:pos x="connsiteX0" y="connsiteY0"/>
                </a:cxn>
                <a:cxn ang="0">
                  <a:pos x="connsiteX1" y="connsiteY1"/>
                </a:cxn>
                <a:cxn ang="0">
                  <a:pos x="connsiteX2" y="connsiteY2"/>
                </a:cxn>
              </a:cxnLst>
              <a:rect l="l" t="t" r="r" b="b"/>
              <a:pathLst>
                <a:path w="19050" h="19050">
                  <a:moveTo>
                    <a:pt x="7624" y="7701"/>
                  </a:moveTo>
                  <a:cubicBezTo>
                    <a:pt x="16197" y="5796"/>
                    <a:pt x="20007" y="8653"/>
                    <a:pt x="18102" y="18178"/>
                  </a:cubicBezTo>
                  <a:cubicBezTo>
                    <a:pt x="9530" y="20083"/>
                    <a:pt x="5720" y="16273"/>
                    <a:pt x="7624" y="7701"/>
                  </a:cubicBezTo>
                  <a:close/>
                </a:path>
              </a:pathLst>
            </a:custGeom>
            <a:grpFill/>
            <a:ln w="9525" cap="flat">
              <a:noFill/>
              <a:prstDash val="solid"/>
              <a:miter/>
            </a:ln>
          </p:spPr>
          <p:txBody>
            <a:bodyPr rtlCol="0" anchor="ctr"/>
            <a:lstStyle/>
            <a:p>
              <a:endParaRPr lang="en-US"/>
            </a:p>
          </p:txBody>
        </p:sp>
        <p:sp>
          <p:nvSpPr>
            <p:cNvPr id="1526" name="Freeform: Shape 1272">
              <a:extLst>
                <a:ext uri="{FF2B5EF4-FFF2-40B4-BE49-F238E27FC236}">
                  <a16:creationId xmlns:a16="http://schemas.microsoft.com/office/drawing/2014/main" id="{3A3AB4CA-D0E6-A24E-BDB2-6ED46D74423F}"/>
                </a:ext>
              </a:extLst>
            </p:cNvPr>
            <p:cNvSpPr/>
            <p:nvPr/>
          </p:nvSpPr>
          <p:spPr>
            <a:xfrm>
              <a:off x="6058848" y="3211826"/>
              <a:ext cx="19050" cy="19050"/>
            </a:xfrm>
            <a:custGeom>
              <a:avLst/>
              <a:gdLst>
                <a:gd name="connsiteX0" fmla="*/ 7624 w 19050"/>
                <a:gd name="connsiteY0" fmla="*/ 7624 h 19050"/>
                <a:gd name="connsiteX1" fmla="*/ 18102 w 19050"/>
                <a:gd name="connsiteY1" fmla="*/ 18102 h 19050"/>
                <a:gd name="connsiteX2" fmla="*/ 7624 w 19050"/>
                <a:gd name="connsiteY2" fmla="*/ 7624 h 19050"/>
              </a:gdLst>
              <a:ahLst/>
              <a:cxnLst>
                <a:cxn ang="0">
                  <a:pos x="connsiteX0" y="connsiteY0"/>
                </a:cxn>
                <a:cxn ang="0">
                  <a:pos x="connsiteX1" y="connsiteY1"/>
                </a:cxn>
                <a:cxn ang="0">
                  <a:pos x="connsiteX2" y="connsiteY2"/>
                </a:cxn>
              </a:cxnLst>
              <a:rect l="l" t="t" r="r" b="b"/>
              <a:pathLst>
                <a:path w="19050" h="19050">
                  <a:moveTo>
                    <a:pt x="7624" y="7624"/>
                  </a:moveTo>
                  <a:cubicBezTo>
                    <a:pt x="16197" y="5720"/>
                    <a:pt x="20007" y="9529"/>
                    <a:pt x="18102" y="18102"/>
                  </a:cubicBezTo>
                  <a:cubicBezTo>
                    <a:pt x="9530" y="20007"/>
                    <a:pt x="5720" y="16197"/>
                    <a:pt x="7624" y="7624"/>
                  </a:cubicBezTo>
                  <a:close/>
                </a:path>
              </a:pathLst>
            </a:custGeom>
            <a:grpFill/>
            <a:ln w="9525" cap="flat">
              <a:noFill/>
              <a:prstDash val="solid"/>
              <a:miter/>
            </a:ln>
          </p:spPr>
          <p:txBody>
            <a:bodyPr rtlCol="0" anchor="ctr"/>
            <a:lstStyle/>
            <a:p>
              <a:endParaRPr lang="en-US"/>
            </a:p>
          </p:txBody>
        </p:sp>
      </p:grpSp>
      <p:sp>
        <p:nvSpPr>
          <p:cNvPr id="1527" name="Freeform: Shape 1273">
            <a:extLst>
              <a:ext uri="{FF2B5EF4-FFF2-40B4-BE49-F238E27FC236}">
                <a16:creationId xmlns:a16="http://schemas.microsoft.com/office/drawing/2014/main" id="{567AE2CD-4BB9-544D-A118-5083FEFEFA97}"/>
              </a:ext>
            </a:extLst>
          </p:cNvPr>
          <p:cNvSpPr/>
          <p:nvPr/>
        </p:nvSpPr>
        <p:spPr>
          <a:xfrm>
            <a:off x="8608101" y="5595779"/>
            <a:ext cx="265393" cy="265393"/>
          </a:xfrm>
          <a:custGeom>
            <a:avLst/>
            <a:gdLst>
              <a:gd name="connsiteX0" fmla="*/ 315754 w 628650"/>
              <a:gd name="connsiteY0" fmla="*/ 7149 h 628650"/>
              <a:gd name="connsiteX1" fmla="*/ 626269 w 628650"/>
              <a:gd name="connsiteY1" fmla="*/ 313854 h 628650"/>
              <a:gd name="connsiteX2" fmla="*/ 315754 w 628650"/>
              <a:gd name="connsiteY2" fmla="*/ 625321 h 628650"/>
              <a:gd name="connsiteX3" fmla="*/ 7144 w 628650"/>
              <a:gd name="connsiteY3" fmla="*/ 315759 h 628650"/>
              <a:gd name="connsiteX4" fmla="*/ 315754 w 628650"/>
              <a:gd name="connsiteY4" fmla="*/ 7149 h 628650"/>
              <a:gd name="connsiteX5" fmla="*/ 314801 w 628650"/>
              <a:gd name="connsiteY5" fmla="*/ 538644 h 628650"/>
              <a:gd name="connsiteX6" fmla="*/ 340519 w 628650"/>
              <a:gd name="connsiteY6" fmla="*/ 514831 h 628650"/>
              <a:gd name="connsiteX7" fmla="*/ 370999 w 628650"/>
              <a:gd name="connsiteY7" fmla="*/ 484351 h 628650"/>
              <a:gd name="connsiteX8" fmla="*/ 442436 w 628650"/>
              <a:gd name="connsiteY8" fmla="*/ 388149 h 628650"/>
              <a:gd name="connsiteX9" fmla="*/ 368141 w 628650"/>
              <a:gd name="connsiteY9" fmla="*/ 289089 h 628650"/>
              <a:gd name="connsiteX10" fmla="*/ 298609 w 628650"/>
              <a:gd name="connsiteY10" fmla="*/ 257656 h 628650"/>
              <a:gd name="connsiteX11" fmla="*/ 282416 w 628650"/>
              <a:gd name="connsiteY11" fmla="*/ 226224 h 628650"/>
              <a:gd name="connsiteX12" fmla="*/ 310039 w 628650"/>
              <a:gd name="connsiteY12" fmla="*/ 204316 h 628650"/>
              <a:gd name="connsiteX13" fmla="*/ 375761 w 628650"/>
              <a:gd name="connsiteY13" fmla="*/ 208126 h 628650"/>
              <a:gd name="connsiteX14" fmla="*/ 418624 w 628650"/>
              <a:gd name="connsiteY14" fmla="*/ 185266 h 628650"/>
              <a:gd name="connsiteX15" fmla="*/ 391001 w 628650"/>
              <a:gd name="connsiteY15" fmla="*/ 142404 h 628650"/>
              <a:gd name="connsiteX16" fmla="*/ 334804 w 628650"/>
              <a:gd name="connsiteY16" fmla="*/ 109066 h 628650"/>
              <a:gd name="connsiteX17" fmla="*/ 290036 w 628650"/>
              <a:gd name="connsiteY17" fmla="*/ 115734 h 628650"/>
              <a:gd name="connsiteX18" fmla="*/ 255746 w 628650"/>
              <a:gd name="connsiteY18" fmla="*/ 150976 h 628650"/>
              <a:gd name="connsiteX19" fmla="*/ 191929 w 628650"/>
              <a:gd name="connsiteY19" fmla="*/ 242416 h 628650"/>
              <a:gd name="connsiteX20" fmla="*/ 258604 w 628650"/>
              <a:gd name="connsiteY20" fmla="*/ 331951 h 628650"/>
              <a:gd name="connsiteX21" fmla="*/ 311944 w 628650"/>
              <a:gd name="connsiteY21" fmla="*/ 352906 h 628650"/>
              <a:gd name="connsiteX22" fmla="*/ 350996 w 628650"/>
              <a:gd name="connsiteY22" fmla="*/ 399579 h 628650"/>
              <a:gd name="connsiteX23" fmla="*/ 294799 w 628650"/>
              <a:gd name="connsiteY23" fmla="*/ 428154 h 628650"/>
              <a:gd name="connsiteX24" fmla="*/ 234791 w 628650"/>
              <a:gd name="connsiteY24" fmla="*/ 416724 h 628650"/>
              <a:gd name="connsiteX25" fmla="*/ 200501 w 628650"/>
              <a:gd name="connsiteY25" fmla="*/ 431964 h 628650"/>
              <a:gd name="connsiteX26" fmla="*/ 212884 w 628650"/>
              <a:gd name="connsiteY26" fmla="*/ 482446 h 628650"/>
              <a:gd name="connsiteX27" fmla="*/ 301466 w 628650"/>
              <a:gd name="connsiteY27" fmla="*/ 532929 h 628650"/>
              <a:gd name="connsiteX28" fmla="*/ 314801 w 628650"/>
              <a:gd name="connsiteY28" fmla="*/ 53864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650" h="628650">
                <a:moveTo>
                  <a:pt x="315754" y="7149"/>
                </a:moveTo>
                <a:cubicBezTo>
                  <a:pt x="486251" y="6196"/>
                  <a:pt x="625317" y="144309"/>
                  <a:pt x="626269" y="313854"/>
                </a:cubicBezTo>
                <a:cubicBezTo>
                  <a:pt x="627221" y="487209"/>
                  <a:pt x="488156" y="626274"/>
                  <a:pt x="315754" y="625321"/>
                </a:cubicBezTo>
                <a:cubicBezTo>
                  <a:pt x="146209" y="625321"/>
                  <a:pt x="7144" y="486256"/>
                  <a:pt x="7144" y="315759"/>
                </a:cubicBezTo>
                <a:cubicBezTo>
                  <a:pt x="7144" y="147166"/>
                  <a:pt x="145256" y="8101"/>
                  <a:pt x="315754" y="7149"/>
                </a:cubicBezTo>
                <a:close/>
                <a:moveTo>
                  <a:pt x="314801" y="538644"/>
                </a:moveTo>
                <a:cubicBezTo>
                  <a:pt x="329089" y="536739"/>
                  <a:pt x="340519" y="529119"/>
                  <a:pt x="340519" y="514831"/>
                </a:cubicBezTo>
                <a:cubicBezTo>
                  <a:pt x="341471" y="493876"/>
                  <a:pt x="356711" y="490066"/>
                  <a:pt x="370999" y="484351"/>
                </a:cubicBezTo>
                <a:cubicBezTo>
                  <a:pt x="414814" y="467206"/>
                  <a:pt x="441484" y="435774"/>
                  <a:pt x="442436" y="388149"/>
                </a:cubicBezTo>
                <a:cubicBezTo>
                  <a:pt x="443389" y="336714"/>
                  <a:pt x="412909" y="307186"/>
                  <a:pt x="368141" y="289089"/>
                </a:cubicBezTo>
                <a:cubicBezTo>
                  <a:pt x="345281" y="279564"/>
                  <a:pt x="321469" y="269086"/>
                  <a:pt x="298609" y="257656"/>
                </a:cubicBezTo>
                <a:cubicBezTo>
                  <a:pt x="287179" y="251941"/>
                  <a:pt x="279559" y="240511"/>
                  <a:pt x="282416" y="226224"/>
                </a:cubicBezTo>
                <a:cubicBezTo>
                  <a:pt x="285274" y="210984"/>
                  <a:pt x="296704" y="205269"/>
                  <a:pt x="310039" y="204316"/>
                </a:cubicBezTo>
                <a:cubicBezTo>
                  <a:pt x="331946" y="204316"/>
                  <a:pt x="355759" y="201459"/>
                  <a:pt x="375761" y="208126"/>
                </a:cubicBezTo>
                <a:cubicBezTo>
                  <a:pt x="402431" y="216699"/>
                  <a:pt x="411956" y="210984"/>
                  <a:pt x="418624" y="185266"/>
                </a:cubicBezTo>
                <a:cubicBezTo>
                  <a:pt x="426244" y="156691"/>
                  <a:pt x="414814" y="148119"/>
                  <a:pt x="391001" y="142404"/>
                </a:cubicBezTo>
                <a:cubicBezTo>
                  <a:pt x="369094" y="137641"/>
                  <a:pt x="347186" y="138594"/>
                  <a:pt x="334804" y="109066"/>
                </a:cubicBezTo>
                <a:cubicBezTo>
                  <a:pt x="324326" y="83349"/>
                  <a:pt x="298609" y="90016"/>
                  <a:pt x="290036" y="115734"/>
                </a:cubicBezTo>
                <a:cubicBezTo>
                  <a:pt x="283369" y="134784"/>
                  <a:pt x="272891" y="143356"/>
                  <a:pt x="255746" y="150976"/>
                </a:cubicBezTo>
                <a:cubicBezTo>
                  <a:pt x="215741" y="168121"/>
                  <a:pt x="191929" y="197649"/>
                  <a:pt x="191929" y="242416"/>
                </a:cubicBezTo>
                <a:cubicBezTo>
                  <a:pt x="190976" y="288136"/>
                  <a:pt x="219551" y="314806"/>
                  <a:pt x="258604" y="331951"/>
                </a:cubicBezTo>
                <a:cubicBezTo>
                  <a:pt x="275749" y="339571"/>
                  <a:pt x="294799" y="344334"/>
                  <a:pt x="311944" y="352906"/>
                </a:cubicBezTo>
                <a:cubicBezTo>
                  <a:pt x="331946" y="362431"/>
                  <a:pt x="355759" y="371004"/>
                  <a:pt x="350996" y="399579"/>
                </a:cubicBezTo>
                <a:cubicBezTo>
                  <a:pt x="345281" y="431964"/>
                  <a:pt x="317659" y="430059"/>
                  <a:pt x="294799" y="428154"/>
                </a:cubicBezTo>
                <a:cubicBezTo>
                  <a:pt x="274796" y="427201"/>
                  <a:pt x="253841" y="423391"/>
                  <a:pt x="234791" y="416724"/>
                </a:cubicBezTo>
                <a:cubicBezTo>
                  <a:pt x="215741" y="409104"/>
                  <a:pt x="204311" y="411009"/>
                  <a:pt x="200501" y="431964"/>
                </a:cubicBezTo>
                <a:cubicBezTo>
                  <a:pt x="196691" y="450061"/>
                  <a:pt x="180499" y="472921"/>
                  <a:pt x="212884" y="482446"/>
                </a:cubicBezTo>
                <a:cubicBezTo>
                  <a:pt x="246221" y="492924"/>
                  <a:pt x="285274" y="492924"/>
                  <a:pt x="301466" y="532929"/>
                </a:cubicBezTo>
                <a:cubicBezTo>
                  <a:pt x="303371" y="536739"/>
                  <a:pt x="310039" y="537691"/>
                  <a:pt x="314801" y="538644"/>
                </a:cubicBezTo>
                <a:close/>
              </a:path>
            </a:pathLst>
          </a:custGeom>
          <a:solidFill>
            <a:srgbClr val="364F6F"/>
          </a:solidFill>
          <a:ln w="9525" cap="flat">
            <a:noFill/>
            <a:prstDash val="solid"/>
            <a:miter/>
          </a:ln>
        </p:spPr>
        <p:txBody>
          <a:bodyPr rtlCol="0" anchor="ctr"/>
          <a:lstStyle/>
          <a:p>
            <a:endParaRPr lang="en-US"/>
          </a:p>
        </p:txBody>
      </p:sp>
      <p:grpSp>
        <p:nvGrpSpPr>
          <p:cNvPr id="1528" name="Group 1527">
            <a:extLst>
              <a:ext uri="{FF2B5EF4-FFF2-40B4-BE49-F238E27FC236}">
                <a16:creationId xmlns:a16="http://schemas.microsoft.com/office/drawing/2014/main" id="{06C9C4F2-B54E-D142-B6F6-CD30E071C89D}"/>
              </a:ext>
            </a:extLst>
          </p:cNvPr>
          <p:cNvGrpSpPr/>
          <p:nvPr/>
        </p:nvGrpSpPr>
        <p:grpSpPr>
          <a:xfrm>
            <a:off x="9646525" y="5586219"/>
            <a:ext cx="253330" cy="255739"/>
            <a:chOff x="2827860" y="2960523"/>
            <a:chExt cx="600075" cy="605781"/>
          </a:xfrm>
          <a:solidFill>
            <a:srgbClr val="364F6F"/>
          </a:solidFill>
        </p:grpSpPr>
        <p:sp>
          <p:nvSpPr>
            <p:cNvPr id="1529" name="Freeform: Shape 1275">
              <a:extLst>
                <a:ext uri="{FF2B5EF4-FFF2-40B4-BE49-F238E27FC236}">
                  <a16:creationId xmlns:a16="http://schemas.microsoft.com/office/drawing/2014/main" id="{B4665E16-A93F-AE45-A269-329DA47D7682}"/>
                </a:ext>
              </a:extLst>
            </p:cNvPr>
            <p:cNvSpPr/>
            <p:nvPr/>
          </p:nvSpPr>
          <p:spPr>
            <a:xfrm>
              <a:off x="2827860" y="2960523"/>
              <a:ext cx="600075" cy="495300"/>
            </a:xfrm>
            <a:custGeom>
              <a:avLst/>
              <a:gdLst>
                <a:gd name="connsiteX0" fmla="*/ 601140 w 600075"/>
                <a:gd name="connsiteY0" fmla="*/ 316077 h 495300"/>
                <a:gd name="connsiteX1" fmla="*/ 558277 w 600075"/>
                <a:gd name="connsiteY1" fmla="*/ 466572 h 495300"/>
                <a:gd name="connsiteX2" fmla="*/ 503985 w 600075"/>
                <a:gd name="connsiteY2" fmla="*/ 480860 h 495300"/>
                <a:gd name="connsiteX3" fmla="*/ 432547 w 600075"/>
                <a:gd name="connsiteY3" fmla="*/ 449427 h 495300"/>
                <a:gd name="connsiteX4" fmla="*/ 403020 w 600075"/>
                <a:gd name="connsiteY4" fmla="*/ 434187 h 495300"/>
                <a:gd name="connsiteX5" fmla="*/ 430643 w 600075"/>
                <a:gd name="connsiteY5" fmla="*/ 399897 h 495300"/>
                <a:gd name="connsiteX6" fmla="*/ 478268 w 600075"/>
                <a:gd name="connsiteY6" fmla="*/ 399897 h 495300"/>
                <a:gd name="connsiteX7" fmla="*/ 520177 w 600075"/>
                <a:gd name="connsiteY7" fmla="*/ 365607 h 495300"/>
                <a:gd name="connsiteX8" fmla="*/ 491602 w 600075"/>
                <a:gd name="connsiteY8" fmla="*/ 328460 h 495300"/>
                <a:gd name="connsiteX9" fmla="*/ 472552 w 600075"/>
                <a:gd name="connsiteY9" fmla="*/ 328460 h 495300"/>
                <a:gd name="connsiteX10" fmla="*/ 439215 w 600075"/>
                <a:gd name="connsiteY10" fmla="*/ 305600 h 495300"/>
                <a:gd name="connsiteX11" fmla="*/ 473505 w 600075"/>
                <a:gd name="connsiteY11" fmla="*/ 279882 h 495300"/>
                <a:gd name="connsiteX12" fmla="*/ 521130 w 600075"/>
                <a:gd name="connsiteY12" fmla="*/ 257975 h 495300"/>
                <a:gd name="connsiteX13" fmla="*/ 467790 w 600075"/>
                <a:gd name="connsiteY13" fmla="*/ 206540 h 495300"/>
                <a:gd name="connsiteX14" fmla="*/ 354443 w 600075"/>
                <a:gd name="connsiteY14" fmla="*/ 123672 h 495300"/>
                <a:gd name="connsiteX15" fmla="*/ 303960 w 600075"/>
                <a:gd name="connsiteY15" fmla="*/ 79857 h 495300"/>
                <a:gd name="connsiteX16" fmla="*/ 257287 w 600075"/>
                <a:gd name="connsiteY16" fmla="*/ 122720 h 495300"/>
                <a:gd name="connsiteX17" fmla="*/ 142987 w 600075"/>
                <a:gd name="connsiteY17" fmla="*/ 206540 h 495300"/>
                <a:gd name="connsiteX18" fmla="*/ 88695 w 600075"/>
                <a:gd name="connsiteY18" fmla="*/ 257975 h 495300"/>
                <a:gd name="connsiteX19" fmla="*/ 107745 w 600075"/>
                <a:gd name="connsiteY19" fmla="*/ 280835 h 495300"/>
                <a:gd name="connsiteX20" fmla="*/ 136320 w 600075"/>
                <a:gd name="connsiteY20" fmla="*/ 280835 h 495300"/>
                <a:gd name="connsiteX21" fmla="*/ 170610 w 600075"/>
                <a:gd name="connsiteY21" fmla="*/ 301790 h 495300"/>
                <a:gd name="connsiteX22" fmla="*/ 137272 w 600075"/>
                <a:gd name="connsiteY22" fmla="*/ 329412 h 495300"/>
                <a:gd name="connsiteX23" fmla="*/ 90600 w 600075"/>
                <a:gd name="connsiteY23" fmla="*/ 349415 h 495300"/>
                <a:gd name="connsiteX24" fmla="*/ 142987 w 600075"/>
                <a:gd name="connsiteY24" fmla="*/ 399897 h 495300"/>
                <a:gd name="connsiteX25" fmla="*/ 181087 w 600075"/>
                <a:gd name="connsiteY25" fmla="*/ 399897 h 495300"/>
                <a:gd name="connsiteX26" fmla="*/ 210615 w 600075"/>
                <a:gd name="connsiteY26" fmla="*/ 432282 h 495300"/>
                <a:gd name="connsiteX27" fmla="*/ 182992 w 600075"/>
                <a:gd name="connsiteY27" fmla="*/ 449427 h 495300"/>
                <a:gd name="connsiteX28" fmla="*/ 102982 w 600075"/>
                <a:gd name="connsiteY28" fmla="*/ 484670 h 495300"/>
                <a:gd name="connsiteX29" fmla="*/ 60120 w 600075"/>
                <a:gd name="connsiteY29" fmla="*/ 475145 h 495300"/>
                <a:gd name="connsiteX30" fmla="*/ 38212 w 600075"/>
                <a:gd name="connsiteY30" fmla="*/ 176060 h 495300"/>
                <a:gd name="connsiteX31" fmla="*/ 283957 w 600075"/>
                <a:gd name="connsiteY31" fmla="*/ 7467 h 495300"/>
                <a:gd name="connsiteX32" fmla="*/ 601140 w 600075"/>
                <a:gd name="connsiteY32" fmla="*/ 316077 h 495300"/>
                <a:gd name="connsiteX33" fmla="*/ 209662 w 600075"/>
                <a:gd name="connsiteY33" fmla="*/ 105575 h 495300"/>
                <a:gd name="connsiteX34" fmla="*/ 145845 w 600075"/>
                <a:gd name="connsiteY34" fmla="*/ 157962 h 495300"/>
                <a:gd name="connsiteX35" fmla="*/ 209662 w 600075"/>
                <a:gd name="connsiteY35" fmla="*/ 105575 h 495300"/>
                <a:gd name="connsiteX36" fmla="*/ 411593 w 600075"/>
                <a:gd name="connsiteY36" fmla="*/ 111290 h 495300"/>
                <a:gd name="connsiteX37" fmla="*/ 462075 w 600075"/>
                <a:gd name="connsiteY37" fmla="*/ 150342 h 495300"/>
                <a:gd name="connsiteX38" fmla="*/ 411593 w 600075"/>
                <a:gd name="connsiteY38" fmla="*/ 11129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0075" h="495300">
                  <a:moveTo>
                    <a:pt x="601140" y="316077"/>
                  </a:moveTo>
                  <a:cubicBezTo>
                    <a:pt x="605902" y="366560"/>
                    <a:pt x="587805" y="417995"/>
                    <a:pt x="558277" y="466572"/>
                  </a:cubicBezTo>
                  <a:cubicBezTo>
                    <a:pt x="544943" y="488480"/>
                    <a:pt x="533512" y="503720"/>
                    <a:pt x="503985" y="480860"/>
                  </a:cubicBezTo>
                  <a:cubicBezTo>
                    <a:pt x="483982" y="465620"/>
                    <a:pt x="463027" y="444665"/>
                    <a:pt x="432547" y="449427"/>
                  </a:cubicBezTo>
                  <a:cubicBezTo>
                    <a:pt x="421118" y="451332"/>
                    <a:pt x="403020" y="451332"/>
                    <a:pt x="403020" y="434187"/>
                  </a:cubicBezTo>
                  <a:cubicBezTo>
                    <a:pt x="403020" y="418947"/>
                    <a:pt x="413497" y="402755"/>
                    <a:pt x="430643" y="399897"/>
                  </a:cubicBezTo>
                  <a:cubicBezTo>
                    <a:pt x="445882" y="397040"/>
                    <a:pt x="462075" y="398945"/>
                    <a:pt x="478268" y="399897"/>
                  </a:cubicBezTo>
                  <a:cubicBezTo>
                    <a:pt x="504937" y="402755"/>
                    <a:pt x="514462" y="387515"/>
                    <a:pt x="520177" y="365607"/>
                  </a:cubicBezTo>
                  <a:cubicBezTo>
                    <a:pt x="527797" y="339890"/>
                    <a:pt x="522082" y="325602"/>
                    <a:pt x="491602" y="328460"/>
                  </a:cubicBezTo>
                  <a:cubicBezTo>
                    <a:pt x="484935" y="329412"/>
                    <a:pt x="479220" y="328460"/>
                    <a:pt x="472552" y="328460"/>
                  </a:cubicBezTo>
                  <a:cubicBezTo>
                    <a:pt x="456360" y="328460"/>
                    <a:pt x="440168" y="330365"/>
                    <a:pt x="439215" y="305600"/>
                  </a:cubicBezTo>
                  <a:cubicBezTo>
                    <a:pt x="438262" y="277977"/>
                    <a:pt x="456360" y="282740"/>
                    <a:pt x="473505" y="279882"/>
                  </a:cubicBezTo>
                  <a:cubicBezTo>
                    <a:pt x="490650" y="276072"/>
                    <a:pt x="523035" y="298932"/>
                    <a:pt x="521130" y="257975"/>
                  </a:cubicBezTo>
                  <a:cubicBezTo>
                    <a:pt x="519225" y="226542"/>
                    <a:pt x="506843" y="205587"/>
                    <a:pt x="467790" y="206540"/>
                  </a:cubicBezTo>
                  <a:cubicBezTo>
                    <a:pt x="412545" y="208445"/>
                    <a:pt x="372540" y="177965"/>
                    <a:pt x="354443" y="123672"/>
                  </a:cubicBezTo>
                  <a:cubicBezTo>
                    <a:pt x="345870" y="97955"/>
                    <a:pt x="337297" y="78905"/>
                    <a:pt x="303960" y="79857"/>
                  </a:cubicBezTo>
                  <a:cubicBezTo>
                    <a:pt x="271575" y="80810"/>
                    <a:pt x="264907" y="99860"/>
                    <a:pt x="257287" y="122720"/>
                  </a:cubicBezTo>
                  <a:cubicBezTo>
                    <a:pt x="238237" y="177965"/>
                    <a:pt x="200137" y="208445"/>
                    <a:pt x="142987" y="206540"/>
                  </a:cubicBezTo>
                  <a:cubicBezTo>
                    <a:pt x="102982" y="205587"/>
                    <a:pt x="96315" y="229400"/>
                    <a:pt x="88695" y="257975"/>
                  </a:cubicBezTo>
                  <a:cubicBezTo>
                    <a:pt x="84885" y="275120"/>
                    <a:pt x="91552" y="281787"/>
                    <a:pt x="107745" y="280835"/>
                  </a:cubicBezTo>
                  <a:cubicBezTo>
                    <a:pt x="117270" y="280835"/>
                    <a:pt x="126795" y="279882"/>
                    <a:pt x="136320" y="280835"/>
                  </a:cubicBezTo>
                  <a:cubicBezTo>
                    <a:pt x="150607" y="281787"/>
                    <a:pt x="169657" y="276072"/>
                    <a:pt x="170610" y="301790"/>
                  </a:cubicBezTo>
                  <a:cubicBezTo>
                    <a:pt x="171562" y="327507"/>
                    <a:pt x="155370" y="326555"/>
                    <a:pt x="137272" y="329412"/>
                  </a:cubicBezTo>
                  <a:cubicBezTo>
                    <a:pt x="120127" y="331317"/>
                    <a:pt x="90600" y="313220"/>
                    <a:pt x="90600" y="349415"/>
                  </a:cubicBezTo>
                  <a:cubicBezTo>
                    <a:pt x="90600" y="380847"/>
                    <a:pt x="103935" y="404660"/>
                    <a:pt x="142987" y="399897"/>
                  </a:cubicBezTo>
                  <a:cubicBezTo>
                    <a:pt x="155370" y="397992"/>
                    <a:pt x="168705" y="398945"/>
                    <a:pt x="181087" y="399897"/>
                  </a:cubicBezTo>
                  <a:cubicBezTo>
                    <a:pt x="200137" y="401802"/>
                    <a:pt x="208710" y="418947"/>
                    <a:pt x="210615" y="432282"/>
                  </a:cubicBezTo>
                  <a:cubicBezTo>
                    <a:pt x="213472" y="449427"/>
                    <a:pt x="194422" y="451332"/>
                    <a:pt x="182992" y="449427"/>
                  </a:cubicBezTo>
                  <a:cubicBezTo>
                    <a:pt x="148702" y="444665"/>
                    <a:pt x="127747" y="469430"/>
                    <a:pt x="102982" y="484670"/>
                  </a:cubicBezTo>
                  <a:cubicBezTo>
                    <a:pt x="82027" y="497052"/>
                    <a:pt x="71550" y="493242"/>
                    <a:pt x="60120" y="475145"/>
                  </a:cubicBezTo>
                  <a:cubicBezTo>
                    <a:pt x="112" y="378942"/>
                    <a:pt x="-11318" y="278930"/>
                    <a:pt x="38212" y="176060"/>
                  </a:cubicBezTo>
                  <a:cubicBezTo>
                    <a:pt x="87742" y="74142"/>
                    <a:pt x="169657" y="12230"/>
                    <a:pt x="283957" y="7467"/>
                  </a:cubicBezTo>
                  <a:cubicBezTo>
                    <a:pt x="469695" y="-153"/>
                    <a:pt x="601140" y="127482"/>
                    <a:pt x="601140" y="316077"/>
                  </a:cubicBezTo>
                  <a:close/>
                  <a:moveTo>
                    <a:pt x="209662" y="105575"/>
                  </a:moveTo>
                  <a:cubicBezTo>
                    <a:pt x="181087" y="118910"/>
                    <a:pt x="160132" y="132245"/>
                    <a:pt x="145845" y="157962"/>
                  </a:cubicBezTo>
                  <a:cubicBezTo>
                    <a:pt x="193470" y="174155"/>
                    <a:pt x="206805" y="150342"/>
                    <a:pt x="209662" y="105575"/>
                  </a:cubicBezTo>
                  <a:close/>
                  <a:moveTo>
                    <a:pt x="411593" y="111290"/>
                  </a:moveTo>
                  <a:cubicBezTo>
                    <a:pt x="412545" y="163677"/>
                    <a:pt x="418260" y="167487"/>
                    <a:pt x="462075" y="150342"/>
                  </a:cubicBezTo>
                  <a:cubicBezTo>
                    <a:pt x="451597" y="131292"/>
                    <a:pt x="434452" y="121767"/>
                    <a:pt x="411593" y="111290"/>
                  </a:cubicBezTo>
                  <a:close/>
                </a:path>
              </a:pathLst>
            </a:custGeom>
            <a:grpFill/>
            <a:ln w="9525" cap="flat">
              <a:noFill/>
              <a:prstDash val="solid"/>
              <a:miter/>
            </a:ln>
          </p:spPr>
          <p:txBody>
            <a:bodyPr rtlCol="0" anchor="ctr"/>
            <a:lstStyle/>
            <a:p>
              <a:endParaRPr lang="en-US"/>
            </a:p>
          </p:txBody>
        </p:sp>
        <p:sp>
          <p:nvSpPr>
            <p:cNvPr id="1530" name="Freeform: Shape 1276">
              <a:extLst>
                <a:ext uri="{FF2B5EF4-FFF2-40B4-BE49-F238E27FC236}">
                  <a16:creationId xmlns:a16="http://schemas.microsoft.com/office/drawing/2014/main" id="{599B57CC-FCE1-AE4E-B61F-F3978BE3329B}"/>
                </a:ext>
              </a:extLst>
            </p:cNvPr>
            <p:cNvSpPr/>
            <p:nvPr/>
          </p:nvSpPr>
          <p:spPr>
            <a:xfrm>
              <a:off x="2917346" y="3137679"/>
              <a:ext cx="438150" cy="428625"/>
            </a:xfrm>
            <a:custGeom>
              <a:avLst/>
              <a:gdLst>
                <a:gd name="connsiteX0" fmla="*/ 220189 w 438150"/>
                <a:gd name="connsiteY0" fmla="*/ 419909 h 428625"/>
                <a:gd name="connsiteX1" fmla="*/ 39214 w 438150"/>
                <a:gd name="connsiteY1" fmla="*/ 420861 h 428625"/>
                <a:gd name="connsiteX2" fmla="*/ 8734 w 438150"/>
                <a:gd name="connsiteY2" fmla="*/ 383714 h 428625"/>
                <a:gd name="connsiteX3" fmla="*/ 57312 w 438150"/>
                <a:gd name="connsiteY3" fmla="*/ 323706 h 428625"/>
                <a:gd name="connsiteX4" fmla="*/ 116367 w 438150"/>
                <a:gd name="connsiteY4" fmla="*/ 306561 h 428625"/>
                <a:gd name="connsiteX5" fmla="*/ 149704 w 438150"/>
                <a:gd name="connsiteY5" fmla="*/ 216074 h 428625"/>
                <a:gd name="connsiteX6" fmla="*/ 130654 w 438150"/>
                <a:gd name="connsiteY6" fmla="*/ 73199 h 428625"/>
                <a:gd name="connsiteX7" fmla="*/ 213522 w 438150"/>
                <a:gd name="connsiteY7" fmla="*/ 7476 h 428625"/>
                <a:gd name="connsiteX8" fmla="*/ 311629 w 438150"/>
                <a:gd name="connsiteY8" fmla="*/ 65579 h 428625"/>
                <a:gd name="connsiteX9" fmla="*/ 291627 w 438150"/>
                <a:gd name="connsiteY9" fmla="*/ 220836 h 428625"/>
                <a:gd name="connsiteX10" fmla="*/ 318297 w 438150"/>
                <a:gd name="connsiteY10" fmla="*/ 303704 h 428625"/>
                <a:gd name="connsiteX11" fmla="*/ 386877 w 438150"/>
                <a:gd name="connsiteY11" fmla="*/ 323706 h 428625"/>
                <a:gd name="connsiteX12" fmla="*/ 431644 w 438150"/>
                <a:gd name="connsiteY12" fmla="*/ 369426 h 428625"/>
                <a:gd name="connsiteX13" fmla="*/ 393544 w 438150"/>
                <a:gd name="connsiteY13" fmla="*/ 421814 h 428625"/>
                <a:gd name="connsiteX14" fmla="*/ 220189 w 438150"/>
                <a:gd name="connsiteY14" fmla="*/ 419909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150" h="428625">
                  <a:moveTo>
                    <a:pt x="220189" y="419909"/>
                  </a:moveTo>
                  <a:cubicBezTo>
                    <a:pt x="160182" y="419909"/>
                    <a:pt x="99222" y="418956"/>
                    <a:pt x="39214" y="420861"/>
                  </a:cubicBezTo>
                  <a:cubicBezTo>
                    <a:pt x="8734" y="421814"/>
                    <a:pt x="3972" y="408479"/>
                    <a:pt x="8734" y="383714"/>
                  </a:cubicBezTo>
                  <a:cubicBezTo>
                    <a:pt x="14449" y="355139"/>
                    <a:pt x="28737" y="333231"/>
                    <a:pt x="57312" y="323706"/>
                  </a:cubicBezTo>
                  <a:cubicBezTo>
                    <a:pt x="76362" y="317039"/>
                    <a:pt x="97317" y="313229"/>
                    <a:pt x="116367" y="306561"/>
                  </a:cubicBezTo>
                  <a:cubicBezTo>
                    <a:pt x="172564" y="287511"/>
                    <a:pt x="181137" y="266556"/>
                    <a:pt x="149704" y="216074"/>
                  </a:cubicBezTo>
                  <a:cubicBezTo>
                    <a:pt x="121129" y="171306"/>
                    <a:pt x="120177" y="121776"/>
                    <a:pt x="130654" y="73199"/>
                  </a:cubicBezTo>
                  <a:cubicBezTo>
                    <a:pt x="139227" y="31289"/>
                    <a:pt x="169707" y="10334"/>
                    <a:pt x="213522" y="7476"/>
                  </a:cubicBezTo>
                  <a:cubicBezTo>
                    <a:pt x="259242" y="4619"/>
                    <a:pt x="296389" y="19859"/>
                    <a:pt x="311629" y="65579"/>
                  </a:cubicBezTo>
                  <a:cubicBezTo>
                    <a:pt x="329727" y="118919"/>
                    <a:pt x="324012" y="171306"/>
                    <a:pt x="291627" y="220836"/>
                  </a:cubicBezTo>
                  <a:cubicBezTo>
                    <a:pt x="263052" y="263699"/>
                    <a:pt x="270672" y="284654"/>
                    <a:pt x="318297" y="303704"/>
                  </a:cubicBezTo>
                  <a:cubicBezTo>
                    <a:pt x="340204" y="312276"/>
                    <a:pt x="364017" y="317039"/>
                    <a:pt x="386877" y="323706"/>
                  </a:cubicBezTo>
                  <a:cubicBezTo>
                    <a:pt x="409737" y="330374"/>
                    <a:pt x="425929" y="345614"/>
                    <a:pt x="431644" y="369426"/>
                  </a:cubicBezTo>
                  <a:cubicBezTo>
                    <a:pt x="439264" y="400859"/>
                    <a:pt x="438312" y="424671"/>
                    <a:pt x="393544" y="421814"/>
                  </a:cubicBezTo>
                  <a:cubicBezTo>
                    <a:pt x="334489" y="417051"/>
                    <a:pt x="277339" y="419909"/>
                    <a:pt x="220189" y="419909"/>
                  </a:cubicBezTo>
                  <a:close/>
                </a:path>
              </a:pathLst>
            </a:custGeom>
            <a:grpFill/>
            <a:ln w="9525" cap="flat">
              <a:noFill/>
              <a:prstDash val="solid"/>
              <a:miter/>
            </a:ln>
          </p:spPr>
          <p:txBody>
            <a:bodyPr rtlCol="0" anchor="ctr"/>
            <a:lstStyle/>
            <a:p>
              <a:endParaRPr lang="en-US"/>
            </a:p>
          </p:txBody>
        </p:sp>
      </p:grpSp>
      <p:grpSp>
        <p:nvGrpSpPr>
          <p:cNvPr id="1531" name="Group 1530">
            <a:extLst>
              <a:ext uri="{FF2B5EF4-FFF2-40B4-BE49-F238E27FC236}">
                <a16:creationId xmlns:a16="http://schemas.microsoft.com/office/drawing/2014/main" id="{D0E15EC8-FE46-164F-85DF-BFC8CB8D901D}"/>
              </a:ext>
            </a:extLst>
          </p:cNvPr>
          <p:cNvGrpSpPr/>
          <p:nvPr/>
        </p:nvGrpSpPr>
        <p:grpSpPr>
          <a:xfrm>
            <a:off x="9116002" y="5633284"/>
            <a:ext cx="242883" cy="214236"/>
            <a:chOff x="5799277" y="3205850"/>
            <a:chExt cx="575329" cy="507471"/>
          </a:xfrm>
          <a:solidFill>
            <a:srgbClr val="364F6F"/>
          </a:solidFill>
        </p:grpSpPr>
        <p:sp>
          <p:nvSpPr>
            <p:cNvPr id="1532" name="Freeform: Shape 1278">
              <a:extLst>
                <a:ext uri="{FF2B5EF4-FFF2-40B4-BE49-F238E27FC236}">
                  <a16:creationId xmlns:a16="http://schemas.microsoft.com/office/drawing/2014/main" id="{159F8FCC-74F0-874B-BE7C-1EBB9911877E}"/>
                </a:ext>
              </a:extLst>
            </p:cNvPr>
            <p:cNvSpPr/>
            <p:nvPr/>
          </p:nvSpPr>
          <p:spPr>
            <a:xfrm>
              <a:off x="6098381" y="3205850"/>
              <a:ext cx="276225" cy="419100"/>
            </a:xfrm>
            <a:custGeom>
              <a:avLst/>
              <a:gdLst>
                <a:gd name="connsiteX0" fmla="*/ 7144 w 276225"/>
                <a:gd name="connsiteY0" fmla="*/ 159332 h 419100"/>
                <a:gd name="connsiteX1" fmla="*/ 113824 w 276225"/>
                <a:gd name="connsiteY1" fmla="*/ 25982 h 419100"/>
                <a:gd name="connsiteX2" fmla="*/ 168116 w 276225"/>
                <a:gd name="connsiteY2" fmla="*/ 26934 h 419100"/>
                <a:gd name="connsiteX3" fmla="*/ 270034 w 276225"/>
                <a:gd name="connsiteY3" fmla="*/ 153617 h 419100"/>
                <a:gd name="connsiteX4" fmla="*/ 207169 w 276225"/>
                <a:gd name="connsiteY4" fmla="*/ 234580 h 419100"/>
                <a:gd name="connsiteX5" fmla="*/ 208121 w 276225"/>
                <a:gd name="connsiteY5" fmla="*/ 346022 h 419100"/>
                <a:gd name="connsiteX6" fmla="*/ 139541 w 276225"/>
                <a:gd name="connsiteY6" fmla="*/ 413650 h 419100"/>
                <a:gd name="connsiteX7" fmla="*/ 71914 w 276225"/>
                <a:gd name="connsiteY7" fmla="*/ 345070 h 419100"/>
                <a:gd name="connsiteX8" fmla="*/ 72866 w 276225"/>
                <a:gd name="connsiteY8" fmla="*/ 221245 h 419100"/>
                <a:gd name="connsiteX9" fmla="*/ 7144 w 276225"/>
                <a:gd name="connsiteY9" fmla="*/ 159332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419100">
                  <a:moveTo>
                    <a:pt x="7144" y="159332"/>
                  </a:moveTo>
                  <a:cubicBezTo>
                    <a:pt x="50959" y="105040"/>
                    <a:pt x="83344" y="66940"/>
                    <a:pt x="113824" y="25982"/>
                  </a:cubicBezTo>
                  <a:cubicBezTo>
                    <a:pt x="133826" y="-688"/>
                    <a:pt x="149066" y="2170"/>
                    <a:pt x="168116" y="26934"/>
                  </a:cubicBezTo>
                  <a:cubicBezTo>
                    <a:pt x="199549" y="66940"/>
                    <a:pt x="231934" y="105992"/>
                    <a:pt x="270034" y="153617"/>
                  </a:cubicBezTo>
                  <a:cubicBezTo>
                    <a:pt x="200501" y="150759"/>
                    <a:pt x="205264" y="192670"/>
                    <a:pt x="207169" y="234580"/>
                  </a:cubicBezTo>
                  <a:cubicBezTo>
                    <a:pt x="209074" y="271727"/>
                    <a:pt x="203359" y="309827"/>
                    <a:pt x="208121" y="346022"/>
                  </a:cubicBezTo>
                  <a:cubicBezTo>
                    <a:pt x="214789" y="402220"/>
                    <a:pt x="191929" y="412697"/>
                    <a:pt x="139541" y="413650"/>
                  </a:cubicBezTo>
                  <a:cubicBezTo>
                    <a:pt x="85249" y="414602"/>
                    <a:pt x="66199" y="398409"/>
                    <a:pt x="71914" y="345070"/>
                  </a:cubicBezTo>
                  <a:cubicBezTo>
                    <a:pt x="76676" y="304112"/>
                    <a:pt x="70961" y="262202"/>
                    <a:pt x="72866" y="221245"/>
                  </a:cubicBezTo>
                  <a:cubicBezTo>
                    <a:pt x="76676" y="181240"/>
                    <a:pt x="72866" y="149807"/>
                    <a:pt x="7144" y="159332"/>
                  </a:cubicBezTo>
                  <a:close/>
                </a:path>
              </a:pathLst>
            </a:custGeom>
            <a:grpFill/>
            <a:ln w="9525" cap="flat">
              <a:noFill/>
              <a:prstDash val="solid"/>
              <a:miter/>
            </a:ln>
          </p:spPr>
          <p:txBody>
            <a:bodyPr rtlCol="0" anchor="ctr"/>
            <a:lstStyle/>
            <a:p>
              <a:endParaRPr lang="en-US"/>
            </a:p>
          </p:txBody>
        </p:sp>
        <p:sp>
          <p:nvSpPr>
            <p:cNvPr id="1533" name="Freeform: Shape 1279">
              <a:extLst>
                <a:ext uri="{FF2B5EF4-FFF2-40B4-BE49-F238E27FC236}">
                  <a16:creationId xmlns:a16="http://schemas.microsoft.com/office/drawing/2014/main" id="{B52E7B22-1B71-9F41-B1AC-C365364820A4}"/>
                </a:ext>
              </a:extLst>
            </p:cNvPr>
            <p:cNvSpPr/>
            <p:nvPr/>
          </p:nvSpPr>
          <p:spPr>
            <a:xfrm>
              <a:off x="5802121" y="3637121"/>
              <a:ext cx="514350" cy="76200"/>
            </a:xfrm>
            <a:custGeom>
              <a:avLst/>
              <a:gdLst>
                <a:gd name="connsiteX0" fmla="*/ 254826 w 514350"/>
                <a:gd name="connsiteY0" fmla="*/ 68104 h 76200"/>
                <a:gd name="connsiteX1" fmla="*/ 48134 w 514350"/>
                <a:gd name="connsiteY1" fmla="*/ 68104 h 76200"/>
                <a:gd name="connsiteX2" fmla="*/ 7176 w 514350"/>
                <a:gd name="connsiteY2" fmla="*/ 40481 h 76200"/>
                <a:gd name="connsiteX3" fmla="*/ 50039 w 514350"/>
                <a:gd name="connsiteY3" fmla="*/ 7144 h 76200"/>
                <a:gd name="connsiteX4" fmla="*/ 470092 w 514350"/>
                <a:gd name="connsiteY4" fmla="*/ 7144 h 76200"/>
                <a:gd name="connsiteX5" fmla="*/ 507239 w 514350"/>
                <a:gd name="connsiteY5" fmla="*/ 39529 h 76200"/>
                <a:gd name="connsiteX6" fmla="*/ 469139 w 514350"/>
                <a:gd name="connsiteY6" fmla="*/ 69056 h 76200"/>
                <a:gd name="connsiteX7" fmla="*/ 254826 w 514350"/>
                <a:gd name="connsiteY7" fmla="*/ 6810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 h="76200">
                  <a:moveTo>
                    <a:pt x="254826" y="68104"/>
                  </a:moveTo>
                  <a:cubicBezTo>
                    <a:pt x="186247" y="68104"/>
                    <a:pt x="116714" y="68104"/>
                    <a:pt x="48134" y="68104"/>
                  </a:cubicBezTo>
                  <a:cubicBezTo>
                    <a:pt x="29084" y="68104"/>
                    <a:pt x="7176" y="71914"/>
                    <a:pt x="7176" y="40481"/>
                  </a:cubicBezTo>
                  <a:cubicBezTo>
                    <a:pt x="6224" y="8096"/>
                    <a:pt x="26226" y="7144"/>
                    <a:pt x="50039" y="7144"/>
                  </a:cubicBezTo>
                  <a:cubicBezTo>
                    <a:pt x="190057" y="7144"/>
                    <a:pt x="330074" y="7144"/>
                    <a:pt x="470092" y="7144"/>
                  </a:cubicBezTo>
                  <a:cubicBezTo>
                    <a:pt x="493904" y="7144"/>
                    <a:pt x="507239" y="11906"/>
                    <a:pt x="507239" y="39529"/>
                  </a:cubicBezTo>
                  <a:cubicBezTo>
                    <a:pt x="508192" y="70009"/>
                    <a:pt x="490094" y="69056"/>
                    <a:pt x="469139" y="69056"/>
                  </a:cubicBezTo>
                  <a:cubicBezTo>
                    <a:pt x="396749" y="68104"/>
                    <a:pt x="325311" y="68104"/>
                    <a:pt x="254826" y="68104"/>
                  </a:cubicBezTo>
                  <a:close/>
                </a:path>
              </a:pathLst>
            </a:custGeom>
            <a:grpFill/>
            <a:ln w="9525" cap="flat">
              <a:noFill/>
              <a:prstDash val="solid"/>
              <a:miter/>
            </a:ln>
          </p:spPr>
          <p:txBody>
            <a:bodyPr rtlCol="0" anchor="ctr"/>
            <a:lstStyle/>
            <a:p>
              <a:endParaRPr lang="en-US"/>
            </a:p>
          </p:txBody>
        </p:sp>
        <p:sp>
          <p:nvSpPr>
            <p:cNvPr id="1534" name="Freeform: Shape 1280">
              <a:extLst>
                <a:ext uri="{FF2B5EF4-FFF2-40B4-BE49-F238E27FC236}">
                  <a16:creationId xmlns:a16="http://schemas.microsoft.com/office/drawing/2014/main" id="{BBD105B5-E0E9-4E44-A1F4-EC72D63B9E65}"/>
                </a:ext>
              </a:extLst>
            </p:cNvPr>
            <p:cNvSpPr/>
            <p:nvPr/>
          </p:nvSpPr>
          <p:spPr>
            <a:xfrm>
              <a:off x="5984081" y="3389703"/>
              <a:ext cx="142875" cy="238125"/>
            </a:xfrm>
            <a:custGeom>
              <a:avLst/>
              <a:gdLst>
                <a:gd name="connsiteX0" fmla="*/ 140494 w 142875"/>
                <a:gd name="connsiteY0" fmla="*/ 123117 h 238125"/>
                <a:gd name="connsiteX1" fmla="*/ 140494 w 142875"/>
                <a:gd name="connsiteY1" fmla="*/ 146929 h 238125"/>
                <a:gd name="connsiteX2" fmla="*/ 29051 w 142875"/>
                <a:gd name="connsiteY2" fmla="*/ 227892 h 238125"/>
                <a:gd name="connsiteX3" fmla="*/ 7144 w 142875"/>
                <a:gd name="connsiteY3" fmla="*/ 192649 h 238125"/>
                <a:gd name="connsiteX4" fmla="*/ 7144 w 142875"/>
                <a:gd name="connsiteY4" fmla="*/ 92637 h 238125"/>
                <a:gd name="connsiteX5" fmla="*/ 121444 w 142875"/>
                <a:gd name="connsiteY5" fmla="*/ 15484 h 238125"/>
                <a:gd name="connsiteX6" fmla="*/ 140494 w 142875"/>
                <a:gd name="connsiteY6" fmla="*/ 46917 h 238125"/>
                <a:gd name="connsiteX7" fmla="*/ 140494 w 142875"/>
                <a:gd name="connsiteY7" fmla="*/ 12311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238125">
                  <a:moveTo>
                    <a:pt x="140494" y="123117"/>
                  </a:moveTo>
                  <a:cubicBezTo>
                    <a:pt x="140494" y="130737"/>
                    <a:pt x="140494" y="138357"/>
                    <a:pt x="140494" y="146929"/>
                  </a:cubicBezTo>
                  <a:cubicBezTo>
                    <a:pt x="140494" y="225987"/>
                    <a:pt x="107156" y="248847"/>
                    <a:pt x="29051" y="227892"/>
                  </a:cubicBezTo>
                  <a:cubicBezTo>
                    <a:pt x="8096" y="222177"/>
                    <a:pt x="7144" y="208842"/>
                    <a:pt x="7144" y="192649"/>
                  </a:cubicBezTo>
                  <a:cubicBezTo>
                    <a:pt x="7144" y="159312"/>
                    <a:pt x="7144" y="125974"/>
                    <a:pt x="7144" y="92637"/>
                  </a:cubicBezTo>
                  <a:cubicBezTo>
                    <a:pt x="7144" y="19294"/>
                    <a:pt x="49054" y="-8328"/>
                    <a:pt x="121444" y="15484"/>
                  </a:cubicBezTo>
                  <a:cubicBezTo>
                    <a:pt x="138589" y="21199"/>
                    <a:pt x="140494" y="32629"/>
                    <a:pt x="140494" y="46917"/>
                  </a:cubicBezTo>
                  <a:cubicBezTo>
                    <a:pt x="140494" y="71682"/>
                    <a:pt x="140494" y="97399"/>
                    <a:pt x="140494" y="123117"/>
                  </a:cubicBezTo>
                  <a:close/>
                </a:path>
              </a:pathLst>
            </a:custGeom>
            <a:grpFill/>
            <a:ln w="9525" cap="flat">
              <a:noFill/>
              <a:prstDash val="solid"/>
              <a:miter/>
            </a:ln>
          </p:spPr>
          <p:txBody>
            <a:bodyPr rtlCol="0" anchor="ctr"/>
            <a:lstStyle/>
            <a:p>
              <a:endParaRPr lang="en-US"/>
            </a:p>
          </p:txBody>
        </p:sp>
        <p:sp>
          <p:nvSpPr>
            <p:cNvPr id="1535" name="Freeform: Shape 1281">
              <a:extLst>
                <a:ext uri="{FF2B5EF4-FFF2-40B4-BE49-F238E27FC236}">
                  <a16:creationId xmlns:a16="http://schemas.microsoft.com/office/drawing/2014/main" id="{A784E1D8-FBBA-984D-9C06-1E4340860F03}"/>
                </a:ext>
              </a:extLst>
            </p:cNvPr>
            <p:cNvSpPr/>
            <p:nvPr/>
          </p:nvSpPr>
          <p:spPr>
            <a:xfrm>
              <a:off x="5799277" y="3499522"/>
              <a:ext cx="152400" cy="123825"/>
            </a:xfrm>
            <a:custGeom>
              <a:avLst/>
              <a:gdLst>
                <a:gd name="connsiteX0" fmla="*/ 81458 w 152400"/>
                <a:gd name="connsiteY0" fmla="*/ 117120 h 123825"/>
                <a:gd name="connsiteX1" fmla="*/ 7163 w 152400"/>
                <a:gd name="connsiteY1" fmla="*/ 64733 h 123825"/>
                <a:gd name="connsiteX2" fmla="*/ 80505 w 152400"/>
                <a:gd name="connsiteY2" fmla="*/ 7583 h 123825"/>
                <a:gd name="connsiteX3" fmla="*/ 148133 w 152400"/>
                <a:gd name="connsiteY3" fmla="*/ 63780 h 123825"/>
                <a:gd name="connsiteX4" fmla="*/ 81458 w 152400"/>
                <a:gd name="connsiteY4" fmla="*/ 117120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23825">
                  <a:moveTo>
                    <a:pt x="81458" y="117120"/>
                  </a:moveTo>
                  <a:cubicBezTo>
                    <a:pt x="39548" y="119978"/>
                    <a:pt x="7163" y="125693"/>
                    <a:pt x="7163" y="64733"/>
                  </a:cubicBezTo>
                  <a:cubicBezTo>
                    <a:pt x="6210" y="915"/>
                    <a:pt x="41453" y="9488"/>
                    <a:pt x="80505" y="7583"/>
                  </a:cubicBezTo>
                  <a:cubicBezTo>
                    <a:pt x="122415" y="5678"/>
                    <a:pt x="149085" y="7583"/>
                    <a:pt x="148133" y="63780"/>
                  </a:cubicBezTo>
                  <a:cubicBezTo>
                    <a:pt x="148133" y="123788"/>
                    <a:pt x="116700" y="121883"/>
                    <a:pt x="81458" y="117120"/>
                  </a:cubicBezTo>
                  <a:close/>
                </a:path>
              </a:pathLst>
            </a:custGeom>
            <a:grpFill/>
            <a:ln w="9525" cap="flat">
              <a:noFill/>
              <a:prstDash val="solid"/>
              <a:miter/>
            </a:ln>
          </p:spPr>
          <p:txBody>
            <a:bodyPr rtlCol="0" anchor="ctr"/>
            <a:lstStyle/>
            <a:p>
              <a:endParaRPr lang="en-US"/>
            </a:p>
          </p:txBody>
        </p:sp>
      </p:grpSp>
      <p:pic>
        <p:nvPicPr>
          <p:cNvPr id="1536" name="Graphic 1535">
            <a:extLst>
              <a:ext uri="{FF2B5EF4-FFF2-40B4-BE49-F238E27FC236}">
                <a16:creationId xmlns:a16="http://schemas.microsoft.com/office/drawing/2014/main" id="{9303A3A5-3AF7-B345-BD72-1CD3A8B1CBA7}"/>
              </a:ext>
            </a:extLst>
          </p:cNvPr>
          <p:cNvPicPr>
            <a:picLocks noChangeAspect="1"/>
          </p:cNvPicPr>
          <p:nvPr/>
        </p:nvPicPr>
        <p:blipFill>
          <a:blip r:embed="rId66">
            <a:extLst>
              <a:ext uri="{28A0092B-C50C-407E-A947-70E740481C1C}">
                <a14:useLocalDpi xmlns:a14="http://schemas.microsoft.com/office/drawing/2010/main" val="0"/>
              </a:ext>
              <a:ext uri="{96DAC541-7B7A-43D3-8B79-37D633B846F1}">
                <asvg:svgBlip xmlns:asvg="http://schemas.microsoft.com/office/drawing/2016/SVG/main" r:embed="rId67"/>
              </a:ext>
            </a:extLst>
          </a:blip>
          <a:stretch>
            <a:fillRect/>
          </a:stretch>
        </p:blipFill>
        <p:spPr>
          <a:xfrm>
            <a:off x="10979296" y="5582027"/>
            <a:ext cx="123825" cy="238125"/>
          </a:xfrm>
          <a:prstGeom prst="rect">
            <a:avLst/>
          </a:prstGeom>
        </p:spPr>
      </p:pic>
      <p:pic>
        <p:nvPicPr>
          <p:cNvPr id="1537" name="Graphic 1536">
            <a:extLst>
              <a:ext uri="{FF2B5EF4-FFF2-40B4-BE49-F238E27FC236}">
                <a16:creationId xmlns:a16="http://schemas.microsoft.com/office/drawing/2014/main" id="{0942706B-B824-9449-884F-76D9EDE960CB}"/>
              </a:ext>
            </a:extLst>
          </p:cNvPr>
          <p:cNvPicPr>
            <a:picLocks noChangeAspect="1"/>
          </p:cNvPicPr>
          <p:nvPr/>
        </p:nvPicPr>
        <p:blipFill>
          <a:blip r:embed="rId68">
            <a:extLst>
              <a:ext uri="{28A0092B-C50C-407E-A947-70E740481C1C}">
                <a14:useLocalDpi xmlns:a14="http://schemas.microsoft.com/office/drawing/2010/main" val="0"/>
              </a:ext>
              <a:ext uri="{96DAC541-7B7A-43D3-8B79-37D633B846F1}">
                <asvg:svgBlip xmlns:asvg="http://schemas.microsoft.com/office/drawing/2016/SVG/main" r:embed="rId69"/>
              </a:ext>
            </a:extLst>
          </a:blip>
          <a:stretch>
            <a:fillRect/>
          </a:stretch>
        </p:blipFill>
        <p:spPr>
          <a:xfrm>
            <a:off x="11272174" y="5585838"/>
            <a:ext cx="257590" cy="275355"/>
          </a:xfrm>
          <a:prstGeom prst="rect">
            <a:avLst/>
          </a:prstGeom>
        </p:spPr>
      </p:pic>
      <p:pic>
        <p:nvPicPr>
          <p:cNvPr id="1538" name="Graphic 1537">
            <a:extLst>
              <a:ext uri="{FF2B5EF4-FFF2-40B4-BE49-F238E27FC236}">
                <a16:creationId xmlns:a16="http://schemas.microsoft.com/office/drawing/2014/main" id="{B0BC848B-FEFB-124D-90C9-1A3FD900357A}"/>
              </a:ext>
            </a:extLst>
          </p:cNvPr>
          <p:cNvPicPr>
            <a:picLocks noChangeAspect="1"/>
          </p:cNvPicPr>
          <p:nvPr/>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0595074" y="5588930"/>
            <a:ext cx="238125" cy="238125"/>
          </a:xfrm>
          <a:prstGeom prst="rect">
            <a:avLst/>
          </a:prstGeom>
        </p:spPr>
      </p:pic>
      <p:pic>
        <p:nvPicPr>
          <p:cNvPr id="1539" name="Graphic 1538">
            <a:extLst>
              <a:ext uri="{FF2B5EF4-FFF2-40B4-BE49-F238E27FC236}">
                <a16:creationId xmlns:a16="http://schemas.microsoft.com/office/drawing/2014/main" id="{FACE45BA-9ACD-F843-BDA9-700878C13909}"/>
              </a:ext>
            </a:extLst>
          </p:cNvPr>
          <p:cNvPicPr>
            <a:picLocks noChangeAspect="1"/>
          </p:cNvPicPr>
          <p:nvPr/>
        </p:nvPicPr>
        <p:blipFill>
          <a:blip r:embed="rId72">
            <a:extLst>
              <a:ext uri="{28A0092B-C50C-407E-A947-70E740481C1C}">
                <a14:useLocalDpi xmlns:a14="http://schemas.microsoft.com/office/drawing/2010/main" val="0"/>
              </a:ext>
              <a:ext uri="{96DAC541-7B7A-43D3-8B79-37D633B846F1}">
                <asvg:svgBlip xmlns:asvg="http://schemas.microsoft.com/office/drawing/2016/SVG/main" r:embed="rId73"/>
              </a:ext>
            </a:extLst>
          </a:blip>
          <a:stretch>
            <a:fillRect/>
          </a:stretch>
        </p:blipFill>
        <p:spPr>
          <a:xfrm>
            <a:off x="10132575" y="5607980"/>
            <a:ext cx="247650" cy="219075"/>
          </a:xfrm>
          <a:prstGeom prst="rect">
            <a:avLst/>
          </a:prstGeom>
        </p:spPr>
      </p:pic>
      <p:sp>
        <p:nvSpPr>
          <p:cNvPr id="1540" name="Rectangle 1539">
            <a:extLst>
              <a:ext uri="{FF2B5EF4-FFF2-40B4-BE49-F238E27FC236}">
                <a16:creationId xmlns:a16="http://schemas.microsoft.com/office/drawing/2014/main" id="{65FA298F-12F4-6442-8634-464AB164B617}"/>
              </a:ext>
            </a:extLst>
          </p:cNvPr>
          <p:cNvSpPr/>
          <p:nvPr/>
        </p:nvSpPr>
        <p:spPr>
          <a:xfrm>
            <a:off x="434144" y="1800591"/>
            <a:ext cx="1162498" cy="369332"/>
          </a:xfrm>
          <a:prstGeom prst="rect">
            <a:avLst/>
          </a:prstGeom>
        </p:spPr>
        <p:txBody>
          <a:bodyPr wrap="none">
            <a:spAutoFit/>
          </a:bodyPr>
          <a:lstStyle/>
          <a:p>
            <a:r>
              <a:rPr lang="en-US"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SFH Blue</a:t>
            </a:r>
            <a:endParaRPr lang="en-US" dirty="0"/>
          </a:p>
        </p:txBody>
      </p:sp>
      <p:sp>
        <p:nvSpPr>
          <p:cNvPr id="1541" name="Rectangle 1540">
            <a:extLst>
              <a:ext uri="{FF2B5EF4-FFF2-40B4-BE49-F238E27FC236}">
                <a16:creationId xmlns:a16="http://schemas.microsoft.com/office/drawing/2014/main" id="{60F2668E-218A-EF41-80DA-56BB8EF45272}"/>
              </a:ext>
            </a:extLst>
          </p:cNvPr>
          <p:cNvSpPr/>
          <p:nvPr/>
        </p:nvSpPr>
        <p:spPr>
          <a:xfrm>
            <a:off x="434144" y="2266358"/>
            <a:ext cx="1112741" cy="369332"/>
          </a:xfrm>
          <a:prstGeom prst="rect">
            <a:avLst/>
          </a:prstGeom>
        </p:spPr>
        <p:txBody>
          <a:bodyPr wrap="none">
            <a:spAutoFit/>
          </a:bodyPr>
          <a:lstStyle/>
          <a:p>
            <a:r>
              <a:rPr lang="en-US"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SFH Teal</a:t>
            </a:r>
            <a:endParaRPr lang="en-US" dirty="0"/>
          </a:p>
        </p:txBody>
      </p:sp>
      <p:sp>
        <p:nvSpPr>
          <p:cNvPr id="1542" name="Rectangle 1541">
            <a:extLst>
              <a:ext uri="{FF2B5EF4-FFF2-40B4-BE49-F238E27FC236}">
                <a16:creationId xmlns:a16="http://schemas.microsoft.com/office/drawing/2014/main" id="{CF2F5324-98F5-7C44-A042-CFABEC0290CD}"/>
              </a:ext>
            </a:extLst>
          </p:cNvPr>
          <p:cNvSpPr/>
          <p:nvPr/>
        </p:nvSpPr>
        <p:spPr>
          <a:xfrm>
            <a:off x="425352" y="2723558"/>
            <a:ext cx="1210588" cy="369332"/>
          </a:xfrm>
          <a:prstGeom prst="rect">
            <a:avLst/>
          </a:prstGeom>
        </p:spPr>
        <p:txBody>
          <a:bodyPr wrap="none">
            <a:spAutoFit/>
          </a:bodyPr>
          <a:lstStyle/>
          <a:p>
            <a:r>
              <a:rPr lang="en-US"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SFH Lime</a:t>
            </a:r>
            <a:endParaRPr lang="en-US" dirty="0"/>
          </a:p>
        </p:txBody>
      </p:sp>
      <p:sp>
        <p:nvSpPr>
          <p:cNvPr id="1543" name="Rectangle 1542">
            <a:extLst>
              <a:ext uri="{FF2B5EF4-FFF2-40B4-BE49-F238E27FC236}">
                <a16:creationId xmlns:a16="http://schemas.microsoft.com/office/drawing/2014/main" id="{E0B07D31-8D90-E74E-81F2-704B37ECF28D}"/>
              </a:ext>
            </a:extLst>
          </p:cNvPr>
          <p:cNvSpPr/>
          <p:nvPr/>
        </p:nvSpPr>
        <p:spPr>
          <a:xfrm>
            <a:off x="434143" y="3207618"/>
            <a:ext cx="2681835" cy="369332"/>
          </a:xfrm>
          <a:prstGeom prst="rect">
            <a:avLst/>
          </a:prstGeom>
        </p:spPr>
        <p:txBody>
          <a:bodyPr wrap="square">
            <a:spAutoFit/>
          </a:bodyPr>
          <a:lstStyle/>
          <a:p>
            <a:r>
              <a:rPr lang="en-US"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SFH Dark Teal</a:t>
            </a:r>
            <a:endParaRPr lang="en-US" dirty="0"/>
          </a:p>
        </p:txBody>
      </p:sp>
      <p:sp>
        <p:nvSpPr>
          <p:cNvPr id="1544" name="Rectangle 1543">
            <a:extLst>
              <a:ext uri="{FF2B5EF4-FFF2-40B4-BE49-F238E27FC236}">
                <a16:creationId xmlns:a16="http://schemas.microsoft.com/office/drawing/2014/main" id="{04CDC159-5E48-F741-8722-5602EE435352}"/>
              </a:ext>
            </a:extLst>
          </p:cNvPr>
          <p:cNvSpPr/>
          <p:nvPr/>
        </p:nvSpPr>
        <p:spPr>
          <a:xfrm>
            <a:off x="425350" y="3673610"/>
            <a:ext cx="2681835" cy="369332"/>
          </a:xfrm>
          <a:prstGeom prst="rect">
            <a:avLst/>
          </a:prstGeom>
        </p:spPr>
        <p:txBody>
          <a:bodyPr wrap="square">
            <a:spAutoFit/>
          </a:bodyPr>
          <a:lstStyle/>
          <a:p>
            <a:r>
              <a:rPr lang="en-US"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SFH Dark Green</a:t>
            </a:r>
            <a:endParaRPr lang="en-US" dirty="0"/>
          </a:p>
        </p:txBody>
      </p:sp>
      <p:sp>
        <p:nvSpPr>
          <p:cNvPr id="1545" name="Rectangle 1544">
            <a:extLst>
              <a:ext uri="{FF2B5EF4-FFF2-40B4-BE49-F238E27FC236}">
                <a16:creationId xmlns:a16="http://schemas.microsoft.com/office/drawing/2014/main" id="{0F8C47AA-CE8B-2541-A066-00A112419281}"/>
              </a:ext>
            </a:extLst>
          </p:cNvPr>
          <p:cNvSpPr/>
          <p:nvPr/>
        </p:nvSpPr>
        <p:spPr>
          <a:xfrm>
            <a:off x="407765" y="4130810"/>
            <a:ext cx="2681835" cy="369332"/>
          </a:xfrm>
          <a:prstGeom prst="rect">
            <a:avLst/>
          </a:prstGeom>
        </p:spPr>
        <p:txBody>
          <a:bodyPr wrap="square">
            <a:spAutoFit/>
          </a:bodyPr>
          <a:lstStyle/>
          <a:p>
            <a:r>
              <a:rPr lang="en-US"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SFH Brown</a:t>
            </a:r>
            <a:endParaRPr lang="en-US" dirty="0"/>
          </a:p>
        </p:txBody>
      </p:sp>
      <p:sp>
        <p:nvSpPr>
          <p:cNvPr id="1546" name="Rectangle 1545">
            <a:extLst>
              <a:ext uri="{FF2B5EF4-FFF2-40B4-BE49-F238E27FC236}">
                <a16:creationId xmlns:a16="http://schemas.microsoft.com/office/drawing/2014/main" id="{565E207D-0DAF-5D4F-A317-0D156DC16CA0}"/>
              </a:ext>
            </a:extLst>
          </p:cNvPr>
          <p:cNvSpPr/>
          <p:nvPr/>
        </p:nvSpPr>
        <p:spPr>
          <a:xfrm>
            <a:off x="434142" y="4596803"/>
            <a:ext cx="2681835" cy="369332"/>
          </a:xfrm>
          <a:prstGeom prst="rect">
            <a:avLst/>
          </a:prstGeom>
        </p:spPr>
        <p:txBody>
          <a:bodyPr wrap="square">
            <a:spAutoFit/>
          </a:bodyPr>
          <a:lstStyle/>
          <a:p>
            <a:r>
              <a:rPr lang="en-US"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SFH Dark Orange</a:t>
            </a:r>
            <a:endParaRPr lang="en-US" dirty="0"/>
          </a:p>
        </p:txBody>
      </p:sp>
      <p:sp>
        <p:nvSpPr>
          <p:cNvPr id="1547" name="Rectangle 1546">
            <a:extLst>
              <a:ext uri="{FF2B5EF4-FFF2-40B4-BE49-F238E27FC236}">
                <a16:creationId xmlns:a16="http://schemas.microsoft.com/office/drawing/2014/main" id="{658A773B-48D1-E143-9501-A120802FDCC1}"/>
              </a:ext>
            </a:extLst>
          </p:cNvPr>
          <p:cNvSpPr/>
          <p:nvPr/>
        </p:nvSpPr>
        <p:spPr>
          <a:xfrm>
            <a:off x="398973" y="5097965"/>
            <a:ext cx="2681835" cy="369332"/>
          </a:xfrm>
          <a:prstGeom prst="rect">
            <a:avLst/>
          </a:prstGeom>
        </p:spPr>
        <p:txBody>
          <a:bodyPr wrap="square">
            <a:spAutoFit/>
          </a:bodyPr>
          <a:lstStyle/>
          <a:p>
            <a:r>
              <a:rPr lang="en-US"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SFH Light Orange</a:t>
            </a:r>
            <a:endParaRPr lang="en-US" dirty="0"/>
          </a:p>
        </p:txBody>
      </p:sp>
      <p:sp>
        <p:nvSpPr>
          <p:cNvPr id="1548" name="Rectangle 1547">
            <a:extLst>
              <a:ext uri="{FF2B5EF4-FFF2-40B4-BE49-F238E27FC236}">
                <a16:creationId xmlns:a16="http://schemas.microsoft.com/office/drawing/2014/main" id="{A858AB0D-1503-D74E-94F8-8CDBCC0699C1}"/>
              </a:ext>
            </a:extLst>
          </p:cNvPr>
          <p:cNvSpPr/>
          <p:nvPr/>
        </p:nvSpPr>
        <p:spPr>
          <a:xfrm>
            <a:off x="416558" y="5590335"/>
            <a:ext cx="2681835" cy="369332"/>
          </a:xfrm>
          <a:prstGeom prst="rect">
            <a:avLst/>
          </a:prstGeom>
        </p:spPr>
        <p:txBody>
          <a:bodyPr wrap="square">
            <a:spAutoFit/>
          </a:bodyPr>
          <a:lstStyle/>
          <a:p>
            <a:r>
              <a:rPr lang="en-US"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SFH Light Navy</a:t>
            </a:r>
            <a:endParaRPr lang="en-US" dirty="0"/>
          </a:p>
        </p:txBody>
      </p:sp>
    </p:spTree>
    <p:extLst>
      <p:ext uri="{BB962C8B-B14F-4D97-AF65-F5344CB8AC3E}">
        <p14:creationId xmlns:p14="http://schemas.microsoft.com/office/powerpoint/2010/main" val="3209032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64F6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3A7A63-3635-4B88-BB78-9874CAD494EB}"/>
              </a:ext>
            </a:extLst>
          </p:cNvPr>
          <p:cNvSpPr txBox="1"/>
          <p:nvPr/>
        </p:nvSpPr>
        <p:spPr>
          <a:xfrm>
            <a:off x="0" y="3044279"/>
            <a:ext cx="12192000" cy="769441"/>
          </a:xfrm>
          <a:prstGeom prst="rect">
            <a:avLst/>
          </a:prstGeom>
          <a:noFill/>
        </p:spPr>
        <p:txBody>
          <a:bodyPr wrap="square" rtlCol="0">
            <a:spAutoFit/>
          </a:bodyPr>
          <a:lstStyle/>
          <a:p>
            <a:pPr algn="ctr"/>
            <a:r>
              <a:rPr lang="en-US" sz="4400" dirty="0">
                <a:solidFill>
                  <a:schemeClr val="bg1"/>
                </a:solidFill>
                <a:latin typeface="Rock Salt" pitchFamily="2" charset="0"/>
                <a:ea typeface="Open Sans" panose="020B0606030504020204" pitchFamily="34" charset="0"/>
                <a:cs typeface="Open Sans" panose="020B0606030504020204" pitchFamily="34" charset="0"/>
              </a:rPr>
              <a:t>Photography</a:t>
            </a:r>
            <a:endParaRPr lang="en-US" sz="4400" b="1" dirty="0">
              <a:solidFill>
                <a:schemeClr val="bg1"/>
              </a:solidFill>
              <a:latin typeface="Rock Salt"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64173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64B78FE9-7921-4C6E-AEE5-D8BC3BE80655}"/>
              </a:ext>
            </a:extLst>
          </p:cNvPr>
          <p:cNvSpPr txBox="1"/>
          <p:nvPr/>
        </p:nvSpPr>
        <p:spPr>
          <a:xfrm>
            <a:off x="200025" y="268956"/>
            <a:ext cx="7061391"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Photography Usage</a:t>
            </a:r>
          </a:p>
        </p:txBody>
      </p:sp>
      <p:cxnSp>
        <p:nvCxnSpPr>
          <p:cNvPr id="35" name="Straight Connector 34">
            <a:extLst>
              <a:ext uri="{FF2B5EF4-FFF2-40B4-BE49-F238E27FC236}">
                <a16:creationId xmlns:a16="http://schemas.microsoft.com/office/drawing/2014/main" id="{ECD56820-15C0-4021-844D-E5E0EB148BE7}"/>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7EAE43-0E26-45BA-9896-833A3AB9513B}"/>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F0FB5735-6B1E-4BA1-A774-75B45EC205E2}"/>
              </a:ext>
            </a:extLst>
          </p:cNvPr>
          <p:cNvGrpSpPr/>
          <p:nvPr/>
        </p:nvGrpSpPr>
        <p:grpSpPr>
          <a:xfrm>
            <a:off x="10463094" y="151153"/>
            <a:ext cx="1063622" cy="587398"/>
            <a:chOff x="3534689" y="2096925"/>
            <a:chExt cx="2614472" cy="1443875"/>
          </a:xfrm>
        </p:grpSpPr>
        <p:sp>
          <p:nvSpPr>
            <p:cNvPr id="38" name="Freeform: Shape 37">
              <a:extLst>
                <a:ext uri="{FF2B5EF4-FFF2-40B4-BE49-F238E27FC236}">
                  <a16:creationId xmlns:a16="http://schemas.microsoft.com/office/drawing/2014/main" id="{BED61DF6-510E-4243-ACED-AC1A8FDEC1D1}"/>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CF2BE3AB-CD52-4723-BE73-740CEEAC2C09}"/>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A3C92895-6DD2-4802-8799-91D6DB9AFA49}"/>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132E2CB1-D57E-4D6F-B085-04C7F15402DB}"/>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968A3E0C-D325-47E7-B6D6-C5F4E3616BD1}"/>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580BB58-CEA1-4529-A2AC-80C60ACC36EF}"/>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2346A030-B37A-4A90-A885-98EB54ED1AE1}"/>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85513FAC-AF03-484E-965A-489F340CF8E2}"/>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E50AE389-4515-4146-B9C8-4BEB36C0C3F6}"/>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75E72047-00F8-41DD-B3AE-CCFB7AC91FAF}"/>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4F4E9359-82E1-4931-A8F7-7015870B4D2B}"/>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72183229-CF3F-4602-A59D-CACD719426CA}"/>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FD4CE56F-2A05-4537-92A9-CCCE4189C93C}"/>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D570417-CC64-45C8-980A-DC433FCFAC32}"/>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B9E33944-A9F4-49D2-A04D-CC24794AD33F}"/>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239226A9-C2F7-4EB6-B118-6D7FC51A0ED9}"/>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2EAC6AD3-5DE1-48EC-8747-92028923F7BF}"/>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55" name="Rectangle 54">
            <a:extLst>
              <a:ext uri="{FF2B5EF4-FFF2-40B4-BE49-F238E27FC236}">
                <a16:creationId xmlns:a16="http://schemas.microsoft.com/office/drawing/2014/main" id="{A41C500F-718D-4A62-9828-3CD1EDD7106E}"/>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33" name="Rectangle 32">
            <a:extLst>
              <a:ext uri="{FF2B5EF4-FFF2-40B4-BE49-F238E27FC236}">
                <a16:creationId xmlns:a16="http://schemas.microsoft.com/office/drawing/2014/main" id="{E778B787-1545-424D-9910-6F4A88C0D90D}"/>
              </a:ext>
            </a:extLst>
          </p:cNvPr>
          <p:cNvSpPr/>
          <p:nvPr/>
        </p:nvSpPr>
        <p:spPr>
          <a:xfrm>
            <a:off x="371082" y="1118568"/>
            <a:ext cx="11551287" cy="523220"/>
          </a:xfrm>
          <a:prstGeom prst="rect">
            <a:avLst/>
          </a:prstGeom>
        </p:spPr>
        <p:txBody>
          <a:bodyPr wrap="square">
            <a:spAutoFit/>
          </a:bodyPr>
          <a:lstStyle/>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The StratiFi Health photography style is not staged; it is uniquely angled to capture today’s customers and show how StratiFi Health helps communities thrive. It should be warm, inviting, and friendly. You may download the following photos in SharePoint.</a:t>
            </a:r>
          </a:p>
        </p:txBody>
      </p:sp>
      <p:pic>
        <p:nvPicPr>
          <p:cNvPr id="56" name="Picture 55">
            <a:extLst>
              <a:ext uri="{FF2B5EF4-FFF2-40B4-BE49-F238E27FC236}">
                <a16:creationId xmlns:a16="http://schemas.microsoft.com/office/drawing/2014/main" id="{9FAAAD7C-949A-EC40-8A9D-D715FF7F9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043" y="2031038"/>
            <a:ext cx="2627881" cy="1513659"/>
          </a:xfrm>
          <a:prstGeom prst="rect">
            <a:avLst/>
          </a:prstGeom>
        </p:spPr>
      </p:pic>
      <p:pic>
        <p:nvPicPr>
          <p:cNvPr id="58" name="Picture 57">
            <a:extLst>
              <a:ext uri="{FF2B5EF4-FFF2-40B4-BE49-F238E27FC236}">
                <a16:creationId xmlns:a16="http://schemas.microsoft.com/office/drawing/2014/main" id="{178D80F2-4B68-6D4A-9A99-8639E2BF87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0485" y="2049178"/>
            <a:ext cx="2270489" cy="1513659"/>
          </a:xfrm>
          <a:prstGeom prst="rect">
            <a:avLst/>
          </a:prstGeom>
        </p:spPr>
      </p:pic>
      <p:pic>
        <p:nvPicPr>
          <p:cNvPr id="59" name="Picture 58">
            <a:extLst>
              <a:ext uri="{FF2B5EF4-FFF2-40B4-BE49-F238E27FC236}">
                <a16:creationId xmlns:a16="http://schemas.microsoft.com/office/drawing/2014/main" id="{4D8B1026-7BC3-2F4C-A797-A831600DEA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9077" y="2049178"/>
            <a:ext cx="2270489" cy="1513659"/>
          </a:xfrm>
          <a:prstGeom prst="rect">
            <a:avLst/>
          </a:prstGeom>
        </p:spPr>
      </p:pic>
      <p:sp>
        <p:nvSpPr>
          <p:cNvPr id="60" name="Rectangle 59">
            <a:extLst>
              <a:ext uri="{FF2B5EF4-FFF2-40B4-BE49-F238E27FC236}">
                <a16:creationId xmlns:a16="http://schemas.microsoft.com/office/drawing/2014/main" id="{CBF4743E-8AB8-5B45-B149-2A398164C0D2}"/>
              </a:ext>
            </a:extLst>
          </p:cNvPr>
          <p:cNvSpPr/>
          <p:nvPr/>
        </p:nvSpPr>
        <p:spPr>
          <a:xfrm>
            <a:off x="502221" y="3562837"/>
            <a:ext cx="2705703" cy="276999"/>
          </a:xfrm>
          <a:prstGeom prst="rect">
            <a:avLst/>
          </a:prstGeom>
        </p:spPr>
        <p:txBody>
          <a:bodyPr wrap="square">
            <a:spAutoFit/>
          </a:bodyPr>
          <a:lstStyle/>
          <a:p>
            <a:r>
              <a:rPr lang="en-US" sz="1200" dirty="0">
                <a:solidFill>
                  <a:srgbClr val="353531"/>
                </a:solidFill>
                <a:latin typeface="Source Sans Pro" panose="020B0503030403020204" pitchFamily="34" charset="0"/>
                <a:ea typeface="Source Sans Pro" panose="020B0503030403020204" pitchFamily="34" charset="0"/>
              </a:rPr>
              <a:t>Looking At The Camera, Different Ages</a:t>
            </a:r>
          </a:p>
        </p:txBody>
      </p:sp>
      <p:sp>
        <p:nvSpPr>
          <p:cNvPr id="61" name="Rectangle 60">
            <a:extLst>
              <a:ext uri="{FF2B5EF4-FFF2-40B4-BE49-F238E27FC236}">
                <a16:creationId xmlns:a16="http://schemas.microsoft.com/office/drawing/2014/main" id="{5FC8F0FC-74A0-944B-A2B5-045728C6504D}"/>
              </a:ext>
            </a:extLst>
          </p:cNvPr>
          <p:cNvSpPr/>
          <p:nvPr/>
        </p:nvSpPr>
        <p:spPr>
          <a:xfrm>
            <a:off x="3542441" y="3567732"/>
            <a:ext cx="2705703" cy="276999"/>
          </a:xfrm>
          <a:prstGeom prst="rect">
            <a:avLst/>
          </a:prstGeom>
        </p:spPr>
        <p:txBody>
          <a:bodyPr wrap="square">
            <a:spAutoFit/>
          </a:bodyPr>
          <a:lstStyle/>
          <a:p>
            <a:r>
              <a:rPr lang="en-US" sz="1200" dirty="0">
                <a:solidFill>
                  <a:srgbClr val="353531"/>
                </a:solidFill>
                <a:latin typeface="Source Sans Pro" panose="020B0503030403020204" pitchFamily="34" charset="0"/>
                <a:ea typeface="Source Sans Pro" panose="020B0503030403020204" pitchFamily="34" charset="0"/>
              </a:rPr>
              <a:t>Friendly, Bright Smiles</a:t>
            </a:r>
          </a:p>
        </p:txBody>
      </p:sp>
      <p:sp>
        <p:nvSpPr>
          <p:cNvPr id="62" name="Rectangle 61">
            <a:extLst>
              <a:ext uri="{FF2B5EF4-FFF2-40B4-BE49-F238E27FC236}">
                <a16:creationId xmlns:a16="http://schemas.microsoft.com/office/drawing/2014/main" id="{5ACED27C-0B2E-5B43-BC6F-BCD7E01DA751}"/>
              </a:ext>
            </a:extLst>
          </p:cNvPr>
          <p:cNvSpPr/>
          <p:nvPr/>
        </p:nvSpPr>
        <p:spPr>
          <a:xfrm>
            <a:off x="6228966" y="3577020"/>
            <a:ext cx="2705703" cy="276999"/>
          </a:xfrm>
          <a:prstGeom prst="rect">
            <a:avLst/>
          </a:prstGeom>
        </p:spPr>
        <p:txBody>
          <a:bodyPr wrap="square">
            <a:spAutoFit/>
          </a:bodyPr>
          <a:lstStyle/>
          <a:p>
            <a:r>
              <a:rPr lang="en-US" sz="1200" dirty="0">
                <a:solidFill>
                  <a:srgbClr val="353531"/>
                </a:solidFill>
                <a:latin typeface="Source Sans Pro" panose="020B0503030403020204" pitchFamily="34" charset="0"/>
                <a:ea typeface="Source Sans Pro" panose="020B0503030403020204" pitchFamily="34" charset="0"/>
              </a:rPr>
              <a:t>Warmth, Light Flare</a:t>
            </a:r>
          </a:p>
        </p:txBody>
      </p:sp>
      <p:sp>
        <p:nvSpPr>
          <p:cNvPr id="63" name="Rectangle 62">
            <a:extLst>
              <a:ext uri="{FF2B5EF4-FFF2-40B4-BE49-F238E27FC236}">
                <a16:creationId xmlns:a16="http://schemas.microsoft.com/office/drawing/2014/main" id="{B2BFB1A1-77D1-4546-B537-80EA35653BA6}"/>
              </a:ext>
            </a:extLst>
          </p:cNvPr>
          <p:cNvSpPr/>
          <p:nvPr/>
        </p:nvSpPr>
        <p:spPr>
          <a:xfrm>
            <a:off x="8915491" y="3565003"/>
            <a:ext cx="2705703" cy="276999"/>
          </a:xfrm>
          <a:prstGeom prst="rect">
            <a:avLst/>
          </a:prstGeom>
        </p:spPr>
        <p:txBody>
          <a:bodyPr wrap="square">
            <a:spAutoFit/>
          </a:bodyPr>
          <a:lstStyle/>
          <a:p>
            <a:r>
              <a:rPr lang="en-US" sz="1200" dirty="0">
                <a:solidFill>
                  <a:srgbClr val="353531"/>
                </a:solidFill>
                <a:latin typeface="Source Sans Pro" panose="020B0503030403020204" pitchFamily="34" charset="0"/>
                <a:ea typeface="Source Sans Pro" panose="020B0503030403020204" pitchFamily="34" charset="0"/>
              </a:rPr>
              <a:t>Inviting Family Fun, Generational</a:t>
            </a:r>
          </a:p>
        </p:txBody>
      </p:sp>
      <p:sp>
        <p:nvSpPr>
          <p:cNvPr id="64" name="Rectangle 63">
            <a:extLst>
              <a:ext uri="{FF2B5EF4-FFF2-40B4-BE49-F238E27FC236}">
                <a16:creationId xmlns:a16="http://schemas.microsoft.com/office/drawing/2014/main" id="{ED96556C-A595-8B46-B16D-7E84F7A6406C}"/>
              </a:ext>
            </a:extLst>
          </p:cNvPr>
          <p:cNvSpPr/>
          <p:nvPr/>
        </p:nvSpPr>
        <p:spPr>
          <a:xfrm>
            <a:off x="371082" y="4610590"/>
            <a:ext cx="11551287" cy="1384995"/>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PHOTOGRAPHY QUICK TIPS:</a:t>
            </a:r>
          </a:p>
          <a:p>
            <a:pPr marL="285750" indent="-285750">
              <a:buFont typeface="Wingdings" pitchFamily="2" charset="2"/>
              <a:buChar char="§"/>
            </a:pPr>
            <a:r>
              <a:rPr lang="en-US" sz="1400" dirty="0">
                <a:latin typeface="Open Sans Light" panose="020B0306030504020204" pitchFamily="34" charset="0"/>
                <a:ea typeface="Open Sans Light" panose="020B0306030504020204" pitchFamily="34" charset="0"/>
                <a:cs typeface="Open Sans Light" panose="020B0306030504020204" pitchFamily="34" charset="0"/>
              </a:rPr>
              <a:t>Apply Photoshop filter “hue/exposure/brightness” to lighten photo between 10-15%, make sure it does not wash out color, then raise the “saturation/temperature” level between 20-35% to obtain desired warmth and color. Yellow, golden and green undertones or light streaks help our messaging come across as warm and inviting.</a:t>
            </a:r>
          </a:p>
          <a:p>
            <a:pPr marL="285750" indent="-285750">
              <a:buFont typeface="Wingdings" pitchFamily="2" charset="2"/>
              <a:buChar char="§"/>
            </a:pPr>
            <a:r>
              <a:rPr lang="en-US" sz="1400" dirty="0">
                <a:latin typeface="Open Sans Light" panose="020B0306030504020204" pitchFamily="34" charset="0"/>
                <a:ea typeface="Open Sans Light" panose="020B0306030504020204" pitchFamily="34" charset="0"/>
                <a:cs typeface="Open Sans Light" panose="020B0306030504020204" pitchFamily="34" charset="0"/>
              </a:rPr>
              <a:t>Be sure logo is always visible when placed on photography. The logo design may clash with pockets of heavy color, so keep that in mind when considering logo placement.</a:t>
            </a:r>
          </a:p>
        </p:txBody>
      </p:sp>
      <p:pic>
        <p:nvPicPr>
          <p:cNvPr id="65" name="Picture 1" descr="image001">
            <a:extLst>
              <a:ext uri="{FF2B5EF4-FFF2-40B4-BE49-F238E27FC236}">
                <a16:creationId xmlns:a16="http://schemas.microsoft.com/office/drawing/2014/main" id="{895862A7-383D-1741-B021-C82EDFAEBD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6027" y="2031899"/>
            <a:ext cx="2186355" cy="152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87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134A926F-D5D1-D64D-96BE-AA26458E68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2483" y="2022670"/>
            <a:ext cx="2268023" cy="1512015"/>
          </a:xfrm>
          <a:prstGeom prst="rect">
            <a:avLst/>
          </a:prstGeom>
        </p:spPr>
      </p:pic>
      <p:sp>
        <p:nvSpPr>
          <p:cNvPr id="18" name="TextBox 17">
            <a:extLst>
              <a:ext uri="{FF2B5EF4-FFF2-40B4-BE49-F238E27FC236}">
                <a16:creationId xmlns:a16="http://schemas.microsoft.com/office/drawing/2014/main" id="{8ACFCD17-5F92-4C02-98FC-033C6E4B29D9}"/>
              </a:ext>
            </a:extLst>
          </p:cNvPr>
          <p:cNvSpPr txBox="1"/>
          <p:nvPr/>
        </p:nvSpPr>
        <p:spPr>
          <a:xfrm>
            <a:off x="200025" y="268956"/>
            <a:ext cx="7061391"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Photography Misuse</a:t>
            </a:r>
          </a:p>
        </p:txBody>
      </p:sp>
      <p:cxnSp>
        <p:nvCxnSpPr>
          <p:cNvPr id="19" name="Straight Connector 18">
            <a:extLst>
              <a:ext uri="{FF2B5EF4-FFF2-40B4-BE49-F238E27FC236}">
                <a16:creationId xmlns:a16="http://schemas.microsoft.com/office/drawing/2014/main" id="{BDF83B80-480B-4401-A379-2D6A34C84153}"/>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4E702C2-14BE-4061-A8CA-8669A8342210}"/>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361FE420-70F8-48A5-A957-085D227DA49C}"/>
              </a:ext>
            </a:extLst>
          </p:cNvPr>
          <p:cNvGrpSpPr/>
          <p:nvPr/>
        </p:nvGrpSpPr>
        <p:grpSpPr>
          <a:xfrm>
            <a:off x="10463094" y="151153"/>
            <a:ext cx="1063622" cy="587398"/>
            <a:chOff x="3534689" y="2096925"/>
            <a:chExt cx="2614472" cy="1443875"/>
          </a:xfrm>
        </p:grpSpPr>
        <p:sp>
          <p:nvSpPr>
            <p:cNvPr id="22" name="Freeform: Shape 21">
              <a:extLst>
                <a:ext uri="{FF2B5EF4-FFF2-40B4-BE49-F238E27FC236}">
                  <a16:creationId xmlns:a16="http://schemas.microsoft.com/office/drawing/2014/main" id="{578A9D68-2D25-4085-A0A7-F9438799916A}"/>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07FBE19F-89AF-42A2-B34C-910465B5603B}"/>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00860B00-D9AA-4DC9-866F-137EC9AFEE68}"/>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5283A06-1AD7-4B4F-B7CA-4D21846A5F4C}"/>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5771767-1E28-4F1C-8F89-9B787C50C9BB}"/>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AD9FA5B-5233-4355-A543-BC06DF83D6EE}"/>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A70AF523-321D-4831-AAE5-131C405B535E}"/>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E3B0094-59E7-413E-92C1-75A8B4FE7DE9}"/>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3CBB558E-98DF-4D9F-92B5-66D7A8A5678F}"/>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680B4D2-48BE-4571-92BF-D969424E35C4}"/>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AADD6394-84BA-4B63-BE8F-AEED3872C6A7}"/>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05BD2DC-CA39-41F7-B10D-231B82AD5876}"/>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CD2F6D2-3A4C-4F83-82CB-65663667496D}"/>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1C54CD32-E417-49D3-BB5E-96C5BA05A181}"/>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4302349-6A0F-402B-BF4D-73700E7C49E3}"/>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CA15CBA0-FD94-415C-AEF6-FBBC41AAC4F3}"/>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52413E32-E963-4E30-9213-52682A9169A9}"/>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49" name="Rectangle 48">
            <a:extLst>
              <a:ext uri="{FF2B5EF4-FFF2-40B4-BE49-F238E27FC236}">
                <a16:creationId xmlns:a16="http://schemas.microsoft.com/office/drawing/2014/main" id="{28B2F6C3-D460-401A-966F-0B05EA9173D6}"/>
              </a:ext>
            </a:extLst>
          </p:cNvPr>
          <p:cNvSpPr/>
          <p:nvPr/>
        </p:nvSpPr>
        <p:spPr>
          <a:xfrm>
            <a:off x="371082" y="1105505"/>
            <a:ext cx="11551287" cy="523220"/>
          </a:xfrm>
          <a:prstGeom prst="rect">
            <a:avLst/>
          </a:prstGeom>
        </p:spPr>
        <p:txBody>
          <a:bodyPr wrap="square">
            <a:spAutoFit/>
          </a:bodyPr>
          <a:lstStyle/>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The StratiFi Health photography style is not staged; it is uniquely angled to capture today’s customers and show how StratiFi Health helps communities thrive. It should be warm, inviting, and friendly. Do not use images that are staged, vague, boring or have strong color overlays.</a:t>
            </a:r>
          </a:p>
        </p:txBody>
      </p:sp>
      <p:pic>
        <p:nvPicPr>
          <p:cNvPr id="50" name="Picture 49">
            <a:extLst>
              <a:ext uri="{FF2B5EF4-FFF2-40B4-BE49-F238E27FC236}">
                <a16:creationId xmlns:a16="http://schemas.microsoft.com/office/drawing/2014/main" id="{48256481-2028-4DEA-BC27-126F36BF04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833" y="2036623"/>
            <a:ext cx="2268023" cy="1513659"/>
          </a:xfrm>
          <a:prstGeom prst="rect">
            <a:avLst/>
          </a:prstGeom>
        </p:spPr>
      </p:pic>
      <p:sp>
        <p:nvSpPr>
          <p:cNvPr id="54" name="Rectangle 53">
            <a:extLst>
              <a:ext uri="{FF2B5EF4-FFF2-40B4-BE49-F238E27FC236}">
                <a16:creationId xmlns:a16="http://schemas.microsoft.com/office/drawing/2014/main" id="{8A1C64F6-55DB-4B51-B124-F4A5675A0A45}"/>
              </a:ext>
            </a:extLst>
          </p:cNvPr>
          <p:cNvSpPr/>
          <p:nvPr/>
        </p:nvSpPr>
        <p:spPr>
          <a:xfrm>
            <a:off x="628833" y="3668733"/>
            <a:ext cx="2238010" cy="276999"/>
          </a:xfrm>
          <a:prstGeom prst="rect">
            <a:avLst/>
          </a:prstGeom>
        </p:spPr>
        <p:txBody>
          <a:bodyPr wrap="square">
            <a:spAutoFit/>
          </a:bodyPr>
          <a:lstStyle/>
          <a:p>
            <a:r>
              <a:rPr lang="en-US" sz="1200" dirty="0">
                <a:solidFill>
                  <a:srgbClr val="353531"/>
                </a:solidFill>
                <a:latin typeface="Source Sans Pro" panose="020B0503030403020204" pitchFamily="34" charset="0"/>
                <a:ea typeface="Source Sans Pro" panose="020B0503030403020204" pitchFamily="34" charset="0"/>
              </a:rPr>
              <a:t>Staged Photos</a:t>
            </a:r>
          </a:p>
        </p:txBody>
      </p:sp>
      <p:sp>
        <p:nvSpPr>
          <p:cNvPr id="55" name="Rectangle 54">
            <a:extLst>
              <a:ext uri="{FF2B5EF4-FFF2-40B4-BE49-F238E27FC236}">
                <a16:creationId xmlns:a16="http://schemas.microsoft.com/office/drawing/2014/main" id="{1E381DEE-FCD9-4C96-A15C-DBDF8D298B0C}"/>
              </a:ext>
            </a:extLst>
          </p:cNvPr>
          <p:cNvSpPr/>
          <p:nvPr/>
        </p:nvSpPr>
        <p:spPr>
          <a:xfrm>
            <a:off x="3263967" y="3659004"/>
            <a:ext cx="2296540" cy="286728"/>
          </a:xfrm>
          <a:prstGeom prst="rect">
            <a:avLst/>
          </a:prstGeom>
        </p:spPr>
        <p:txBody>
          <a:bodyPr wrap="square">
            <a:spAutoFit/>
          </a:bodyPr>
          <a:lstStyle/>
          <a:p>
            <a:r>
              <a:rPr lang="en-US" sz="1200" dirty="0">
                <a:solidFill>
                  <a:srgbClr val="353531"/>
                </a:solidFill>
                <a:latin typeface="Source Sans Pro" panose="020B0503030403020204" pitchFamily="34" charset="0"/>
                <a:ea typeface="Source Sans Pro" panose="020B0503030403020204" pitchFamily="34" charset="0"/>
              </a:rPr>
              <a:t>Strong Color Overlays</a:t>
            </a:r>
          </a:p>
        </p:txBody>
      </p:sp>
      <p:sp>
        <p:nvSpPr>
          <p:cNvPr id="56" name="Rectangle 55">
            <a:extLst>
              <a:ext uri="{FF2B5EF4-FFF2-40B4-BE49-F238E27FC236}">
                <a16:creationId xmlns:a16="http://schemas.microsoft.com/office/drawing/2014/main" id="{263F8760-4D30-4B19-A96D-9A1CA6328484}"/>
              </a:ext>
            </a:extLst>
          </p:cNvPr>
          <p:cNvSpPr/>
          <p:nvPr/>
        </p:nvSpPr>
        <p:spPr>
          <a:xfrm>
            <a:off x="6229942" y="3652726"/>
            <a:ext cx="2271932" cy="276999"/>
          </a:xfrm>
          <a:prstGeom prst="rect">
            <a:avLst/>
          </a:prstGeom>
        </p:spPr>
        <p:txBody>
          <a:bodyPr wrap="square">
            <a:spAutoFit/>
          </a:bodyPr>
          <a:lstStyle/>
          <a:p>
            <a:r>
              <a:rPr lang="en-US" sz="1200" dirty="0">
                <a:solidFill>
                  <a:srgbClr val="353531"/>
                </a:solidFill>
                <a:latin typeface="Source Sans Pro" panose="020B0503030403020204" pitchFamily="34" charset="0"/>
                <a:ea typeface="Source Sans Pro" panose="020B0503030403020204" pitchFamily="34" charset="0"/>
              </a:rPr>
              <a:t>Vague Photos</a:t>
            </a:r>
          </a:p>
        </p:txBody>
      </p:sp>
      <p:sp>
        <p:nvSpPr>
          <p:cNvPr id="57" name="Rectangle 56">
            <a:extLst>
              <a:ext uri="{FF2B5EF4-FFF2-40B4-BE49-F238E27FC236}">
                <a16:creationId xmlns:a16="http://schemas.microsoft.com/office/drawing/2014/main" id="{B35E8615-FE17-45A8-8795-6BE3E050F26E}"/>
              </a:ext>
            </a:extLst>
          </p:cNvPr>
          <p:cNvSpPr/>
          <p:nvPr/>
        </p:nvSpPr>
        <p:spPr>
          <a:xfrm>
            <a:off x="9122825" y="3652727"/>
            <a:ext cx="2186741" cy="276999"/>
          </a:xfrm>
          <a:prstGeom prst="rect">
            <a:avLst/>
          </a:prstGeom>
        </p:spPr>
        <p:txBody>
          <a:bodyPr wrap="square">
            <a:spAutoFit/>
          </a:bodyPr>
          <a:lstStyle/>
          <a:p>
            <a:r>
              <a:rPr lang="en-US" sz="1200" dirty="0">
                <a:solidFill>
                  <a:srgbClr val="353531"/>
                </a:solidFill>
                <a:latin typeface="Source Sans Pro" panose="020B0503030403020204" pitchFamily="34" charset="0"/>
                <a:ea typeface="Source Sans Pro" panose="020B0503030403020204" pitchFamily="34" charset="0"/>
              </a:rPr>
              <a:t>Staged/Boring Photos</a:t>
            </a:r>
          </a:p>
        </p:txBody>
      </p:sp>
      <p:sp>
        <p:nvSpPr>
          <p:cNvPr id="62" name="Rectangle 61">
            <a:extLst>
              <a:ext uri="{FF2B5EF4-FFF2-40B4-BE49-F238E27FC236}">
                <a16:creationId xmlns:a16="http://schemas.microsoft.com/office/drawing/2014/main" id="{C7A9F2A7-F7CC-441D-BAF8-9D8280A65095}"/>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43" name="Rectangle 42">
            <a:extLst>
              <a:ext uri="{FF2B5EF4-FFF2-40B4-BE49-F238E27FC236}">
                <a16:creationId xmlns:a16="http://schemas.microsoft.com/office/drawing/2014/main" id="{222F8A8F-889A-6544-B72F-D6D138C23AED}"/>
              </a:ext>
            </a:extLst>
          </p:cNvPr>
          <p:cNvSpPr/>
          <p:nvPr/>
        </p:nvSpPr>
        <p:spPr>
          <a:xfrm>
            <a:off x="449460" y="4453834"/>
            <a:ext cx="11551287" cy="1169551"/>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STAY AWAY FROM FROM:</a:t>
            </a:r>
          </a:p>
          <a:p>
            <a:pPr marL="285750" indent="-285750">
              <a:buFont typeface="Wingdings" pitchFamily="2" charset="2"/>
              <a:buChar char="§"/>
            </a:pPr>
            <a:r>
              <a:rPr lang="en-US" sz="1400" dirty="0">
                <a:latin typeface="Open Sans Light" panose="020B0306030504020204" pitchFamily="34" charset="0"/>
                <a:ea typeface="Open Sans Light" panose="020B0306030504020204" pitchFamily="34" charset="0"/>
                <a:cs typeface="Open Sans Light" panose="020B0306030504020204" pitchFamily="34" charset="0"/>
              </a:rPr>
              <a:t>Staged photos</a:t>
            </a:r>
          </a:p>
          <a:p>
            <a:pPr marL="285750" indent="-285750">
              <a:buFont typeface="Wingdings" pitchFamily="2" charset="2"/>
              <a:buChar char="§"/>
            </a:pPr>
            <a:r>
              <a:rPr lang="en-US" sz="1400" dirty="0">
                <a:latin typeface="Open Sans Light" panose="020B0306030504020204" pitchFamily="34" charset="0"/>
                <a:ea typeface="Open Sans Light" panose="020B0306030504020204" pitchFamily="34" charset="0"/>
                <a:cs typeface="Open Sans Light" panose="020B0306030504020204" pitchFamily="34" charset="0"/>
              </a:rPr>
              <a:t>Strong color overlays</a:t>
            </a:r>
          </a:p>
          <a:p>
            <a:pPr marL="285750" indent="-285750">
              <a:buFont typeface="Wingdings" pitchFamily="2" charset="2"/>
              <a:buChar char="§"/>
            </a:pPr>
            <a:r>
              <a:rPr lang="en-US" sz="1400" dirty="0">
                <a:latin typeface="Open Sans Light" panose="020B0306030504020204" pitchFamily="34" charset="0"/>
                <a:ea typeface="Open Sans Light" panose="020B0306030504020204" pitchFamily="34" charset="0"/>
                <a:cs typeface="Open Sans Light" panose="020B0306030504020204" pitchFamily="34" charset="0"/>
              </a:rPr>
              <a:t>Vague photos</a:t>
            </a:r>
          </a:p>
          <a:p>
            <a:pPr marL="285750" indent="-285750">
              <a:buFont typeface="Wingdings" pitchFamily="2" charset="2"/>
              <a:buChar char="§"/>
            </a:pPr>
            <a:r>
              <a:rPr lang="en-US" sz="1400" dirty="0">
                <a:latin typeface="Open Sans Light" panose="020B0306030504020204" pitchFamily="34" charset="0"/>
                <a:ea typeface="Open Sans Light" panose="020B0306030504020204" pitchFamily="34" charset="0"/>
                <a:cs typeface="Open Sans Light" panose="020B0306030504020204" pitchFamily="34" charset="0"/>
              </a:rPr>
              <a:t>Boring photos</a:t>
            </a:r>
          </a:p>
        </p:txBody>
      </p:sp>
      <p:pic>
        <p:nvPicPr>
          <p:cNvPr id="10" name="Picture 9">
            <a:extLst>
              <a:ext uri="{FF2B5EF4-FFF2-40B4-BE49-F238E27FC236}">
                <a16:creationId xmlns:a16="http://schemas.microsoft.com/office/drawing/2014/main" id="{18976A30-9754-FB47-8690-56A91484C0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2168" y="2030329"/>
            <a:ext cx="2279705" cy="1517904"/>
          </a:xfrm>
          <a:prstGeom prst="rect">
            <a:avLst/>
          </a:prstGeom>
        </p:spPr>
      </p:pic>
      <p:cxnSp>
        <p:nvCxnSpPr>
          <p:cNvPr id="63" name="Straight Connector 62">
            <a:extLst>
              <a:ext uri="{FF2B5EF4-FFF2-40B4-BE49-F238E27FC236}">
                <a16:creationId xmlns:a16="http://schemas.microsoft.com/office/drawing/2014/main" id="{D4738EF8-EB75-684B-B2B4-B43FD512B9D1}"/>
              </a:ext>
            </a:extLst>
          </p:cNvPr>
          <p:cNvCxnSpPr>
            <a:cxnSpLocks/>
          </p:cNvCxnSpPr>
          <p:nvPr/>
        </p:nvCxnSpPr>
        <p:spPr>
          <a:xfrm flipH="1">
            <a:off x="6243340" y="2072701"/>
            <a:ext cx="2268023" cy="141195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85502CE-678D-A048-9AA9-95B5D75FC6B5}"/>
              </a:ext>
            </a:extLst>
          </p:cNvPr>
          <p:cNvPicPr>
            <a:picLocks noChangeAspect="1"/>
          </p:cNvPicPr>
          <p:nvPr/>
        </p:nvPicPr>
        <p:blipFill rotWithShape="1">
          <a:blip r:embed="rId5">
            <a:extLst>
              <a:ext uri="{28A0092B-C50C-407E-A947-70E740481C1C}">
                <a14:useLocalDpi xmlns:a14="http://schemas.microsoft.com/office/drawing/2010/main" val="0"/>
              </a:ext>
            </a:extLst>
          </a:blip>
          <a:srcRect t="17466"/>
          <a:stretch/>
        </p:blipFill>
        <p:spPr>
          <a:xfrm>
            <a:off x="9122825" y="2117961"/>
            <a:ext cx="2240280" cy="1532555"/>
          </a:xfrm>
          <a:prstGeom prst="rect">
            <a:avLst/>
          </a:prstGeom>
        </p:spPr>
      </p:pic>
      <p:cxnSp>
        <p:nvCxnSpPr>
          <p:cNvPr id="64" name="Straight Connector 63">
            <a:extLst>
              <a:ext uri="{FF2B5EF4-FFF2-40B4-BE49-F238E27FC236}">
                <a16:creationId xmlns:a16="http://schemas.microsoft.com/office/drawing/2014/main" id="{B69B7FD6-EC5F-994E-9063-3DD7D2B59BC6}"/>
              </a:ext>
            </a:extLst>
          </p:cNvPr>
          <p:cNvCxnSpPr>
            <a:cxnSpLocks/>
          </p:cNvCxnSpPr>
          <p:nvPr/>
        </p:nvCxnSpPr>
        <p:spPr>
          <a:xfrm flipH="1">
            <a:off x="9135878" y="2192015"/>
            <a:ext cx="2113368" cy="141987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FBF64C8-5BB3-224E-99B6-5C3B7317D8F5}"/>
              </a:ext>
            </a:extLst>
          </p:cNvPr>
          <p:cNvSpPr/>
          <p:nvPr/>
        </p:nvSpPr>
        <p:spPr>
          <a:xfrm>
            <a:off x="3292483" y="2965269"/>
            <a:ext cx="2268023" cy="352697"/>
          </a:xfrm>
          <a:prstGeom prst="rect">
            <a:avLst/>
          </a:prstGeom>
          <a:solidFill>
            <a:srgbClr val="1384BC">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latin typeface="Rock Salt" pitchFamily="2" charset="0"/>
              </a:rPr>
              <a:t>Helping Communities Thrive</a:t>
            </a:r>
          </a:p>
        </p:txBody>
      </p:sp>
      <p:cxnSp>
        <p:nvCxnSpPr>
          <p:cNvPr id="58" name="Straight Connector 57">
            <a:extLst>
              <a:ext uri="{FF2B5EF4-FFF2-40B4-BE49-F238E27FC236}">
                <a16:creationId xmlns:a16="http://schemas.microsoft.com/office/drawing/2014/main" id="{746C58A3-071E-430C-B78C-23D8B2E80447}"/>
              </a:ext>
            </a:extLst>
          </p:cNvPr>
          <p:cNvCxnSpPr>
            <a:cxnSpLocks/>
          </p:cNvCxnSpPr>
          <p:nvPr/>
        </p:nvCxnSpPr>
        <p:spPr>
          <a:xfrm flipH="1">
            <a:off x="628833" y="2121598"/>
            <a:ext cx="2238009" cy="137935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12FCB7B-66F1-4B70-AC8D-8A178FFC51AD}"/>
              </a:ext>
            </a:extLst>
          </p:cNvPr>
          <p:cNvCxnSpPr>
            <a:cxnSpLocks/>
          </p:cNvCxnSpPr>
          <p:nvPr/>
        </p:nvCxnSpPr>
        <p:spPr>
          <a:xfrm flipH="1">
            <a:off x="3292483" y="2089000"/>
            <a:ext cx="2268023" cy="141195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068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F78EFAC-B904-4189-AAEB-FA1AA48FA20F}"/>
              </a:ext>
            </a:extLst>
          </p:cNvPr>
          <p:cNvSpPr/>
          <p:nvPr/>
        </p:nvSpPr>
        <p:spPr>
          <a:xfrm>
            <a:off x="1933562" y="1701149"/>
            <a:ext cx="8324873" cy="4375421"/>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TextBox 71">
            <a:extLst>
              <a:ext uri="{FF2B5EF4-FFF2-40B4-BE49-F238E27FC236}">
                <a16:creationId xmlns:a16="http://schemas.microsoft.com/office/drawing/2014/main" id="{BE7AAEA4-340F-4390-810D-C89B1D9B05EC}"/>
              </a:ext>
            </a:extLst>
          </p:cNvPr>
          <p:cNvSpPr txBox="1"/>
          <p:nvPr/>
        </p:nvSpPr>
        <p:spPr>
          <a:xfrm>
            <a:off x="200025" y="268956"/>
            <a:ext cx="7061391"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Photography Overlay</a:t>
            </a:r>
          </a:p>
        </p:txBody>
      </p:sp>
      <p:cxnSp>
        <p:nvCxnSpPr>
          <p:cNvPr id="73" name="Straight Connector 72">
            <a:extLst>
              <a:ext uri="{FF2B5EF4-FFF2-40B4-BE49-F238E27FC236}">
                <a16:creationId xmlns:a16="http://schemas.microsoft.com/office/drawing/2014/main" id="{23206B7B-77B2-4762-9BAB-73E01950DDED}"/>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477A202-D60F-497C-A2B9-8026F0FCF797}"/>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7E93CE15-662F-4825-81C7-37D063375BF5}"/>
              </a:ext>
            </a:extLst>
          </p:cNvPr>
          <p:cNvGrpSpPr/>
          <p:nvPr/>
        </p:nvGrpSpPr>
        <p:grpSpPr>
          <a:xfrm>
            <a:off x="10463094" y="151153"/>
            <a:ext cx="1063622" cy="587398"/>
            <a:chOff x="3534689" y="2096925"/>
            <a:chExt cx="2614472" cy="1443875"/>
          </a:xfrm>
        </p:grpSpPr>
        <p:sp>
          <p:nvSpPr>
            <p:cNvPr id="76" name="Freeform: Shape 75">
              <a:extLst>
                <a:ext uri="{FF2B5EF4-FFF2-40B4-BE49-F238E27FC236}">
                  <a16:creationId xmlns:a16="http://schemas.microsoft.com/office/drawing/2014/main" id="{CFCAC2A3-8B36-44EA-91FE-708177BE22D9}"/>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C5EFAED4-2DB1-493A-BE79-D094C724A1F2}"/>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316C8141-E5A9-48AB-869B-5987C6EDB6B8}"/>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D3D0660-8CF1-4665-AAB7-DF9344E2D045}"/>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1FEC000-168F-48FF-BBAC-2CF95CD3E9FA}"/>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546F5D-9C74-4795-BCFC-79BB19807291}"/>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72D91469-CE9B-44CC-97CB-C8BE9FE9875C}"/>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63A7E859-CA6D-4EF8-9955-B854C549F3AF}"/>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772BE7BB-3AD0-4954-96C4-2DB850370653}"/>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BBAF6BAA-0530-48C3-B2F8-0B22762903D9}"/>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AA4DC253-69E7-44CF-93DA-7382335BF711}"/>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8B86D156-865C-4238-B7F0-F3ABA6D31D63}"/>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0FEF0D12-950A-4CE3-AD75-2882B5F9CE66}"/>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5C0A06E-4C59-40E4-8659-575D8BBBCF23}"/>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1F440C7F-A882-4BA7-92C9-56100693F380}"/>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FD23476D-0F5C-499F-BE32-4D0C6F692F99}"/>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B415B30D-14F5-4DA7-84CF-3FA3A836116A}"/>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94" name="Rectangle 93">
            <a:extLst>
              <a:ext uri="{FF2B5EF4-FFF2-40B4-BE49-F238E27FC236}">
                <a16:creationId xmlns:a16="http://schemas.microsoft.com/office/drawing/2014/main" id="{93E9ACD3-7487-4068-903E-883494AE9A52}"/>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95" name="Rectangle 94">
            <a:extLst>
              <a:ext uri="{FF2B5EF4-FFF2-40B4-BE49-F238E27FC236}">
                <a16:creationId xmlns:a16="http://schemas.microsoft.com/office/drawing/2014/main" id="{20683084-ECA6-4DA8-85B4-BD64DA23DB88}"/>
              </a:ext>
            </a:extLst>
          </p:cNvPr>
          <p:cNvSpPr/>
          <p:nvPr/>
        </p:nvSpPr>
        <p:spPr>
          <a:xfrm>
            <a:off x="1933563" y="1701149"/>
            <a:ext cx="8324873" cy="4375421"/>
          </a:xfrm>
          <a:prstGeom prst="rect">
            <a:avLst/>
          </a:prstGeom>
          <a:solidFill>
            <a:srgbClr val="35353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a:extLst>
              <a:ext uri="{FF2B5EF4-FFF2-40B4-BE49-F238E27FC236}">
                <a16:creationId xmlns:a16="http://schemas.microsoft.com/office/drawing/2014/main" id="{270DBA4C-A33C-480A-9CE4-8A4209869EC1}"/>
              </a:ext>
            </a:extLst>
          </p:cNvPr>
          <p:cNvSpPr/>
          <p:nvPr/>
        </p:nvSpPr>
        <p:spPr>
          <a:xfrm>
            <a:off x="371082" y="1105505"/>
            <a:ext cx="11551287" cy="523220"/>
          </a:xfrm>
          <a:prstGeom prst="rect">
            <a:avLst/>
          </a:prstGeom>
        </p:spPr>
        <p:txBody>
          <a:bodyPr wrap="square">
            <a:spAutoFit/>
          </a:bodyPr>
          <a:lstStyle/>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The StratiFi Health overlay should have an overlay at 60% transparency with the color shaped overlay of R: 53, G: 53, B:49 (#353531). Use white text </a:t>
            </a:r>
            <a:r>
              <a:rPr lang="en-US" sz="1400">
                <a:latin typeface="Open Sans Light" panose="020B0306030504020204" pitchFamily="34" charset="0"/>
                <a:ea typeface="Open Sans Light" panose="020B0306030504020204" pitchFamily="34" charset="0"/>
                <a:cs typeface="Open Sans Light" panose="020B0306030504020204" pitchFamily="34" charset="0"/>
              </a:rPr>
              <a:t>only </a:t>
            </a:r>
            <a:r>
              <a:rPr lang="en-US" sz="1400" dirty="0">
                <a:latin typeface="Open Sans Light" panose="020B0306030504020204" pitchFamily="34" charset="0"/>
                <a:ea typeface="Open Sans Light" panose="020B0306030504020204" pitchFamily="34" charset="0"/>
                <a:cs typeface="Open Sans Light" panose="020B0306030504020204" pitchFamily="34" charset="0"/>
              </a:rPr>
              <a:t>when</a:t>
            </a:r>
            <a:r>
              <a:rPr lang="en-US" sz="1400">
                <a:latin typeface="Open Sans Light" panose="020B0306030504020204" pitchFamily="34" charset="0"/>
                <a:ea typeface="Open Sans Light" panose="020B0306030504020204" pitchFamily="34" charset="0"/>
                <a:cs typeface="Open Sans Light" panose="020B0306030504020204" pitchFamily="34" charset="0"/>
              </a:rPr>
              <a:t> adding content.</a:t>
            </a:r>
            <a:endParaRPr lang="en-US" sz="14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Rectangle 2">
            <a:extLst>
              <a:ext uri="{FF2B5EF4-FFF2-40B4-BE49-F238E27FC236}">
                <a16:creationId xmlns:a16="http://schemas.microsoft.com/office/drawing/2014/main" id="{5990C4E0-8F5C-4D51-9499-84762BF161EF}"/>
              </a:ext>
            </a:extLst>
          </p:cNvPr>
          <p:cNvSpPr/>
          <p:nvPr/>
        </p:nvSpPr>
        <p:spPr>
          <a:xfrm>
            <a:off x="3679896" y="3704193"/>
            <a:ext cx="4462568" cy="369332"/>
          </a:xfrm>
          <a:prstGeom prst="rect">
            <a:avLst/>
          </a:prstGeom>
        </p:spPr>
        <p:txBody>
          <a:bodyPr wrap="none">
            <a:spAutoFit/>
          </a:bodyPr>
          <a:lstStyle/>
          <a:p>
            <a:pPr algn="ctr"/>
            <a:r>
              <a:rPr lang="en-US" dirty="0">
                <a:solidFill>
                  <a:schemeClr val="bg1"/>
                </a:solidFill>
                <a:latin typeface="Rock Salt" pitchFamily="2" charset="0"/>
              </a:rPr>
              <a:t>Better Healthcare…Together</a:t>
            </a:r>
          </a:p>
        </p:txBody>
      </p:sp>
    </p:spTree>
    <p:extLst>
      <p:ext uri="{BB962C8B-B14F-4D97-AF65-F5344CB8AC3E}">
        <p14:creationId xmlns:p14="http://schemas.microsoft.com/office/powerpoint/2010/main" val="3747562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64F6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3A7A63-3635-4B88-BB78-9874CAD494EB}"/>
              </a:ext>
            </a:extLst>
          </p:cNvPr>
          <p:cNvSpPr txBox="1"/>
          <p:nvPr/>
        </p:nvSpPr>
        <p:spPr>
          <a:xfrm>
            <a:off x="0" y="3044279"/>
            <a:ext cx="12192000" cy="769441"/>
          </a:xfrm>
          <a:prstGeom prst="rect">
            <a:avLst/>
          </a:prstGeom>
          <a:noFill/>
        </p:spPr>
        <p:txBody>
          <a:bodyPr wrap="square" rtlCol="0">
            <a:spAutoFit/>
          </a:bodyPr>
          <a:lstStyle/>
          <a:p>
            <a:pPr algn="ctr"/>
            <a:r>
              <a:rPr lang="en-US" sz="4400">
                <a:solidFill>
                  <a:schemeClr val="bg1"/>
                </a:solidFill>
                <a:latin typeface="Rock Salt" pitchFamily="2" charset="0"/>
                <a:ea typeface="Open Sans" panose="020B0606030504020204" pitchFamily="34" charset="0"/>
                <a:cs typeface="Open Sans" panose="020B0606030504020204" pitchFamily="34" charset="0"/>
              </a:rPr>
              <a:t>Corporate Identity</a:t>
            </a:r>
            <a:endParaRPr lang="en-US" sz="4400" b="1" dirty="0">
              <a:solidFill>
                <a:schemeClr val="bg1"/>
              </a:solidFill>
              <a:latin typeface="Rock Salt"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97588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2FC800B5-1C5F-4916-A584-892AB0B97928}"/>
              </a:ext>
            </a:extLst>
          </p:cNvPr>
          <p:cNvSpPr txBox="1"/>
          <p:nvPr/>
        </p:nvSpPr>
        <p:spPr>
          <a:xfrm>
            <a:off x="200025" y="268956"/>
            <a:ext cx="7061391" cy="400110"/>
          </a:xfrm>
          <a:prstGeom prst="rect">
            <a:avLst/>
          </a:prstGeom>
          <a:noFill/>
        </p:spPr>
        <p:txBody>
          <a:bodyPr wrap="square" rtlCol="0">
            <a:spAutoFit/>
          </a:bodyPr>
          <a:lstStyle/>
          <a:p>
            <a:r>
              <a:rPr lang="en-US" sz="2000" b="1">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Corporate Identity– </a:t>
            </a:r>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Stationery</a:t>
            </a:r>
          </a:p>
        </p:txBody>
      </p:sp>
      <p:grpSp>
        <p:nvGrpSpPr>
          <p:cNvPr id="35" name="Group 34">
            <a:extLst>
              <a:ext uri="{FF2B5EF4-FFF2-40B4-BE49-F238E27FC236}">
                <a16:creationId xmlns:a16="http://schemas.microsoft.com/office/drawing/2014/main" id="{CBF3879F-D8EE-468D-9D1D-6F5CFB3388FE}"/>
              </a:ext>
            </a:extLst>
          </p:cNvPr>
          <p:cNvGrpSpPr/>
          <p:nvPr/>
        </p:nvGrpSpPr>
        <p:grpSpPr>
          <a:xfrm>
            <a:off x="10463094" y="151153"/>
            <a:ext cx="1063622" cy="587398"/>
            <a:chOff x="3534689" y="2096925"/>
            <a:chExt cx="2614472" cy="1443875"/>
          </a:xfrm>
        </p:grpSpPr>
        <p:sp>
          <p:nvSpPr>
            <p:cNvPr id="36" name="Freeform: Shape 35">
              <a:extLst>
                <a:ext uri="{FF2B5EF4-FFF2-40B4-BE49-F238E27FC236}">
                  <a16:creationId xmlns:a16="http://schemas.microsoft.com/office/drawing/2014/main" id="{A47C35CA-8A3B-4C64-A10D-B7381A22B43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9BB072EA-0A89-4965-AD99-019F5DC1495E}"/>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4642F07-713D-4280-8A46-347501B64972}"/>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0EE5709-C01C-4E5C-8A44-3D693335A0B4}"/>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1A37E9A0-EC12-41B3-9AFC-602A9C44BC5D}"/>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1316EF3-F5CD-46B1-999F-6DB3594C5D95}"/>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B8975C8-7DB4-4F4A-A3F6-5786740046DF}"/>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1F6AC31E-BB16-4571-B2C1-16F48CFEFA31}"/>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EF2442E-8CB5-4642-BB75-45E459065222}"/>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1DC7CDC-64E9-47CA-BA0F-6314C66205B5}"/>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9DBFAA4B-AC5E-4787-9F98-6207AF44F3CD}"/>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E026C06E-E5ED-4105-A00E-D11A82FF8F9B}"/>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4DC66A71-65C1-497D-8E9B-9E7760342FD0}"/>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43EAD5D-FBF6-4875-A156-BBC189A10E24}"/>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5E8331A8-4441-4DE8-91FC-9B5D7D6A97CD}"/>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13C04EDC-F34D-43A7-9A11-27D66A60C273}"/>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59127A4-EFCE-4F47-9D58-C83F4091C3B0}"/>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cxnSp>
        <p:nvCxnSpPr>
          <p:cNvPr id="54" name="Straight Connector 53">
            <a:extLst>
              <a:ext uri="{FF2B5EF4-FFF2-40B4-BE49-F238E27FC236}">
                <a16:creationId xmlns:a16="http://schemas.microsoft.com/office/drawing/2014/main" id="{1A8BF2DC-474B-40C6-BD7A-0B36A1DA6EBD}"/>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285CEF-FA08-446B-A98D-6B58AAF5D4A6}"/>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3BDAE43C-605E-4AA1-8BA6-03A53A53FACD}"/>
              </a:ext>
            </a:extLst>
          </p:cNvPr>
          <p:cNvSpPr/>
          <p:nvPr/>
        </p:nvSpPr>
        <p:spPr>
          <a:xfrm>
            <a:off x="371082" y="1105505"/>
            <a:ext cx="11551287" cy="307777"/>
          </a:xfrm>
          <a:prstGeom prst="rect">
            <a:avLst/>
          </a:prstGeom>
        </p:spPr>
        <p:txBody>
          <a:bodyPr wrap="square">
            <a:spAutoFit/>
          </a:bodyPr>
          <a:lstStyle/>
          <a:p>
            <a:r>
              <a:rPr lang="en-US" sz="1400" dirty="0">
                <a:latin typeface="Open Sans Light" panose="020B0306030504020204" pitchFamily="34" charset="0"/>
                <a:ea typeface="Open Sans Light" panose="020B0306030504020204" pitchFamily="34" charset="0"/>
                <a:cs typeface="Open Sans Light" panose="020B0306030504020204" pitchFamily="34" charset="0"/>
              </a:rPr>
              <a:t>The StratiFi Health’s corporate document templates can be downloaded on SharePoint. A sample on SharePoint is below.</a:t>
            </a:r>
            <a:endParaRPr lang="en-US" sz="14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9" name="Rectangle 118">
            <a:extLst>
              <a:ext uri="{FF2B5EF4-FFF2-40B4-BE49-F238E27FC236}">
                <a16:creationId xmlns:a16="http://schemas.microsoft.com/office/drawing/2014/main" id="{DE8A6605-0C39-45EC-98E3-C9EBED441938}"/>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pic>
        <p:nvPicPr>
          <p:cNvPr id="3" name="Picture 1">
            <a:extLst>
              <a:ext uri="{FF2B5EF4-FFF2-40B4-BE49-F238E27FC236}">
                <a16:creationId xmlns:a16="http://schemas.microsoft.com/office/drawing/2014/main" id="{EDFC1172-24E9-4BE4-A49C-F332743F5C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896" y="1629290"/>
            <a:ext cx="8235178" cy="4281946"/>
          </a:xfrm>
          <a:prstGeom prst="rect">
            <a:avLst/>
          </a:prstGeom>
        </p:spPr>
      </p:pic>
    </p:spTree>
    <p:extLst>
      <p:ext uri="{BB962C8B-B14F-4D97-AF65-F5344CB8AC3E}">
        <p14:creationId xmlns:p14="http://schemas.microsoft.com/office/powerpoint/2010/main" val="2307099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 name="TextBox 942">
            <a:extLst>
              <a:ext uri="{FF2B5EF4-FFF2-40B4-BE49-F238E27FC236}">
                <a16:creationId xmlns:a16="http://schemas.microsoft.com/office/drawing/2014/main" id="{ED8F2D49-6D0E-4911-958A-D6F545D00BB4}"/>
              </a:ext>
            </a:extLst>
          </p:cNvPr>
          <p:cNvSpPr txBox="1"/>
          <p:nvPr/>
        </p:nvSpPr>
        <p:spPr>
          <a:xfrm>
            <a:off x="200025" y="268956"/>
            <a:ext cx="4600575"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Logo – Use of Mark</a:t>
            </a:r>
          </a:p>
        </p:txBody>
      </p:sp>
      <p:cxnSp>
        <p:nvCxnSpPr>
          <p:cNvPr id="944" name="Straight Connector 943">
            <a:extLst>
              <a:ext uri="{FF2B5EF4-FFF2-40B4-BE49-F238E27FC236}">
                <a16:creationId xmlns:a16="http://schemas.microsoft.com/office/drawing/2014/main" id="{68022970-096F-480D-B69B-6CB4ECCBBCF8}"/>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945" name="Straight Connector 944">
            <a:extLst>
              <a:ext uri="{FF2B5EF4-FFF2-40B4-BE49-F238E27FC236}">
                <a16:creationId xmlns:a16="http://schemas.microsoft.com/office/drawing/2014/main" id="{826C470A-2B0B-4DBB-994D-4CE14A28C32B}"/>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grpSp>
        <p:nvGrpSpPr>
          <p:cNvPr id="946" name="Group 945">
            <a:extLst>
              <a:ext uri="{FF2B5EF4-FFF2-40B4-BE49-F238E27FC236}">
                <a16:creationId xmlns:a16="http://schemas.microsoft.com/office/drawing/2014/main" id="{76A01295-C1DA-4168-B1F5-7CA61D2B9AB8}"/>
              </a:ext>
            </a:extLst>
          </p:cNvPr>
          <p:cNvGrpSpPr/>
          <p:nvPr/>
        </p:nvGrpSpPr>
        <p:grpSpPr>
          <a:xfrm>
            <a:off x="10463094" y="151153"/>
            <a:ext cx="1063622" cy="587398"/>
            <a:chOff x="3534689" y="2096925"/>
            <a:chExt cx="2614472" cy="1443875"/>
          </a:xfrm>
        </p:grpSpPr>
        <p:sp>
          <p:nvSpPr>
            <p:cNvPr id="947" name="Freeform: Shape 946">
              <a:extLst>
                <a:ext uri="{FF2B5EF4-FFF2-40B4-BE49-F238E27FC236}">
                  <a16:creationId xmlns:a16="http://schemas.microsoft.com/office/drawing/2014/main" id="{21097D5F-D10B-4839-A38C-DE5129230367}"/>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948" name="Freeform: Shape 947">
              <a:extLst>
                <a:ext uri="{FF2B5EF4-FFF2-40B4-BE49-F238E27FC236}">
                  <a16:creationId xmlns:a16="http://schemas.microsoft.com/office/drawing/2014/main" id="{B1BAF9F8-B54F-465F-AB2D-F100EF433AFD}"/>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949" name="Freeform: Shape 948">
              <a:extLst>
                <a:ext uri="{FF2B5EF4-FFF2-40B4-BE49-F238E27FC236}">
                  <a16:creationId xmlns:a16="http://schemas.microsoft.com/office/drawing/2014/main" id="{EF540449-0FC9-41BA-A18F-F246DE67931E}"/>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950" name="Freeform: Shape 949">
              <a:extLst>
                <a:ext uri="{FF2B5EF4-FFF2-40B4-BE49-F238E27FC236}">
                  <a16:creationId xmlns:a16="http://schemas.microsoft.com/office/drawing/2014/main" id="{298BFE80-4588-466A-8E0B-41EA192AA671}"/>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951" name="Freeform: Shape 950">
              <a:extLst>
                <a:ext uri="{FF2B5EF4-FFF2-40B4-BE49-F238E27FC236}">
                  <a16:creationId xmlns:a16="http://schemas.microsoft.com/office/drawing/2014/main" id="{B272C4F4-12C0-4726-832F-A35979664F6A}"/>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954" name="Freeform: Shape 953">
              <a:extLst>
                <a:ext uri="{FF2B5EF4-FFF2-40B4-BE49-F238E27FC236}">
                  <a16:creationId xmlns:a16="http://schemas.microsoft.com/office/drawing/2014/main" id="{A7692AD0-E6DA-4E84-B26D-466CCE5356C2}"/>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955" name="Freeform: Shape 954">
              <a:extLst>
                <a:ext uri="{FF2B5EF4-FFF2-40B4-BE49-F238E27FC236}">
                  <a16:creationId xmlns:a16="http://schemas.microsoft.com/office/drawing/2014/main" id="{EFA8E034-259A-4E7B-9A97-6F540070F1C2}"/>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956" name="Freeform: Shape 955">
              <a:extLst>
                <a:ext uri="{FF2B5EF4-FFF2-40B4-BE49-F238E27FC236}">
                  <a16:creationId xmlns:a16="http://schemas.microsoft.com/office/drawing/2014/main" id="{E1B97749-EB95-4C45-920D-2426C5DE1CDA}"/>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957" name="Freeform: Shape 956">
              <a:extLst>
                <a:ext uri="{FF2B5EF4-FFF2-40B4-BE49-F238E27FC236}">
                  <a16:creationId xmlns:a16="http://schemas.microsoft.com/office/drawing/2014/main" id="{43748CEF-0F4C-4192-9C3F-59994DCB199B}"/>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958" name="Freeform: Shape 957">
              <a:extLst>
                <a:ext uri="{FF2B5EF4-FFF2-40B4-BE49-F238E27FC236}">
                  <a16:creationId xmlns:a16="http://schemas.microsoft.com/office/drawing/2014/main" id="{581B7B29-EFD2-4C89-AFA6-77A1541EC6D1}"/>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959" name="Freeform: Shape 958">
              <a:extLst>
                <a:ext uri="{FF2B5EF4-FFF2-40B4-BE49-F238E27FC236}">
                  <a16:creationId xmlns:a16="http://schemas.microsoft.com/office/drawing/2014/main" id="{30193FA6-4071-441F-81A2-2FB841D22240}"/>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960" name="Freeform: Shape 959">
              <a:extLst>
                <a:ext uri="{FF2B5EF4-FFF2-40B4-BE49-F238E27FC236}">
                  <a16:creationId xmlns:a16="http://schemas.microsoft.com/office/drawing/2014/main" id="{C03D5C39-E30B-459F-B1E2-59345CE68092}"/>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961" name="Freeform: Shape 960">
              <a:extLst>
                <a:ext uri="{FF2B5EF4-FFF2-40B4-BE49-F238E27FC236}">
                  <a16:creationId xmlns:a16="http://schemas.microsoft.com/office/drawing/2014/main" id="{E0B4D0D8-C437-4A71-AA52-A47A76089C20}"/>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962" name="Freeform: Shape 961">
              <a:extLst>
                <a:ext uri="{FF2B5EF4-FFF2-40B4-BE49-F238E27FC236}">
                  <a16:creationId xmlns:a16="http://schemas.microsoft.com/office/drawing/2014/main" id="{C15CB7C5-F24F-404A-ADB8-63AF5BFD3369}"/>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963" name="Freeform: Shape 962">
              <a:extLst>
                <a:ext uri="{FF2B5EF4-FFF2-40B4-BE49-F238E27FC236}">
                  <a16:creationId xmlns:a16="http://schemas.microsoft.com/office/drawing/2014/main" id="{31E9B0B4-FA20-4AEA-8226-2D662C1EC1EB}"/>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964" name="Freeform: Shape 963">
              <a:extLst>
                <a:ext uri="{FF2B5EF4-FFF2-40B4-BE49-F238E27FC236}">
                  <a16:creationId xmlns:a16="http://schemas.microsoft.com/office/drawing/2014/main" id="{007E2793-D6B5-41EC-B52C-4AEA51492868}"/>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965" name="Freeform: Shape 964">
              <a:extLst>
                <a:ext uri="{FF2B5EF4-FFF2-40B4-BE49-F238E27FC236}">
                  <a16:creationId xmlns:a16="http://schemas.microsoft.com/office/drawing/2014/main" id="{545BEA2B-ECA7-4AE9-9662-2E37601677EA}"/>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sp>
        <p:nvSpPr>
          <p:cNvPr id="1036" name="Rectangle 1035">
            <a:extLst>
              <a:ext uri="{FF2B5EF4-FFF2-40B4-BE49-F238E27FC236}">
                <a16:creationId xmlns:a16="http://schemas.microsoft.com/office/drawing/2014/main" id="{70F3BFAB-3783-4E6B-81D7-142E40F05345}"/>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80" name="Rectangle 79">
            <a:extLst>
              <a:ext uri="{FF2B5EF4-FFF2-40B4-BE49-F238E27FC236}">
                <a16:creationId xmlns:a16="http://schemas.microsoft.com/office/drawing/2014/main" id="{07A8094E-6C4B-474A-83D2-D268BD3937CB}"/>
              </a:ext>
            </a:extLst>
          </p:cNvPr>
          <p:cNvSpPr/>
          <p:nvPr/>
        </p:nvSpPr>
        <p:spPr>
          <a:xfrm>
            <a:off x="200024" y="1125957"/>
            <a:ext cx="11326691" cy="307777"/>
          </a:xfrm>
          <a:prstGeom prst="rect">
            <a:avLst/>
          </a:prstGeom>
        </p:spPr>
        <p:txBody>
          <a:bodyPr wrap="square">
            <a:spAutoFit/>
          </a:bodyPr>
          <a:lstStyle/>
          <a:p>
            <a:r>
              <a:rPr lang="en-US" sz="1400" b="1" dirty="0">
                <a:latin typeface="Open Sans Light" panose="020B0306030504020204" pitchFamily="34" charset="0"/>
                <a:ea typeface="Open Sans Light" panose="020B0306030504020204" pitchFamily="34" charset="0"/>
                <a:cs typeface="Open Sans Light" panose="020B0306030504020204" pitchFamily="34" charset="0"/>
              </a:rPr>
              <a:t>Only</a:t>
            </a:r>
            <a:r>
              <a:rPr lang="en-US" sz="1400" dirty="0">
                <a:latin typeface="Open Sans Light" panose="020B0306030504020204" pitchFamily="34" charset="0"/>
                <a:ea typeface="Open Sans Light" panose="020B0306030504020204" pitchFamily="34" charset="0"/>
                <a:cs typeface="Open Sans Light" panose="020B0306030504020204" pitchFamily="34" charset="0"/>
              </a:rPr>
              <a:t> use the Mark in stationery envelopes and letterhead. </a:t>
            </a:r>
          </a:p>
        </p:txBody>
      </p:sp>
      <p:pic>
        <p:nvPicPr>
          <p:cNvPr id="2" name="Picture 1">
            <a:extLst>
              <a:ext uri="{FF2B5EF4-FFF2-40B4-BE49-F238E27FC236}">
                <a16:creationId xmlns:a16="http://schemas.microsoft.com/office/drawing/2014/main" id="{7E5347DC-12E2-4C05-9275-8327726C4EE4}"/>
              </a:ext>
            </a:extLst>
          </p:cNvPr>
          <p:cNvPicPr>
            <a:picLocks noChangeAspect="1"/>
          </p:cNvPicPr>
          <p:nvPr/>
        </p:nvPicPr>
        <p:blipFill>
          <a:blip r:embed="rId2"/>
          <a:stretch>
            <a:fillRect/>
          </a:stretch>
        </p:blipFill>
        <p:spPr>
          <a:xfrm>
            <a:off x="2848182" y="2045594"/>
            <a:ext cx="2524046" cy="3453958"/>
          </a:xfrm>
          <a:prstGeom prst="rect">
            <a:avLst/>
          </a:prstGeom>
        </p:spPr>
      </p:pic>
      <p:pic>
        <p:nvPicPr>
          <p:cNvPr id="5" name="Picture 4">
            <a:extLst>
              <a:ext uri="{FF2B5EF4-FFF2-40B4-BE49-F238E27FC236}">
                <a16:creationId xmlns:a16="http://schemas.microsoft.com/office/drawing/2014/main" id="{DB032A62-30F6-4A63-A1C3-F256B070DFD5}"/>
              </a:ext>
            </a:extLst>
          </p:cNvPr>
          <p:cNvPicPr>
            <a:picLocks noChangeAspect="1"/>
          </p:cNvPicPr>
          <p:nvPr/>
        </p:nvPicPr>
        <p:blipFill>
          <a:blip r:embed="rId3"/>
          <a:stretch>
            <a:fillRect/>
          </a:stretch>
        </p:blipFill>
        <p:spPr>
          <a:xfrm>
            <a:off x="5257724" y="3058325"/>
            <a:ext cx="3391194" cy="1752752"/>
          </a:xfrm>
          <a:prstGeom prst="rect">
            <a:avLst/>
          </a:prstGeom>
        </p:spPr>
      </p:pic>
      <p:sp>
        <p:nvSpPr>
          <p:cNvPr id="6" name="Rectangle 5">
            <a:extLst>
              <a:ext uri="{FF2B5EF4-FFF2-40B4-BE49-F238E27FC236}">
                <a16:creationId xmlns:a16="http://schemas.microsoft.com/office/drawing/2014/main" id="{06C42314-E001-4D1E-9759-71FC274E525D}"/>
              </a:ext>
            </a:extLst>
          </p:cNvPr>
          <p:cNvSpPr/>
          <p:nvPr/>
        </p:nvSpPr>
        <p:spPr>
          <a:xfrm>
            <a:off x="5372228" y="3058325"/>
            <a:ext cx="540419" cy="7409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F56D670A-1A6F-41E5-BFE3-F423DF1503E8}"/>
              </a:ext>
            </a:extLst>
          </p:cNvPr>
          <p:cNvSpPr/>
          <p:nvPr/>
        </p:nvSpPr>
        <p:spPr>
          <a:xfrm>
            <a:off x="2996776" y="2153864"/>
            <a:ext cx="540419" cy="7409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4411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2FC800B5-1C5F-4916-A584-892AB0B97928}"/>
              </a:ext>
            </a:extLst>
          </p:cNvPr>
          <p:cNvSpPr txBox="1"/>
          <p:nvPr/>
        </p:nvSpPr>
        <p:spPr>
          <a:xfrm>
            <a:off x="200025" y="268956"/>
            <a:ext cx="7061391"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Email Signature</a:t>
            </a:r>
          </a:p>
        </p:txBody>
      </p:sp>
      <p:grpSp>
        <p:nvGrpSpPr>
          <p:cNvPr id="35" name="Group 34">
            <a:extLst>
              <a:ext uri="{FF2B5EF4-FFF2-40B4-BE49-F238E27FC236}">
                <a16:creationId xmlns:a16="http://schemas.microsoft.com/office/drawing/2014/main" id="{CBF3879F-D8EE-468D-9D1D-6F5CFB3388FE}"/>
              </a:ext>
            </a:extLst>
          </p:cNvPr>
          <p:cNvGrpSpPr/>
          <p:nvPr/>
        </p:nvGrpSpPr>
        <p:grpSpPr>
          <a:xfrm>
            <a:off x="10463094" y="151153"/>
            <a:ext cx="1063622" cy="587398"/>
            <a:chOff x="3534689" y="2096925"/>
            <a:chExt cx="2614472" cy="1443875"/>
          </a:xfrm>
        </p:grpSpPr>
        <p:sp>
          <p:nvSpPr>
            <p:cNvPr id="36" name="Freeform: Shape 35">
              <a:extLst>
                <a:ext uri="{FF2B5EF4-FFF2-40B4-BE49-F238E27FC236}">
                  <a16:creationId xmlns:a16="http://schemas.microsoft.com/office/drawing/2014/main" id="{A47C35CA-8A3B-4C64-A10D-B7381A22B43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9BB072EA-0A89-4965-AD99-019F5DC1495E}"/>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4642F07-713D-4280-8A46-347501B64972}"/>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0EE5709-C01C-4E5C-8A44-3D693335A0B4}"/>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1A37E9A0-EC12-41B3-9AFC-602A9C44BC5D}"/>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1316EF3-F5CD-46B1-999F-6DB3594C5D95}"/>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B8975C8-7DB4-4F4A-A3F6-5786740046DF}"/>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1F6AC31E-BB16-4571-B2C1-16F48CFEFA31}"/>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EF2442E-8CB5-4642-BB75-45E459065222}"/>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1DC7CDC-64E9-47CA-BA0F-6314C66205B5}"/>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9DBFAA4B-AC5E-4787-9F98-6207AF44F3CD}"/>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E026C06E-E5ED-4105-A00E-D11A82FF8F9B}"/>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4DC66A71-65C1-497D-8E9B-9E7760342FD0}"/>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43EAD5D-FBF6-4875-A156-BBC189A10E24}"/>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5E8331A8-4441-4DE8-91FC-9B5D7D6A97CD}"/>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13C04EDC-F34D-43A7-9A11-27D66A60C273}"/>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59127A4-EFCE-4F47-9D58-C83F4091C3B0}"/>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cxnSp>
        <p:nvCxnSpPr>
          <p:cNvPr id="54" name="Straight Connector 53">
            <a:extLst>
              <a:ext uri="{FF2B5EF4-FFF2-40B4-BE49-F238E27FC236}">
                <a16:creationId xmlns:a16="http://schemas.microsoft.com/office/drawing/2014/main" id="{1A8BF2DC-474B-40C6-BD7A-0B36A1DA6EBD}"/>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285CEF-FA08-446B-A98D-6B58AAF5D4A6}"/>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sp>
        <p:nvSpPr>
          <p:cNvPr id="119" name="Rectangle 118">
            <a:extLst>
              <a:ext uri="{FF2B5EF4-FFF2-40B4-BE49-F238E27FC236}">
                <a16:creationId xmlns:a16="http://schemas.microsoft.com/office/drawing/2014/main" id="{DE8A6605-0C39-45EC-98E3-C9EBED441938}"/>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7" name="Rectangle 14">
            <a:extLst>
              <a:ext uri="{FF2B5EF4-FFF2-40B4-BE49-F238E27FC236}">
                <a16:creationId xmlns:a16="http://schemas.microsoft.com/office/drawing/2014/main" id="{EEF69CE9-F6FF-8943-8E57-5369116770F6}"/>
              </a:ext>
            </a:extLst>
          </p:cNvPr>
          <p:cNvSpPr>
            <a:spLocks noChangeArrowheads="1"/>
          </p:cNvSpPr>
          <p:nvPr/>
        </p:nvSpPr>
        <p:spPr bwMode="auto">
          <a:xfrm>
            <a:off x="1165416" y="29793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15">
            <a:extLst>
              <a:ext uri="{FF2B5EF4-FFF2-40B4-BE49-F238E27FC236}">
                <a16:creationId xmlns:a16="http://schemas.microsoft.com/office/drawing/2014/main" id="{C5480876-E98F-C740-8AD4-74DE792983CD}"/>
              </a:ext>
            </a:extLst>
          </p:cNvPr>
          <p:cNvSpPr>
            <a:spLocks noChangeArrowheads="1"/>
          </p:cNvSpPr>
          <p:nvPr/>
        </p:nvSpPr>
        <p:spPr bwMode="auto">
          <a:xfrm>
            <a:off x="1165416" y="31317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000000"/>
                </a:solidFill>
                <a:effectLst/>
                <a:latin typeface="Open Sans" panose="020B0606030504020204" pitchFamily="34" charset="0"/>
                <a:ea typeface="Calibri" panose="020F050202020403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16">
            <a:extLst>
              <a:ext uri="{FF2B5EF4-FFF2-40B4-BE49-F238E27FC236}">
                <a16:creationId xmlns:a16="http://schemas.microsoft.com/office/drawing/2014/main" id="{80309F22-A3DF-A946-864F-7C2205F35B7D}"/>
              </a:ext>
            </a:extLst>
          </p:cNvPr>
          <p:cNvSpPr>
            <a:spLocks noChangeArrowheads="1"/>
          </p:cNvSpPr>
          <p:nvPr/>
        </p:nvSpPr>
        <p:spPr bwMode="auto">
          <a:xfrm>
            <a:off x="1165416" y="33031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Open Sans" panose="020B0606030504020204" pitchFamily="34" charset="0"/>
                <a:ea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17">
            <a:extLst>
              <a:ext uri="{FF2B5EF4-FFF2-40B4-BE49-F238E27FC236}">
                <a16:creationId xmlns:a16="http://schemas.microsoft.com/office/drawing/2014/main" id="{22D8074E-B831-6742-B4B3-0F264426000C}"/>
              </a:ext>
            </a:extLst>
          </p:cNvPr>
          <p:cNvSpPr>
            <a:spLocks noChangeArrowheads="1"/>
          </p:cNvSpPr>
          <p:nvPr/>
        </p:nvSpPr>
        <p:spPr bwMode="auto">
          <a:xfrm>
            <a:off x="1165416" y="34650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Open Sans" panose="020B0606030504020204" pitchFamily="34" charset="0"/>
                <a:ea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9D22188D-DF22-B74D-9407-C61E354C404F}"/>
              </a:ext>
            </a:extLst>
          </p:cNvPr>
          <p:cNvSpPr/>
          <p:nvPr/>
        </p:nvSpPr>
        <p:spPr>
          <a:xfrm>
            <a:off x="2495093" y="4571091"/>
            <a:ext cx="2975810" cy="1664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28CFD3D-2395-8840-97C0-997C83E5A963}"/>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F2EC7F60-44A9-B04D-967B-A2B928143221}"/>
              </a:ext>
            </a:extLst>
          </p:cNvPr>
          <p:cNvPicPr>
            <a:picLocks noChangeAspect="1"/>
          </p:cNvPicPr>
          <p:nvPr/>
        </p:nvPicPr>
        <p:blipFill>
          <a:blip r:embed="rId3"/>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6955B0E4-9975-1448-916F-69B3CEB498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298" y="1720850"/>
            <a:ext cx="5346700" cy="3152531"/>
          </a:xfrm>
          <a:prstGeom prst="rect">
            <a:avLst/>
          </a:prstGeom>
          <a:ln>
            <a:noFill/>
          </a:ln>
          <a:effectLst>
            <a:outerShdw blurRad="292100" dist="139700" dir="2700000" algn="tl" rotWithShape="0">
              <a:srgbClr val="333333">
                <a:alpha val="65000"/>
              </a:srgbClr>
            </a:outerShdw>
          </a:effectLst>
        </p:spPr>
      </p:pic>
      <p:pic>
        <p:nvPicPr>
          <p:cNvPr id="4" name="Picture 5" descr="A screenshot of a cell phone&#10;&#10;Description generated with very high confidence">
            <a:extLst>
              <a:ext uri="{FF2B5EF4-FFF2-40B4-BE49-F238E27FC236}">
                <a16:creationId xmlns:a16="http://schemas.microsoft.com/office/drawing/2014/main" id="{4472374E-293B-433D-9390-191187917799}"/>
              </a:ext>
            </a:extLst>
          </p:cNvPr>
          <p:cNvPicPr>
            <a:picLocks noChangeAspect="1"/>
          </p:cNvPicPr>
          <p:nvPr/>
        </p:nvPicPr>
        <p:blipFill>
          <a:blip r:embed="rId5"/>
          <a:stretch>
            <a:fillRect/>
          </a:stretch>
        </p:blipFill>
        <p:spPr>
          <a:xfrm>
            <a:off x="689708" y="1716585"/>
            <a:ext cx="5322276" cy="3161061"/>
          </a:xfrm>
          <a:prstGeom prst="rect">
            <a:avLst/>
          </a:prstGeom>
        </p:spPr>
      </p:pic>
    </p:spTree>
    <p:extLst>
      <p:ext uri="{BB962C8B-B14F-4D97-AF65-F5344CB8AC3E}">
        <p14:creationId xmlns:p14="http://schemas.microsoft.com/office/powerpoint/2010/main" val="208312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2FC800B5-1C5F-4916-A584-892AB0B97928}"/>
              </a:ext>
            </a:extLst>
          </p:cNvPr>
          <p:cNvSpPr txBox="1"/>
          <p:nvPr/>
        </p:nvSpPr>
        <p:spPr>
          <a:xfrm>
            <a:off x="200025" y="268956"/>
            <a:ext cx="7061391" cy="400110"/>
          </a:xfrm>
          <a:prstGeom prst="rect">
            <a:avLst/>
          </a:prstGeom>
          <a:noFill/>
        </p:spPr>
        <p:txBody>
          <a:bodyPr wrap="square" rtlCol="0">
            <a:spAutoFit/>
          </a:bodyPr>
          <a:lstStyle/>
          <a:p>
            <a:r>
              <a:rPr lang="en-US" sz="2000" b="1" dirty="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Action Items</a:t>
            </a:r>
          </a:p>
        </p:txBody>
      </p:sp>
      <p:grpSp>
        <p:nvGrpSpPr>
          <p:cNvPr id="35" name="Group 34">
            <a:extLst>
              <a:ext uri="{FF2B5EF4-FFF2-40B4-BE49-F238E27FC236}">
                <a16:creationId xmlns:a16="http://schemas.microsoft.com/office/drawing/2014/main" id="{CBF3879F-D8EE-468D-9D1D-6F5CFB3388FE}"/>
              </a:ext>
            </a:extLst>
          </p:cNvPr>
          <p:cNvGrpSpPr/>
          <p:nvPr/>
        </p:nvGrpSpPr>
        <p:grpSpPr>
          <a:xfrm>
            <a:off x="10463094" y="151153"/>
            <a:ext cx="1063622" cy="587398"/>
            <a:chOff x="3534689" y="2096925"/>
            <a:chExt cx="2614472" cy="1443875"/>
          </a:xfrm>
        </p:grpSpPr>
        <p:sp>
          <p:nvSpPr>
            <p:cNvPr id="36" name="Freeform: Shape 35">
              <a:extLst>
                <a:ext uri="{FF2B5EF4-FFF2-40B4-BE49-F238E27FC236}">
                  <a16:creationId xmlns:a16="http://schemas.microsoft.com/office/drawing/2014/main" id="{A47C35CA-8A3B-4C64-A10D-B7381A22B43C}"/>
                </a:ext>
              </a:extLst>
            </p:cNvPr>
            <p:cNvSpPr/>
            <p:nvPr/>
          </p:nvSpPr>
          <p:spPr>
            <a:xfrm>
              <a:off x="5400747" y="2252257"/>
              <a:ext cx="748414" cy="162392"/>
            </a:xfrm>
            <a:custGeom>
              <a:avLst/>
              <a:gdLst>
                <a:gd name="connsiteX0" fmla="*/ 750215 w 748414"/>
                <a:gd name="connsiteY0" fmla="*/ 162780 h 162391"/>
                <a:gd name="connsiteX1" fmla="*/ 3919 w 748414"/>
                <a:gd name="connsiteY1" fmla="*/ 162780 h 162391"/>
                <a:gd name="connsiteX2" fmla="*/ 3919 w 748414"/>
                <a:gd name="connsiteY2" fmla="*/ 3919 h 162391"/>
                <a:gd name="connsiteX3" fmla="*/ 750215 w 748414"/>
                <a:gd name="connsiteY3" fmla="*/ 3919 h 162391"/>
                <a:gd name="connsiteX4" fmla="*/ 750215 w 748414"/>
                <a:gd name="connsiteY4" fmla="*/ 162780 h 16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62391">
                  <a:moveTo>
                    <a:pt x="750215" y="162780"/>
                  </a:moveTo>
                  <a:cubicBezTo>
                    <a:pt x="500979" y="162780"/>
                    <a:pt x="253155" y="162780"/>
                    <a:pt x="3919" y="162780"/>
                  </a:cubicBezTo>
                  <a:cubicBezTo>
                    <a:pt x="3919" y="109826"/>
                    <a:pt x="3919" y="57579"/>
                    <a:pt x="3919" y="3919"/>
                  </a:cubicBezTo>
                  <a:cubicBezTo>
                    <a:pt x="252449" y="3919"/>
                    <a:pt x="500979" y="3919"/>
                    <a:pt x="750215" y="3919"/>
                  </a:cubicBezTo>
                  <a:cubicBezTo>
                    <a:pt x="750215" y="56872"/>
                    <a:pt x="750215" y="110532"/>
                    <a:pt x="750215" y="162780"/>
                  </a:cubicBezTo>
                  <a:close/>
                </a:path>
              </a:pathLst>
            </a:custGeom>
            <a:solidFill>
              <a:srgbClr val="23B1A5"/>
            </a:solidFill>
            <a:ln w="7049"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9BB072EA-0A89-4965-AD99-019F5DC1495E}"/>
                </a:ext>
              </a:extLst>
            </p:cNvPr>
            <p:cNvSpPr/>
            <p:nvPr/>
          </p:nvSpPr>
          <p:spPr>
            <a:xfrm>
              <a:off x="5400747" y="2096925"/>
              <a:ext cx="748414" cy="105908"/>
            </a:xfrm>
            <a:custGeom>
              <a:avLst/>
              <a:gdLst>
                <a:gd name="connsiteX0" fmla="*/ 3919 w 748414"/>
                <a:gd name="connsiteY0" fmla="*/ 3919 h 105907"/>
                <a:gd name="connsiteX1" fmla="*/ 750215 w 748414"/>
                <a:gd name="connsiteY1" fmla="*/ 3919 h 105907"/>
                <a:gd name="connsiteX2" fmla="*/ 750215 w 748414"/>
                <a:gd name="connsiteY2" fmla="*/ 103472 h 105907"/>
                <a:gd name="connsiteX3" fmla="*/ 3919 w 748414"/>
                <a:gd name="connsiteY3" fmla="*/ 103472 h 105907"/>
                <a:gd name="connsiteX4" fmla="*/ 3919 w 748414"/>
                <a:gd name="connsiteY4" fmla="*/ 3919 h 10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414" h="105907">
                  <a:moveTo>
                    <a:pt x="3919" y="3919"/>
                  </a:moveTo>
                  <a:cubicBezTo>
                    <a:pt x="253155" y="3919"/>
                    <a:pt x="500979" y="3919"/>
                    <a:pt x="750215" y="3919"/>
                  </a:cubicBezTo>
                  <a:cubicBezTo>
                    <a:pt x="750215" y="37103"/>
                    <a:pt x="750215" y="69581"/>
                    <a:pt x="750215" y="103472"/>
                  </a:cubicBezTo>
                  <a:cubicBezTo>
                    <a:pt x="501685" y="103472"/>
                    <a:pt x="253155" y="103472"/>
                    <a:pt x="3919" y="103472"/>
                  </a:cubicBezTo>
                  <a:cubicBezTo>
                    <a:pt x="3919" y="70287"/>
                    <a:pt x="3919" y="37103"/>
                    <a:pt x="3919" y="3919"/>
                  </a:cubicBezTo>
                  <a:close/>
                </a:path>
              </a:pathLst>
            </a:custGeom>
            <a:solidFill>
              <a:srgbClr val="C1D72D"/>
            </a:solidFill>
            <a:ln w="7049"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4642F07-713D-4280-8A46-347501B64972}"/>
                </a:ext>
              </a:extLst>
            </p:cNvPr>
            <p:cNvSpPr/>
            <p:nvPr/>
          </p:nvSpPr>
          <p:spPr>
            <a:xfrm>
              <a:off x="5943700" y="3326161"/>
              <a:ext cx="148271" cy="211815"/>
            </a:xfrm>
            <a:custGeom>
              <a:avLst/>
              <a:gdLst>
                <a:gd name="connsiteX0" fmla="*/ 4624 w 148270"/>
                <a:gd name="connsiteY0" fmla="*/ 3919 h 211815"/>
                <a:gd name="connsiteX1" fmla="*/ 29336 w 148270"/>
                <a:gd name="connsiteY1" fmla="*/ 3919 h 211815"/>
                <a:gd name="connsiteX2" fmla="*/ 29336 w 148270"/>
                <a:gd name="connsiteY2" fmla="*/ 89351 h 211815"/>
                <a:gd name="connsiteX3" fmla="*/ 124653 w 148270"/>
                <a:gd name="connsiteY3" fmla="*/ 89351 h 211815"/>
                <a:gd name="connsiteX4" fmla="*/ 124653 w 148270"/>
                <a:gd name="connsiteY4" fmla="*/ 4625 h 211815"/>
                <a:gd name="connsiteX5" fmla="*/ 150777 w 148270"/>
                <a:gd name="connsiteY5" fmla="*/ 4625 h 211815"/>
                <a:gd name="connsiteX6" fmla="*/ 150777 w 148270"/>
                <a:gd name="connsiteY6" fmla="*/ 208673 h 211815"/>
                <a:gd name="connsiteX7" fmla="*/ 125359 w 148270"/>
                <a:gd name="connsiteY7" fmla="*/ 208673 h 211815"/>
                <a:gd name="connsiteX8" fmla="*/ 125359 w 148270"/>
                <a:gd name="connsiteY8" fmla="*/ 115475 h 211815"/>
                <a:gd name="connsiteX9" fmla="*/ 29336 w 148270"/>
                <a:gd name="connsiteY9" fmla="*/ 115475 h 211815"/>
                <a:gd name="connsiteX10" fmla="*/ 29336 w 148270"/>
                <a:gd name="connsiteY10" fmla="*/ 208673 h 211815"/>
                <a:gd name="connsiteX11" fmla="*/ 3919 w 148270"/>
                <a:gd name="connsiteY11" fmla="*/ 208673 h 211815"/>
                <a:gd name="connsiteX12" fmla="*/ 4624 w 148270"/>
                <a:gd name="connsiteY12"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4624" y="3919"/>
                  </a:moveTo>
                  <a:cubicBezTo>
                    <a:pt x="13097" y="3919"/>
                    <a:pt x="20158" y="3919"/>
                    <a:pt x="29336" y="3919"/>
                  </a:cubicBezTo>
                  <a:cubicBezTo>
                    <a:pt x="29336" y="32161"/>
                    <a:pt x="29336" y="60403"/>
                    <a:pt x="29336" y="89351"/>
                  </a:cubicBezTo>
                  <a:cubicBezTo>
                    <a:pt x="61815" y="89351"/>
                    <a:pt x="92881" y="89351"/>
                    <a:pt x="124653" y="89351"/>
                  </a:cubicBezTo>
                  <a:cubicBezTo>
                    <a:pt x="124653" y="61109"/>
                    <a:pt x="124653" y="33573"/>
                    <a:pt x="124653" y="4625"/>
                  </a:cubicBezTo>
                  <a:cubicBezTo>
                    <a:pt x="133832" y="4625"/>
                    <a:pt x="141599" y="4625"/>
                    <a:pt x="150777" y="4625"/>
                  </a:cubicBezTo>
                  <a:cubicBezTo>
                    <a:pt x="150777" y="72406"/>
                    <a:pt x="150777" y="140187"/>
                    <a:pt x="150777" y="208673"/>
                  </a:cubicBezTo>
                  <a:cubicBezTo>
                    <a:pt x="143011" y="208673"/>
                    <a:pt x="135244" y="208673"/>
                    <a:pt x="125359" y="208673"/>
                  </a:cubicBezTo>
                  <a:cubicBezTo>
                    <a:pt x="125359" y="178313"/>
                    <a:pt x="125359" y="147247"/>
                    <a:pt x="125359" y="115475"/>
                  </a:cubicBezTo>
                  <a:cubicBezTo>
                    <a:pt x="92881" y="115475"/>
                    <a:pt x="61815" y="115475"/>
                    <a:pt x="29336" y="115475"/>
                  </a:cubicBezTo>
                  <a:cubicBezTo>
                    <a:pt x="29336" y="146541"/>
                    <a:pt x="29336" y="177607"/>
                    <a:pt x="29336" y="208673"/>
                  </a:cubicBezTo>
                  <a:cubicBezTo>
                    <a:pt x="20158" y="208673"/>
                    <a:pt x="12391" y="208673"/>
                    <a:pt x="3919" y="208673"/>
                  </a:cubicBezTo>
                  <a:cubicBezTo>
                    <a:pt x="4624" y="140187"/>
                    <a:pt x="4624" y="72406"/>
                    <a:pt x="4624" y="3919"/>
                  </a:cubicBezTo>
                  <a:close/>
                </a:path>
              </a:pathLst>
            </a:custGeom>
            <a:solidFill>
              <a:srgbClr val="7F8084"/>
            </a:solidFill>
            <a:ln w="704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0EE5709-C01C-4E5C-8A44-3D693335A0B4}"/>
                </a:ext>
              </a:extLst>
            </p:cNvPr>
            <p:cNvSpPr/>
            <p:nvPr/>
          </p:nvSpPr>
          <p:spPr>
            <a:xfrm>
              <a:off x="3609495" y="3328279"/>
              <a:ext cx="148271" cy="211815"/>
            </a:xfrm>
            <a:custGeom>
              <a:avLst/>
              <a:gdLst>
                <a:gd name="connsiteX0" fmla="*/ 150071 w 148270"/>
                <a:gd name="connsiteY0" fmla="*/ 209380 h 211815"/>
                <a:gd name="connsiteX1" fmla="*/ 125359 w 148270"/>
                <a:gd name="connsiteY1" fmla="*/ 209380 h 211815"/>
                <a:gd name="connsiteX2" fmla="*/ 125359 w 148270"/>
                <a:gd name="connsiteY2" fmla="*/ 115475 h 211815"/>
                <a:gd name="connsiteX3" fmla="*/ 29336 w 148270"/>
                <a:gd name="connsiteY3" fmla="*/ 115475 h 211815"/>
                <a:gd name="connsiteX4" fmla="*/ 29336 w 148270"/>
                <a:gd name="connsiteY4" fmla="*/ 208673 h 211815"/>
                <a:gd name="connsiteX5" fmla="*/ 3919 w 148270"/>
                <a:gd name="connsiteY5" fmla="*/ 208673 h 211815"/>
                <a:gd name="connsiteX6" fmla="*/ 3919 w 148270"/>
                <a:gd name="connsiteY6" fmla="*/ 3919 h 211815"/>
                <a:gd name="connsiteX7" fmla="*/ 28630 w 148270"/>
                <a:gd name="connsiteY7" fmla="*/ 3919 h 211815"/>
                <a:gd name="connsiteX8" fmla="*/ 28630 w 148270"/>
                <a:gd name="connsiteY8" fmla="*/ 89351 h 211815"/>
                <a:gd name="connsiteX9" fmla="*/ 123947 w 148270"/>
                <a:gd name="connsiteY9" fmla="*/ 89351 h 211815"/>
                <a:gd name="connsiteX10" fmla="*/ 123947 w 148270"/>
                <a:gd name="connsiteY10" fmla="*/ 3919 h 211815"/>
                <a:gd name="connsiteX11" fmla="*/ 150071 w 148270"/>
                <a:gd name="connsiteY11" fmla="*/ 3919 h 211815"/>
                <a:gd name="connsiteX12" fmla="*/ 150071 w 148270"/>
                <a:gd name="connsiteY12" fmla="*/ 209380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270" h="211815">
                  <a:moveTo>
                    <a:pt x="150071" y="209380"/>
                  </a:moveTo>
                  <a:cubicBezTo>
                    <a:pt x="141599" y="209380"/>
                    <a:pt x="133832" y="209380"/>
                    <a:pt x="125359" y="209380"/>
                  </a:cubicBezTo>
                  <a:cubicBezTo>
                    <a:pt x="125359" y="178313"/>
                    <a:pt x="125359" y="147247"/>
                    <a:pt x="125359" y="115475"/>
                  </a:cubicBezTo>
                  <a:cubicBezTo>
                    <a:pt x="92881" y="115475"/>
                    <a:pt x="62521" y="115475"/>
                    <a:pt x="29336" y="115475"/>
                  </a:cubicBezTo>
                  <a:cubicBezTo>
                    <a:pt x="29336" y="146541"/>
                    <a:pt x="29336" y="177607"/>
                    <a:pt x="29336" y="208673"/>
                  </a:cubicBezTo>
                  <a:cubicBezTo>
                    <a:pt x="20158" y="208673"/>
                    <a:pt x="12391" y="208673"/>
                    <a:pt x="3919" y="208673"/>
                  </a:cubicBezTo>
                  <a:cubicBezTo>
                    <a:pt x="3919" y="140186"/>
                    <a:pt x="3919" y="72405"/>
                    <a:pt x="3919" y="3919"/>
                  </a:cubicBezTo>
                  <a:cubicBezTo>
                    <a:pt x="11685" y="3919"/>
                    <a:pt x="19452" y="3919"/>
                    <a:pt x="28630" y="3919"/>
                  </a:cubicBezTo>
                  <a:cubicBezTo>
                    <a:pt x="28630" y="32161"/>
                    <a:pt x="28630" y="60403"/>
                    <a:pt x="28630" y="89351"/>
                  </a:cubicBezTo>
                  <a:cubicBezTo>
                    <a:pt x="61109" y="89351"/>
                    <a:pt x="91469" y="89351"/>
                    <a:pt x="123947" y="89351"/>
                  </a:cubicBezTo>
                  <a:cubicBezTo>
                    <a:pt x="123947" y="61109"/>
                    <a:pt x="123947" y="32867"/>
                    <a:pt x="123947" y="3919"/>
                  </a:cubicBezTo>
                  <a:cubicBezTo>
                    <a:pt x="133126" y="3919"/>
                    <a:pt x="140893" y="3919"/>
                    <a:pt x="150071" y="3919"/>
                  </a:cubicBezTo>
                  <a:cubicBezTo>
                    <a:pt x="150071" y="72405"/>
                    <a:pt x="150071" y="140186"/>
                    <a:pt x="150071" y="209380"/>
                  </a:cubicBezTo>
                  <a:close/>
                </a:path>
              </a:pathLst>
            </a:custGeom>
            <a:solidFill>
              <a:srgbClr val="7F8084"/>
            </a:solidFill>
            <a:ln w="7049"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1A37E9A0-EC12-41B3-9AFC-602A9C44BC5D}"/>
                </a:ext>
              </a:extLst>
            </p:cNvPr>
            <p:cNvSpPr/>
            <p:nvPr/>
          </p:nvSpPr>
          <p:spPr>
            <a:xfrm>
              <a:off x="4547131" y="3327926"/>
              <a:ext cx="183573" cy="211815"/>
            </a:xfrm>
            <a:custGeom>
              <a:avLst/>
              <a:gdLst>
                <a:gd name="connsiteX0" fmla="*/ 179725 w 183573"/>
                <a:gd name="connsiteY0" fmla="*/ 209733 h 211815"/>
                <a:gd name="connsiteX1" fmla="*/ 153602 w 183573"/>
                <a:gd name="connsiteY1" fmla="*/ 209733 h 211815"/>
                <a:gd name="connsiteX2" fmla="*/ 135244 w 183573"/>
                <a:gd name="connsiteY2" fmla="*/ 158191 h 211815"/>
                <a:gd name="connsiteX3" fmla="*/ 119711 w 183573"/>
                <a:gd name="connsiteY3" fmla="*/ 146894 h 211815"/>
                <a:gd name="connsiteX4" fmla="*/ 63933 w 183573"/>
                <a:gd name="connsiteY4" fmla="*/ 146894 h 211815"/>
                <a:gd name="connsiteX5" fmla="*/ 48400 w 183573"/>
                <a:gd name="connsiteY5" fmla="*/ 157485 h 211815"/>
                <a:gd name="connsiteX6" fmla="*/ 35691 w 183573"/>
                <a:gd name="connsiteY6" fmla="*/ 194199 h 211815"/>
                <a:gd name="connsiteX7" fmla="*/ 13097 w 183573"/>
                <a:gd name="connsiteY7" fmla="*/ 210438 h 211815"/>
                <a:gd name="connsiteX8" fmla="*/ 3919 w 183573"/>
                <a:gd name="connsiteY8" fmla="*/ 210438 h 211815"/>
                <a:gd name="connsiteX9" fmla="*/ 6037 w 183573"/>
                <a:gd name="connsiteY9" fmla="*/ 201260 h 211815"/>
                <a:gd name="connsiteX10" fmla="*/ 76642 w 183573"/>
                <a:gd name="connsiteY10" fmla="*/ 12744 h 211815"/>
                <a:gd name="connsiteX11" fmla="*/ 90763 w 183573"/>
                <a:gd name="connsiteY11" fmla="*/ 4272 h 211815"/>
                <a:gd name="connsiteX12" fmla="*/ 108414 w 183573"/>
                <a:gd name="connsiteY12" fmla="*/ 12038 h 211815"/>
                <a:gd name="connsiteX13" fmla="*/ 179725 w 183573"/>
                <a:gd name="connsiteY13" fmla="*/ 203378 h 211815"/>
                <a:gd name="connsiteX14" fmla="*/ 179725 w 183573"/>
                <a:gd name="connsiteY14" fmla="*/ 209733 h 211815"/>
                <a:gd name="connsiteX15" fmla="*/ 123241 w 183573"/>
                <a:gd name="connsiteY15" fmla="*/ 123594 h 211815"/>
                <a:gd name="connsiteX16" fmla="*/ 91469 w 183573"/>
                <a:gd name="connsiteY16" fmla="*/ 33220 h 211815"/>
                <a:gd name="connsiteX17" fmla="*/ 61109 w 183573"/>
                <a:gd name="connsiteY17" fmla="*/ 123594 h 211815"/>
                <a:gd name="connsiteX18" fmla="*/ 123241 w 183573"/>
                <a:gd name="connsiteY18" fmla="*/ 12359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3573" h="211815">
                  <a:moveTo>
                    <a:pt x="179725" y="209733"/>
                  </a:moveTo>
                  <a:cubicBezTo>
                    <a:pt x="171253" y="209733"/>
                    <a:pt x="162780" y="209733"/>
                    <a:pt x="153602" y="209733"/>
                  </a:cubicBezTo>
                  <a:cubicBezTo>
                    <a:pt x="147247" y="192787"/>
                    <a:pt x="140893" y="175136"/>
                    <a:pt x="135244" y="158191"/>
                  </a:cubicBezTo>
                  <a:cubicBezTo>
                    <a:pt x="132420" y="149718"/>
                    <a:pt x="128890" y="146894"/>
                    <a:pt x="119711" y="146894"/>
                  </a:cubicBezTo>
                  <a:cubicBezTo>
                    <a:pt x="101354" y="147600"/>
                    <a:pt x="82290" y="147600"/>
                    <a:pt x="63933" y="146894"/>
                  </a:cubicBezTo>
                  <a:cubicBezTo>
                    <a:pt x="55460" y="146894"/>
                    <a:pt x="50518" y="149012"/>
                    <a:pt x="48400" y="157485"/>
                  </a:cubicBezTo>
                  <a:cubicBezTo>
                    <a:pt x="44870" y="170194"/>
                    <a:pt x="38515" y="181491"/>
                    <a:pt x="35691" y="194199"/>
                  </a:cubicBezTo>
                  <a:cubicBezTo>
                    <a:pt x="32867" y="206908"/>
                    <a:pt x="25806" y="212557"/>
                    <a:pt x="13097" y="210438"/>
                  </a:cubicBezTo>
                  <a:cubicBezTo>
                    <a:pt x="10273" y="209733"/>
                    <a:pt x="7449" y="210438"/>
                    <a:pt x="3919" y="210438"/>
                  </a:cubicBezTo>
                  <a:cubicBezTo>
                    <a:pt x="4625" y="206908"/>
                    <a:pt x="4625" y="204084"/>
                    <a:pt x="6037" y="201260"/>
                  </a:cubicBezTo>
                  <a:cubicBezTo>
                    <a:pt x="29336" y="138421"/>
                    <a:pt x="53342" y="75583"/>
                    <a:pt x="76642" y="12744"/>
                  </a:cubicBezTo>
                  <a:cubicBezTo>
                    <a:pt x="79466" y="5684"/>
                    <a:pt x="82996" y="2859"/>
                    <a:pt x="90763" y="4272"/>
                  </a:cubicBezTo>
                  <a:cubicBezTo>
                    <a:pt x="97117" y="4978"/>
                    <a:pt x="104178" y="2153"/>
                    <a:pt x="108414" y="12038"/>
                  </a:cubicBezTo>
                  <a:cubicBezTo>
                    <a:pt x="131714" y="75583"/>
                    <a:pt x="155720" y="139127"/>
                    <a:pt x="179725" y="203378"/>
                  </a:cubicBezTo>
                  <a:cubicBezTo>
                    <a:pt x="179725" y="204790"/>
                    <a:pt x="179725" y="207614"/>
                    <a:pt x="179725" y="209733"/>
                  </a:cubicBezTo>
                  <a:close/>
                  <a:moveTo>
                    <a:pt x="123241" y="123594"/>
                  </a:moveTo>
                  <a:cubicBezTo>
                    <a:pt x="112651" y="93234"/>
                    <a:pt x="102766" y="64992"/>
                    <a:pt x="91469" y="33220"/>
                  </a:cubicBezTo>
                  <a:cubicBezTo>
                    <a:pt x="80878" y="64992"/>
                    <a:pt x="70993" y="93940"/>
                    <a:pt x="61109" y="123594"/>
                  </a:cubicBezTo>
                  <a:cubicBezTo>
                    <a:pt x="82996" y="123594"/>
                    <a:pt x="102060" y="123594"/>
                    <a:pt x="123241" y="123594"/>
                  </a:cubicBezTo>
                  <a:close/>
                </a:path>
              </a:pathLst>
            </a:custGeom>
            <a:solidFill>
              <a:srgbClr val="7F8084"/>
            </a:solidFill>
            <a:ln w="7049"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1316EF3-F5CD-46B1-999F-6DB3594C5D95}"/>
                </a:ext>
              </a:extLst>
            </p:cNvPr>
            <p:cNvSpPr/>
            <p:nvPr/>
          </p:nvSpPr>
          <p:spPr>
            <a:xfrm>
              <a:off x="4115734" y="3328985"/>
              <a:ext cx="112968" cy="211815"/>
            </a:xfrm>
            <a:custGeom>
              <a:avLst/>
              <a:gdLst>
                <a:gd name="connsiteX0" fmla="*/ 3919 w 112968"/>
                <a:gd name="connsiteY0" fmla="*/ 208673 h 211815"/>
                <a:gd name="connsiteX1" fmla="*/ 3919 w 112968"/>
                <a:gd name="connsiteY1" fmla="*/ 3919 h 211815"/>
                <a:gd name="connsiteX2" fmla="*/ 111238 w 112968"/>
                <a:gd name="connsiteY2" fmla="*/ 3919 h 211815"/>
                <a:gd name="connsiteX3" fmla="*/ 111238 w 112968"/>
                <a:gd name="connsiteY3" fmla="*/ 26512 h 211815"/>
                <a:gd name="connsiteX4" fmla="*/ 30042 w 112968"/>
                <a:gd name="connsiteY4" fmla="*/ 26512 h 211815"/>
                <a:gd name="connsiteX5" fmla="*/ 30042 w 112968"/>
                <a:gd name="connsiteY5" fmla="*/ 89351 h 211815"/>
                <a:gd name="connsiteX6" fmla="*/ 106296 w 112968"/>
                <a:gd name="connsiteY6" fmla="*/ 89351 h 211815"/>
                <a:gd name="connsiteX7" fmla="*/ 106296 w 112968"/>
                <a:gd name="connsiteY7" fmla="*/ 113357 h 211815"/>
                <a:gd name="connsiteX8" fmla="*/ 30042 w 112968"/>
                <a:gd name="connsiteY8" fmla="*/ 113357 h 211815"/>
                <a:gd name="connsiteX9" fmla="*/ 30042 w 112968"/>
                <a:gd name="connsiteY9" fmla="*/ 185374 h 211815"/>
                <a:gd name="connsiteX10" fmla="*/ 111238 w 112968"/>
                <a:gd name="connsiteY10" fmla="*/ 185374 h 211815"/>
                <a:gd name="connsiteX11" fmla="*/ 111238 w 112968"/>
                <a:gd name="connsiteY11" fmla="*/ 207967 h 211815"/>
                <a:gd name="connsiteX12" fmla="*/ 3919 w 112968"/>
                <a:gd name="connsiteY12" fmla="*/ 208673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968" h="211815">
                  <a:moveTo>
                    <a:pt x="3919" y="208673"/>
                  </a:moveTo>
                  <a:cubicBezTo>
                    <a:pt x="3919" y="140186"/>
                    <a:pt x="3919" y="72405"/>
                    <a:pt x="3919" y="3919"/>
                  </a:cubicBezTo>
                  <a:cubicBezTo>
                    <a:pt x="39927" y="3919"/>
                    <a:pt x="75230" y="3919"/>
                    <a:pt x="111238" y="3919"/>
                  </a:cubicBezTo>
                  <a:cubicBezTo>
                    <a:pt x="111238" y="10979"/>
                    <a:pt x="111238" y="18040"/>
                    <a:pt x="111238" y="26512"/>
                  </a:cubicBezTo>
                  <a:cubicBezTo>
                    <a:pt x="84408" y="26512"/>
                    <a:pt x="57578" y="26512"/>
                    <a:pt x="30042" y="26512"/>
                  </a:cubicBezTo>
                  <a:cubicBezTo>
                    <a:pt x="30042" y="47694"/>
                    <a:pt x="30042" y="67463"/>
                    <a:pt x="30042" y="89351"/>
                  </a:cubicBezTo>
                  <a:cubicBezTo>
                    <a:pt x="55460" y="89351"/>
                    <a:pt x="80172" y="89351"/>
                    <a:pt x="106296" y="89351"/>
                  </a:cubicBezTo>
                  <a:cubicBezTo>
                    <a:pt x="106296" y="97823"/>
                    <a:pt x="106296" y="104884"/>
                    <a:pt x="106296" y="113357"/>
                  </a:cubicBezTo>
                  <a:cubicBezTo>
                    <a:pt x="80878" y="113357"/>
                    <a:pt x="56166" y="113357"/>
                    <a:pt x="30042" y="113357"/>
                  </a:cubicBezTo>
                  <a:cubicBezTo>
                    <a:pt x="30042" y="137362"/>
                    <a:pt x="30042" y="160662"/>
                    <a:pt x="30042" y="185374"/>
                  </a:cubicBezTo>
                  <a:cubicBezTo>
                    <a:pt x="56872" y="185374"/>
                    <a:pt x="83702" y="185374"/>
                    <a:pt x="111238" y="185374"/>
                  </a:cubicBezTo>
                  <a:cubicBezTo>
                    <a:pt x="111238" y="193846"/>
                    <a:pt x="111238" y="200201"/>
                    <a:pt x="111238" y="207967"/>
                  </a:cubicBezTo>
                  <a:cubicBezTo>
                    <a:pt x="75936" y="208673"/>
                    <a:pt x="39927" y="208673"/>
                    <a:pt x="3919" y="208673"/>
                  </a:cubicBezTo>
                  <a:close/>
                </a:path>
              </a:pathLst>
            </a:custGeom>
            <a:solidFill>
              <a:srgbClr val="7F8084"/>
            </a:solidFill>
            <a:ln w="7049"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B8975C8-7DB4-4F4A-A3F6-5786740046DF}"/>
                </a:ext>
              </a:extLst>
            </p:cNvPr>
            <p:cNvSpPr/>
            <p:nvPr/>
          </p:nvSpPr>
          <p:spPr>
            <a:xfrm>
              <a:off x="5467116" y="3326161"/>
              <a:ext cx="148271" cy="211815"/>
            </a:xfrm>
            <a:custGeom>
              <a:avLst/>
              <a:gdLst>
                <a:gd name="connsiteX0" fmla="*/ 149365 w 148270"/>
                <a:gd name="connsiteY0" fmla="*/ 3919 h 211815"/>
                <a:gd name="connsiteX1" fmla="*/ 149365 w 148270"/>
                <a:gd name="connsiteY1" fmla="*/ 26512 h 211815"/>
                <a:gd name="connsiteX2" fmla="*/ 90057 w 148270"/>
                <a:gd name="connsiteY2" fmla="*/ 26512 h 211815"/>
                <a:gd name="connsiteX3" fmla="*/ 90057 w 148270"/>
                <a:gd name="connsiteY3" fmla="*/ 207967 h 211815"/>
                <a:gd name="connsiteX4" fmla="*/ 63227 w 148270"/>
                <a:gd name="connsiteY4" fmla="*/ 207967 h 211815"/>
                <a:gd name="connsiteX5" fmla="*/ 63227 w 148270"/>
                <a:gd name="connsiteY5" fmla="*/ 27218 h 211815"/>
                <a:gd name="connsiteX6" fmla="*/ 3919 w 148270"/>
                <a:gd name="connsiteY6" fmla="*/ 27218 h 211815"/>
                <a:gd name="connsiteX7" fmla="*/ 3919 w 148270"/>
                <a:gd name="connsiteY7" fmla="*/ 3919 h 211815"/>
                <a:gd name="connsiteX8" fmla="*/ 149365 w 148270"/>
                <a:gd name="connsiteY8" fmla="*/ 3919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70" h="211815">
                  <a:moveTo>
                    <a:pt x="149365" y="3919"/>
                  </a:moveTo>
                  <a:cubicBezTo>
                    <a:pt x="149365" y="11685"/>
                    <a:pt x="149365" y="18746"/>
                    <a:pt x="149365" y="26512"/>
                  </a:cubicBezTo>
                  <a:cubicBezTo>
                    <a:pt x="129596" y="26512"/>
                    <a:pt x="110532" y="26512"/>
                    <a:pt x="90057" y="26512"/>
                  </a:cubicBezTo>
                  <a:cubicBezTo>
                    <a:pt x="90057" y="87939"/>
                    <a:pt x="90057" y="147247"/>
                    <a:pt x="90057" y="207967"/>
                  </a:cubicBezTo>
                  <a:cubicBezTo>
                    <a:pt x="80878" y="207967"/>
                    <a:pt x="72405" y="207967"/>
                    <a:pt x="63227" y="207967"/>
                  </a:cubicBezTo>
                  <a:cubicBezTo>
                    <a:pt x="63227" y="147953"/>
                    <a:pt x="63227" y="88645"/>
                    <a:pt x="63227" y="27218"/>
                  </a:cubicBezTo>
                  <a:cubicBezTo>
                    <a:pt x="43457" y="27218"/>
                    <a:pt x="23688" y="27218"/>
                    <a:pt x="3919" y="27218"/>
                  </a:cubicBezTo>
                  <a:cubicBezTo>
                    <a:pt x="3919" y="18746"/>
                    <a:pt x="3919" y="11685"/>
                    <a:pt x="3919" y="3919"/>
                  </a:cubicBezTo>
                  <a:cubicBezTo>
                    <a:pt x="51930" y="3919"/>
                    <a:pt x="99941" y="3919"/>
                    <a:pt x="149365" y="3919"/>
                  </a:cubicBezTo>
                  <a:close/>
                </a:path>
              </a:pathLst>
            </a:custGeom>
            <a:solidFill>
              <a:srgbClr val="7F8084"/>
            </a:solidFill>
            <a:ln w="7049"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1F6AC31E-BB16-4571-B2C1-16F48CFEFA31}"/>
                </a:ext>
              </a:extLst>
            </p:cNvPr>
            <p:cNvSpPr/>
            <p:nvPr/>
          </p:nvSpPr>
          <p:spPr>
            <a:xfrm>
              <a:off x="5060430" y="3326161"/>
              <a:ext cx="112968" cy="211815"/>
            </a:xfrm>
            <a:custGeom>
              <a:avLst/>
              <a:gdLst>
                <a:gd name="connsiteX0" fmla="*/ 111238 w 112968"/>
                <a:gd name="connsiteY0" fmla="*/ 185374 h 211815"/>
                <a:gd name="connsiteX1" fmla="*/ 111238 w 112968"/>
                <a:gd name="connsiteY1" fmla="*/ 208673 h 211815"/>
                <a:gd name="connsiteX2" fmla="*/ 3919 w 112968"/>
                <a:gd name="connsiteY2" fmla="*/ 208673 h 211815"/>
                <a:gd name="connsiteX3" fmla="*/ 3919 w 112968"/>
                <a:gd name="connsiteY3" fmla="*/ 3919 h 211815"/>
                <a:gd name="connsiteX4" fmla="*/ 27924 w 112968"/>
                <a:gd name="connsiteY4" fmla="*/ 3919 h 211815"/>
                <a:gd name="connsiteX5" fmla="*/ 27924 w 112968"/>
                <a:gd name="connsiteY5" fmla="*/ 185374 h 211815"/>
                <a:gd name="connsiteX6" fmla="*/ 111238 w 112968"/>
                <a:gd name="connsiteY6" fmla="*/ 185374 h 2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68" h="211815">
                  <a:moveTo>
                    <a:pt x="111238" y="185374"/>
                  </a:moveTo>
                  <a:cubicBezTo>
                    <a:pt x="111238" y="195258"/>
                    <a:pt x="111238" y="201613"/>
                    <a:pt x="111238" y="208673"/>
                  </a:cubicBezTo>
                  <a:cubicBezTo>
                    <a:pt x="75230" y="208673"/>
                    <a:pt x="40633" y="208673"/>
                    <a:pt x="3919" y="208673"/>
                  </a:cubicBezTo>
                  <a:cubicBezTo>
                    <a:pt x="3919" y="140893"/>
                    <a:pt x="3919" y="72406"/>
                    <a:pt x="3919" y="3919"/>
                  </a:cubicBezTo>
                  <a:cubicBezTo>
                    <a:pt x="12391" y="3919"/>
                    <a:pt x="19452" y="3919"/>
                    <a:pt x="27924" y="3919"/>
                  </a:cubicBezTo>
                  <a:cubicBezTo>
                    <a:pt x="27924" y="63933"/>
                    <a:pt x="27924" y="123947"/>
                    <a:pt x="27924" y="185374"/>
                  </a:cubicBezTo>
                  <a:cubicBezTo>
                    <a:pt x="56166" y="185374"/>
                    <a:pt x="82996" y="185374"/>
                    <a:pt x="111238" y="185374"/>
                  </a:cubicBezTo>
                  <a:close/>
                </a:path>
              </a:pathLst>
            </a:custGeom>
            <a:solidFill>
              <a:srgbClr val="7F8084"/>
            </a:solidFill>
            <a:ln w="7049"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EF2442E-8CB5-4642-BB75-45E459065222}"/>
                </a:ext>
              </a:extLst>
            </p:cNvPr>
            <p:cNvSpPr/>
            <p:nvPr/>
          </p:nvSpPr>
          <p:spPr>
            <a:xfrm>
              <a:off x="4830293" y="2759237"/>
              <a:ext cx="247118" cy="458933"/>
            </a:xfrm>
            <a:custGeom>
              <a:avLst/>
              <a:gdLst>
                <a:gd name="connsiteX0" fmla="*/ 190987 w 247117"/>
                <a:gd name="connsiteY0" fmla="*/ 375266 h 458933"/>
                <a:gd name="connsiteX1" fmla="*/ 219229 w 247117"/>
                <a:gd name="connsiteY1" fmla="*/ 371736 h 458933"/>
                <a:gd name="connsiteX2" fmla="*/ 246059 w 247117"/>
                <a:gd name="connsiteY2" fmla="*/ 363263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266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266"/>
                  </a:moveTo>
                  <a:cubicBezTo>
                    <a:pt x="200872" y="375266"/>
                    <a:pt x="210050" y="373854"/>
                    <a:pt x="219229" y="371736"/>
                  </a:cubicBezTo>
                  <a:cubicBezTo>
                    <a:pt x="228408" y="369618"/>
                    <a:pt x="236880" y="366794"/>
                    <a:pt x="246059" y="363263"/>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1736"/>
                    <a:pt x="179690" y="375266"/>
                    <a:pt x="190987" y="375266"/>
                  </a:cubicBezTo>
                  <a:close/>
                </a:path>
              </a:pathLst>
            </a:custGeom>
            <a:solidFill>
              <a:srgbClr val="7F8084"/>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1DC7CDC-64E9-47CA-BA0F-6314C66205B5}"/>
                </a:ext>
              </a:extLst>
            </p:cNvPr>
            <p:cNvSpPr/>
            <p:nvPr/>
          </p:nvSpPr>
          <p:spPr>
            <a:xfrm>
              <a:off x="5195321" y="2701340"/>
              <a:ext cx="112968" cy="515417"/>
            </a:xfrm>
            <a:custGeom>
              <a:avLst/>
              <a:gdLst>
                <a:gd name="connsiteX0" fmla="*/ 5295 w 112968"/>
                <a:gd name="connsiteY0" fmla="*/ 53307 h 515417"/>
                <a:gd name="connsiteX1" fmla="*/ 9532 w 112968"/>
                <a:gd name="connsiteY1" fmla="*/ 30007 h 515417"/>
                <a:gd name="connsiteX2" fmla="*/ 20829 w 112968"/>
                <a:gd name="connsiteY2" fmla="*/ 15180 h 515417"/>
                <a:gd name="connsiteX3" fmla="*/ 38480 w 112968"/>
                <a:gd name="connsiteY3" fmla="*/ 7414 h 515417"/>
                <a:gd name="connsiteX4" fmla="*/ 59661 w 112968"/>
                <a:gd name="connsiteY4" fmla="*/ 5295 h 515417"/>
                <a:gd name="connsiteX5" fmla="*/ 80843 w 112968"/>
                <a:gd name="connsiteY5" fmla="*/ 7414 h 515417"/>
                <a:gd name="connsiteX6" fmla="*/ 97788 w 112968"/>
                <a:gd name="connsiteY6" fmla="*/ 15180 h 515417"/>
                <a:gd name="connsiteX7" fmla="*/ 109791 w 112968"/>
                <a:gd name="connsiteY7" fmla="*/ 30007 h 515417"/>
                <a:gd name="connsiteX8" fmla="*/ 114027 w 112968"/>
                <a:gd name="connsiteY8" fmla="*/ 53307 h 515417"/>
                <a:gd name="connsiteX9" fmla="*/ 109791 w 112968"/>
                <a:gd name="connsiteY9" fmla="*/ 76607 h 515417"/>
                <a:gd name="connsiteX10" fmla="*/ 97788 w 112968"/>
                <a:gd name="connsiteY10" fmla="*/ 92140 h 515417"/>
                <a:gd name="connsiteX11" fmla="*/ 80843 w 112968"/>
                <a:gd name="connsiteY11" fmla="*/ 100612 h 515417"/>
                <a:gd name="connsiteX12" fmla="*/ 59661 w 112968"/>
                <a:gd name="connsiteY12" fmla="*/ 102730 h 515417"/>
                <a:gd name="connsiteX13" fmla="*/ 38480 w 112968"/>
                <a:gd name="connsiteY13" fmla="*/ 100612 h 515417"/>
                <a:gd name="connsiteX14" fmla="*/ 20829 w 112968"/>
                <a:gd name="connsiteY14" fmla="*/ 92140 h 515417"/>
                <a:gd name="connsiteX15" fmla="*/ 9532 w 112968"/>
                <a:gd name="connsiteY15" fmla="*/ 76607 h 515417"/>
                <a:gd name="connsiteX16" fmla="*/ 5295 w 112968"/>
                <a:gd name="connsiteY16" fmla="*/ 53307 h 515417"/>
                <a:gd name="connsiteX17" fmla="*/ 109085 w 112968"/>
                <a:gd name="connsiteY17" fmla="*/ 512946 h 515417"/>
                <a:gd name="connsiteX18" fmla="*/ 9532 w 112968"/>
                <a:gd name="connsiteY18" fmla="*/ 512946 h 515417"/>
                <a:gd name="connsiteX19" fmla="*/ 9532 w 112968"/>
                <a:gd name="connsiteY19" fmla="*/ 147918 h 515417"/>
                <a:gd name="connsiteX20" fmla="*/ 109085 w 112968"/>
                <a:gd name="connsiteY20" fmla="*/ 147918 h 515417"/>
                <a:gd name="connsiteX21" fmla="*/ 109085 w 112968"/>
                <a:gd name="connsiteY21" fmla="*/ 512946 h 5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15417">
                  <a:moveTo>
                    <a:pt x="5295" y="53307"/>
                  </a:moveTo>
                  <a:cubicBezTo>
                    <a:pt x="5295" y="44128"/>
                    <a:pt x="6708" y="36362"/>
                    <a:pt x="9532" y="30007"/>
                  </a:cubicBezTo>
                  <a:cubicBezTo>
                    <a:pt x="12356" y="23653"/>
                    <a:pt x="16592" y="18710"/>
                    <a:pt x="20829" y="15180"/>
                  </a:cubicBezTo>
                  <a:cubicBezTo>
                    <a:pt x="25771" y="11650"/>
                    <a:pt x="31419" y="8826"/>
                    <a:pt x="38480" y="7414"/>
                  </a:cubicBezTo>
                  <a:cubicBezTo>
                    <a:pt x="45540" y="6001"/>
                    <a:pt x="51895" y="5295"/>
                    <a:pt x="59661" y="5295"/>
                  </a:cubicBezTo>
                  <a:cubicBezTo>
                    <a:pt x="67428" y="5295"/>
                    <a:pt x="73782" y="6001"/>
                    <a:pt x="80843" y="7414"/>
                  </a:cubicBezTo>
                  <a:cubicBezTo>
                    <a:pt x="87903" y="8826"/>
                    <a:pt x="92846" y="11650"/>
                    <a:pt x="97788" y="15180"/>
                  </a:cubicBezTo>
                  <a:cubicBezTo>
                    <a:pt x="102731" y="18710"/>
                    <a:pt x="106967" y="23653"/>
                    <a:pt x="109791" y="30007"/>
                  </a:cubicBezTo>
                  <a:cubicBezTo>
                    <a:pt x="112615" y="36362"/>
                    <a:pt x="114027" y="44128"/>
                    <a:pt x="114027" y="53307"/>
                  </a:cubicBezTo>
                  <a:cubicBezTo>
                    <a:pt x="114027" y="62486"/>
                    <a:pt x="112615" y="70252"/>
                    <a:pt x="109791" y="76607"/>
                  </a:cubicBezTo>
                  <a:cubicBezTo>
                    <a:pt x="106967" y="82961"/>
                    <a:pt x="102731" y="87903"/>
                    <a:pt x="97788" y="92140"/>
                  </a:cubicBezTo>
                  <a:cubicBezTo>
                    <a:pt x="92846" y="95670"/>
                    <a:pt x="87197" y="98494"/>
                    <a:pt x="80843" y="100612"/>
                  </a:cubicBezTo>
                  <a:cubicBezTo>
                    <a:pt x="74489" y="102730"/>
                    <a:pt x="67428" y="102730"/>
                    <a:pt x="59661" y="102730"/>
                  </a:cubicBezTo>
                  <a:cubicBezTo>
                    <a:pt x="51895" y="102730"/>
                    <a:pt x="45540" y="102024"/>
                    <a:pt x="38480" y="100612"/>
                  </a:cubicBezTo>
                  <a:cubicBezTo>
                    <a:pt x="31419" y="99200"/>
                    <a:pt x="25771" y="96376"/>
                    <a:pt x="20829" y="92140"/>
                  </a:cubicBezTo>
                  <a:cubicBezTo>
                    <a:pt x="15886" y="88609"/>
                    <a:pt x="12356" y="82961"/>
                    <a:pt x="9532" y="76607"/>
                  </a:cubicBezTo>
                  <a:cubicBezTo>
                    <a:pt x="6708" y="70252"/>
                    <a:pt x="5295" y="62486"/>
                    <a:pt x="5295" y="53307"/>
                  </a:cubicBezTo>
                  <a:close/>
                  <a:moveTo>
                    <a:pt x="109085" y="512946"/>
                  </a:moveTo>
                  <a:lnTo>
                    <a:pt x="9532" y="512946"/>
                  </a:lnTo>
                  <a:lnTo>
                    <a:pt x="9532" y="147918"/>
                  </a:lnTo>
                  <a:lnTo>
                    <a:pt x="109085" y="147918"/>
                  </a:lnTo>
                  <a:lnTo>
                    <a:pt x="109085" y="512946"/>
                  </a:lnTo>
                  <a:close/>
                </a:path>
              </a:pathLst>
            </a:custGeom>
            <a:solidFill>
              <a:srgbClr val="7F8084"/>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9DBFAA4B-AC5E-4787-9F98-6207AF44F3CD}"/>
                </a:ext>
              </a:extLst>
            </p:cNvPr>
            <p:cNvSpPr/>
            <p:nvPr/>
          </p:nvSpPr>
          <p:spPr>
            <a:xfrm>
              <a:off x="3900423" y="2753588"/>
              <a:ext cx="247118" cy="458933"/>
            </a:xfrm>
            <a:custGeom>
              <a:avLst/>
              <a:gdLst>
                <a:gd name="connsiteX0" fmla="*/ 190987 w 247117"/>
                <a:gd name="connsiteY0" fmla="*/ 375972 h 458933"/>
                <a:gd name="connsiteX1" fmla="*/ 219229 w 247117"/>
                <a:gd name="connsiteY1" fmla="*/ 372442 h 458933"/>
                <a:gd name="connsiteX2" fmla="*/ 246059 w 247117"/>
                <a:gd name="connsiteY2" fmla="*/ 363969 h 458933"/>
                <a:gd name="connsiteX3" fmla="*/ 246059 w 247117"/>
                <a:gd name="connsiteY3" fmla="*/ 438105 h 458933"/>
                <a:gd name="connsiteX4" fmla="*/ 211462 w 247117"/>
                <a:gd name="connsiteY4" fmla="*/ 450108 h 458933"/>
                <a:gd name="connsiteX5" fmla="*/ 166275 w 247117"/>
                <a:gd name="connsiteY5" fmla="*/ 455050 h 458933"/>
                <a:gd name="connsiteX6" fmla="*/ 121794 w 247117"/>
                <a:gd name="connsiteY6" fmla="*/ 449402 h 458933"/>
                <a:gd name="connsiteX7" fmla="*/ 85785 w 247117"/>
                <a:gd name="connsiteY7" fmla="*/ 429632 h 458933"/>
                <a:gd name="connsiteX8" fmla="*/ 61779 w 247117"/>
                <a:gd name="connsiteY8" fmla="*/ 392212 h 458933"/>
                <a:gd name="connsiteX9" fmla="*/ 53307 w 247117"/>
                <a:gd name="connsiteY9" fmla="*/ 333609 h 458933"/>
                <a:gd name="connsiteX10" fmla="*/ 53307 w 247117"/>
                <a:gd name="connsiteY10" fmla="*/ 157803 h 458933"/>
                <a:gd name="connsiteX11" fmla="*/ 5295 w 247117"/>
                <a:gd name="connsiteY11" fmla="*/ 157803 h 458933"/>
                <a:gd name="connsiteX12" fmla="*/ 5295 w 247117"/>
                <a:gd name="connsiteY12" fmla="*/ 115439 h 458933"/>
                <a:gd name="connsiteX13" fmla="*/ 60367 w 247117"/>
                <a:gd name="connsiteY13" fmla="*/ 82255 h 458933"/>
                <a:gd name="connsiteX14" fmla="*/ 89316 w 247117"/>
                <a:gd name="connsiteY14" fmla="*/ 5295 h 458933"/>
                <a:gd name="connsiteX15" fmla="*/ 152860 w 247117"/>
                <a:gd name="connsiteY15" fmla="*/ 5295 h 458933"/>
                <a:gd name="connsiteX16" fmla="*/ 152860 w 247117"/>
                <a:gd name="connsiteY16" fmla="*/ 82961 h 458933"/>
                <a:gd name="connsiteX17" fmla="*/ 241823 w 247117"/>
                <a:gd name="connsiteY17" fmla="*/ 82961 h 458933"/>
                <a:gd name="connsiteX18" fmla="*/ 241823 w 247117"/>
                <a:gd name="connsiteY18" fmla="*/ 157803 h 458933"/>
                <a:gd name="connsiteX19" fmla="*/ 152860 w 247117"/>
                <a:gd name="connsiteY19" fmla="*/ 157803 h 458933"/>
                <a:gd name="connsiteX20" fmla="*/ 152860 w 247117"/>
                <a:gd name="connsiteY20" fmla="*/ 333609 h 458933"/>
                <a:gd name="connsiteX21" fmla="*/ 163451 w 247117"/>
                <a:gd name="connsiteY21" fmla="*/ 364676 h 458933"/>
                <a:gd name="connsiteX22" fmla="*/ 190987 w 247117"/>
                <a:gd name="connsiteY22" fmla="*/ 375972 h 45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117" h="458933">
                  <a:moveTo>
                    <a:pt x="190987" y="375972"/>
                  </a:moveTo>
                  <a:cubicBezTo>
                    <a:pt x="200872" y="375972"/>
                    <a:pt x="210050" y="374560"/>
                    <a:pt x="219229" y="372442"/>
                  </a:cubicBezTo>
                  <a:cubicBezTo>
                    <a:pt x="228408" y="370324"/>
                    <a:pt x="236880" y="367500"/>
                    <a:pt x="246059" y="363969"/>
                  </a:cubicBezTo>
                  <a:lnTo>
                    <a:pt x="246059" y="438105"/>
                  </a:lnTo>
                  <a:cubicBezTo>
                    <a:pt x="236880" y="443047"/>
                    <a:pt x="224877" y="446577"/>
                    <a:pt x="211462" y="450108"/>
                  </a:cubicBezTo>
                  <a:cubicBezTo>
                    <a:pt x="197341" y="452932"/>
                    <a:pt x="182514" y="455050"/>
                    <a:pt x="166275" y="455050"/>
                  </a:cubicBezTo>
                  <a:cubicBezTo>
                    <a:pt x="150036" y="455050"/>
                    <a:pt x="135209" y="452932"/>
                    <a:pt x="121794" y="449402"/>
                  </a:cubicBezTo>
                  <a:cubicBezTo>
                    <a:pt x="108379" y="445871"/>
                    <a:pt x="96376" y="439517"/>
                    <a:pt x="85785" y="429632"/>
                  </a:cubicBezTo>
                  <a:cubicBezTo>
                    <a:pt x="75901" y="420454"/>
                    <a:pt x="68134" y="407745"/>
                    <a:pt x="61779" y="392212"/>
                  </a:cubicBezTo>
                  <a:cubicBezTo>
                    <a:pt x="56131" y="376678"/>
                    <a:pt x="53307" y="356909"/>
                    <a:pt x="53307" y="333609"/>
                  </a:cubicBezTo>
                  <a:lnTo>
                    <a:pt x="53307" y="157803"/>
                  </a:lnTo>
                  <a:lnTo>
                    <a:pt x="5295" y="157803"/>
                  </a:lnTo>
                  <a:lnTo>
                    <a:pt x="5295" y="115439"/>
                  </a:lnTo>
                  <a:lnTo>
                    <a:pt x="60367" y="82255"/>
                  </a:lnTo>
                  <a:lnTo>
                    <a:pt x="89316" y="5295"/>
                  </a:lnTo>
                  <a:lnTo>
                    <a:pt x="152860" y="5295"/>
                  </a:lnTo>
                  <a:lnTo>
                    <a:pt x="152860" y="82961"/>
                  </a:lnTo>
                  <a:lnTo>
                    <a:pt x="241823" y="82961"/>
                  </a:lnTo>
                  <a:lnTo>
                    <a:pt x="241823" y="157803"/>
                  </a:lnTo>
                  <a:lnTo>
                    <a:pt x="152860" y="157803"/>
                  </a:lnTo>
                  <a:lnTo>
                    <a:pt x="152860" y="333609"/>
                  </a:lnTo>
                  <a:cubicBezTo>
                    <a:pt x="152860" y="347730"/>
                    <a:pt x="156390" y="358321"/>
                    <a:pt x="163451" y="364676"/>
                  </a:cubicBezTo>
                  <a:cubicBezTo>
                    <a:pt x="170511" y="372442"/>
                    <a:pt x="179690" y="375972"/>
                    <a:pt x="190987" y="375972"/>
                  </a:cubicBezTo>
                  <a:close/>
                </a:path>
              </a:pathLst>
            </a:custGeom>
            <a:solidFill>
              <a:srgbClr val="7F8084"/>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E026C06E-E5ED-4105-A00E-D11A82FF8F9B}"/>
                </a:ext>
              </a:extLst>
            </p:cNvPr>
            <p:cNvSpPr/>
            <p:nvPr/>
          </p:nvSpPr>
          <p:spPr>
            <a:xfrm>
              <a:off x="3534689" y="2720404"/>
              <a:ext cx="296542" cy="501296"/>
            </a:xfrm>
            <a:custGeom>
              <a:avLst/>
              <a:gdLst>
                <a:gd name="connsiteX0" fmla="*/ 297601 w 296541"/>
                <a:gd name="connsiteY0" fmla="*/ 356203 h 501296"/>
                <a:gd name="connsiteX1" fmla="*/ 286304 w 296541"/>
                <a:gd name="connsiteY1" fmla="*/ 414099 h 501296"/>
                <a:gd name="connsiteX2" fmla="*/ 254532 w 296541"/>
                <a:gd name="connsiteY2" fmla="*/ 457874 h 501296"/>
                <a:gd name="connsiteX3" fmla="*/ 202990 w 296541"/>
                <a:gd name="connsiteY3" fmla="*/ 486116 h 501296"/>
                <a:gd name="connsiteX4" fmla="*/ 132385 w 296541"/>
                <a:gd name="connsiteY4" fmla="*/ 496001 h 501296"/>
                <a:gd name="connsiteX5" fmla="*/ 65310 w 296541"/>
                <a:gd name="connsiteY5" fmla="*/ 488941 h 501296"/>
                <a:gd name="connsiteX6" fmla="*/ 5295 w 296541"/>
                <a:gd name="connsiteY6" fmla="*/ 467053 h 501296"/>
                <a:gd name="connsiteX7" fmla="*/ 5295 w 296541"/>
                <a:gd name="connsiteY7" fmla="*/ 373148 h 501296"/>
                <a:gd name="connsiteX8" fmla="*/ 37068 w 296541"/>
                <a:gd name="connsiteY8" fmla="*/ 387975 h 501296"/>
                <a:gd name="connsiteX9" fmla="*/ 69546 w 296541"/>
                <a:gd name="connsiteY9" fmla="*/ 400684 h 501296"/>
                <a:gd name="connsiteX10" fmla="*/ 102730 w 296541"/>
                <a:gd name="connsiteY10" fmla="*/ 409157 h 501296"/>
                <a:gd name="connsiteX11" fmla="*/ 135915 w 296541"/>
                <a:gd name="connsiteY11" fmla="*/ 412687 h 501296"/>
                <a:gd name="connsiteX12" fmla="*/ 164863 w 296541"/>
                <a:gd name="connsiteY12" fmla="*/ 409157 h 501296"/>
                <a:gd name="connsiteX13" fmla="*/ 183926 w 296541"/>
                <a:gd name="connsiteY13" fmla="*/ 398566 h 501296"/>
                <a:gd name="connsiteX14" fmla="*/ 194517 w 296541"/>
                <a:gd name="connsiteY14" fmla="*/ 382327 h 501296"/>
                <a:gd name="connsiteX15" fmla="*/ 198047 w 296541"/>
                <a:gd name="connsiteY15" fmla="*/ 361851 h 501296"/>
                <a:gd name="connsiteX16" fmla="*/ 192399 w 296541"/>
                <a:gd name="connsiteY16" fmla="*/ 337846 h 501296"/>
                <a:gd name="connsiteX17" fmla="*/ 176160 w 296541"/>
                <a:gd name="connsiteY17" fmla="*/ 318782 h 501296"/>
                <a:gd name="connsiteX18" fmla="*/ 151448 w 296541"/>
                <a:gd name="connsiteY18" fmla="*/ 301131 h 501296"/>
                <a:gd name="connsiteX19" fmla="*/ 118970 w 296541"/>
                <a:gd name="connsiteY19" fmla="*/ 283480 h 501296"/>
                <a:gd name="connsiteX20" fmla="*/ 85079 w 296541"/>
                <a:gd name="connsiteY20" fmla="*/ 264416 h 501296"/>
                <a:gd name="connsiteX21" fmla="*/ 49777 w 296541"/>
                <a:gd name="connsiteY21" fmla="*/ 236880 h 501296"/>
                <a:gd name="connsiteX22" fmla="*/ 22241 w 296541"/>
                <a:gd name="connsiteY22" fmla="*/ 197341 h 501296"/>
                <a:gd name="connsiteX23" fmla="*/ 10944 w 296541"/>
                <a:gd name="connsiteY23" fmla="*/ 141563 h 501296"/>
                <a:gd name="connsiteX24" fmla="*/ 21535 w 296541"/>
                <a:gd name="connsiteY24" fmla="*/ 84373 h 501296"/>
                <a:gd name="connsiteX25" fmla="*/ 51895 w 296541"/>
                <a:gd name="connsiteY25" fmla="*/ 41304 h 501296"/>
                <a:gd name="connsiteX26" fmla="*/ 99906 w 296541"/>
                <a:gd name="connsiteY26" fmla="*/ 14474 h 501296"/>
                <a:gd name="connsiteX27" fmla="*/ 162745 w 296541"/>
                <a:gd name="connsiteY27" fmla="*/ 5295 h 501296"/>
                <a:gd name="connsiteX28" fmla="*/ 196635 w 296541"/>
                <a:gd name="connsiteY28" fmla="*/ 7414 h 501296"/>
                <a:gd name="connsiteX29" fmla="*/ 229114 w 296541"/>
                <a:gd name="connsiteY29" fmla="*/ 13768 h 501296"/>
                <a:gd name="connsiteX30" fmla="*/ 261592 w 296541"/>
                <a:gd name="connsiteY30" fmla="*/ 24359 h 501296"/>
                <a:gd name="connsiteX31" fmla="*/ 295483 w 296541"/>
                <a:gd name="connsiteY31" fmla="*/ 38480 h 501296"/>
                <a:gd name="connsiteX32" fmla="*/ 263004 w 296541"/>
                <a:gd name="connsiteY32" fmla="*/ 116852 h 501296"/>
                <a:gd name="connsiteX33" fmla="*/ 235468 w 296541"/>
                <a:gd name="connsiteY33" fmla="*/ 104849 h 501296"/>
                <a:gd name="connsiteX34" fmla="*/ 210756 w 296541"/>
                <a:gd name="connsiteY34" fmla="*/ 96376 h 501296"/>
                <a:gd name="connsiteX35" fmla="*/ 186751 w 296541"/>
                <a:gd name="connsiteY35" fmla="*/ 90728 h 501296"/>
                <a:gd name="connsiteX36" fmla="*/ 163451 w 296541"/>
                <a:gd name="connsiteY36" fmla="*/ 88609 h 501296"/>
                <a:gd name="connsiteX37" fmla="*/ 124618 w 296541"/>
                <a:gd name="connsiteY37" fmla="*/ 102024 h 501296"/>
                <a:gd name="connsiteX38" fmla="*/ 111203 w 296541"/>
                <a:gd name="connsiteY38" fmla="*/ 138033 h 501296"/>
                <a:gd name="connsiteX39" fmla="*/ 115439 w 296541"/>
                <a:gd name="connsiteY39" fmla="*/ 159215 h 501296"/>
                <a:gd name="connsiteX40" fmla="*/ 128854 w 296541"/>
                <a:gd name="connsiteY40" fmla="*/ 176866 h 501296"/>
                <a:gd name="connsiteX41" fmla="*/ 152154 w 296541"/>
                <a:gd name="connsiteY41" fmla="*/ 193811 h 501296"/>
                <a:gd name="connsiteX42" fmla="*/ 186751 w 296541"/>
                <a:gd name="connsiteY42" fmla="*/ 212875 h 501296"/>
                <a:gd name="connsiteX43" fmla="*/ 231938 w 296541"/>
                <a:gd name="connsiteY43" fmla="*/ 239704 h 501296"/>
                <a:gd name="connsiteX44" fmla="*/ 267240 w 296541"/>
                <a:gd name="connsiteY44" fmla="*/ 270065 h 501296"/>
                <a:gd name="connsiteX45" fmla="*/ 290540 w 296541"/>
                <a:gd name="connsiteY45" fmla="*/ 307485 h 501296"/>
                <a:gd name="connsiteX46" fmla="*/ 297601 w 296541"/>
                <a:gd name="connsiteY46" fmla="*/ 356203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96541" h="501296">
                  <a:moveTo>
                    <a:pt x="297601" y="356203"/>
                  </a:moveTo>
                  <a:cubicBezTo>
                    <a:pt x="297601" y="377384"/>
                    <a:pt x="294070" y="396448"/>
                    <a:pt x="286304" y="414099"/>
                  </a:cubicBezTo>
                  <a:cubicBezTo>
                    <a:pt x="279243" y="431044"/>
                    <a:pt x="267947" y="445871"/>
                    <a:pt x="254532" y="457874"/>
                  </a:cubicBezTo>
                  <a:cubicBezTo>
                    <a:pt x="240410" y="469877"/>
                    <a:pt x="223465" y="479056"/>
                    <a:pt x="202990" y="486116"/>
                  </a:cubicBezTo>
                  <a:cubicBezTo>
                    <a:pt x="182514" y="492471"/>
                    <a:pt x="159215" y="496001"/>
                    <a:pt x="132385" y="496001"/>
                  </a:cubicBezTo>
                  <a:cubicBezTo>
                    <a:pt x="109085" y="496001"/>
                    <a:pt x="87197" y="493883"/>
                    <a:pt x="65310" y="488941"/>
                  </a:cubicBezTo>
                  <a:cubicBezTo>
                    <a:pt x="44128" y="483998"/>
                    <a:pt x="23653" y="476938"/>
                    <a:pt x="5295" y="467053"/>
                  </a:cubicBezTo>
                  <a:lnTo>
                    <a:pt x="5295" y="373148"/>
                  </a:lnTo>
                  <a:cubicBezTo>
                    <a:pt x="15886" y="378090"/>
                    <a:pt x="26477" y="383033"/>
                    <a:pt x="37068" y="387975"/>
                  </a:cubicBezTo>
                  <a:cubicBezTo>
                    <a:pt x="47658" y="392918"/>
                    <a:pt x="58955" y="397154"/>
                    <a:pt x="69546" y="400684"/>
                  </a:cubicBezTo>
                  <a:cubicBezTo>
                    <a:pt x="80843" y="404214"/>
                    <a:pt x="91434" y="407039"/>
                    <a:pt x="102730" y="409157"/>
                  </a:cubicBezTo>
                  <a:cubicBezTo>
                    <a:pt x="114027" y="411275"/>
                    <a:pt x="124618" y="412687"/>
                    <a:pt x="135915" y="412687"/>
                  </a:cubicBezTo>
                  <a:cubicBezTo>
                    <a:pt x="147212" y="412687"/>
                    <a:pt x="156390" y="411275"/>
                    <a:pt x="164863" y="409157"/>
                  </a:cubicBezTo>
                  <a:cubicBezTo>
                    <a:pt x="172630" y="406333"/>
                    <a:pt x="178984" y="403508"/>
                    <a:pt x="183926" y="398566"/>
                  </a:cubicBezTo>
                  <a:cubicBezTo>
                    <a:pt x="188869" y="394330"/>
                    <a:pt x="192399" y="388681"/>
                    <a:pt x="194517" y="382327"/>
                  </a:cubicBezTo>
                  <a:cubicBezTo>
                    <a:pt x="196635" y="375972"/>
                    <a:pt x="198047" y="369618"/>
                    <a:pt x="198047" y="361851"/>
                  </a:cubicBezTo>
                  <a:cubicBezTo>
                    <a:pt x="198047" y="352673"/>
                    <a:pt x="195929" y="344906"/>
                    <a:pt x="192399" y="337846"/>
                  </a:cubicBezTo>
                  <a:cubicBezTo>
                    <a:pt x="188869" y="330785"/>
                    <a:pt x="183220" y="324431"/>
                    <a:pt x="176160" y="318782"/>
                  </a:cubicBezTo>
                  <a:cubicBezTo>
                    <a:pt x="169099" y="313134"/>
                    <a:pt x="161333" y="306779"/>
                    <a:pt x="151448" y="301131"/>
                  </a:cubicBezTo>
                  <a:cubicBezTo>
                    <a:pt x="141563" y="295483"/>
                    <a:pt x="130973" y="289834"/>
                    <a:pt x="118970" y="283480"/>
                  </a:cubicBezTo>
                  <a:cubicBezTo>
                    <a:pt x="109085" y="278537"/>
                    <a:pt x="97788" y="272183"/>
                    <a:pt x="85079" y="264416"/>
                  </a:cubicBezTo>
                  <a:cubicBezTo>
                    <a:pt x="72370" y="257356"/>
                    <a:pt x="61073" y="247471"/>
                    <a:pt x="49777" y="236880"/>
                  </a:cubicBezTo>
                  <a:cubicBezTo>
                    <a:pt x="38480" y="225583"/>
                    <a:pt x="29301" y="212875"/>
                    <a:pt x="22241" y="197341"/>
                  </a:cubicBezTo>
                  <a:cubicBezTo>
                    <a:pt x="14474" y="181808"/>
                    <a:pt x="10944" y="163451"/>
                    <a:pt x="10944" y="141563"/>
                  </a:cubicBezTo>
                  <a:cubicBezTo>
                    <a:pt x="10944" y="120382"/>
                    <a:pt x="14474" y="101318"/>
                    <a:pt x="21535" y="84373"/>
                  </a:cubicBezTo>
                  <a:cubicBezTo>
                    <a:pt x="28595" y="67428"/>
                    <a:pt x="38480" y="53307"/>
                    <a:pt x="51895" y="41304"/>
                  </a:cubicBezTo>
                  <a:cubicBezTo>
                    <a:pt x="65310" y="30007"/>
                    <a:pt x="80843" y="20828"/>
                    <a:pt x="99906" y="14474"/>
                  </a:cubicBezTo>
                  <a:cubicBezTo>
                    <a:pt x="118264" y="8120"/>
                    <a:pt x="139445" y="5295"/>
                    <a:pt x="162745" y="5295"/>
                  </a:cubicBezTo>
                  <a:cubicBezTo>
                    <a:pt x="174042" y="5295"/>
                    <a:pt x="185338" y="6001"/>
                    <a:pt x="196635" y="7414"/>
                  </a:cubicBezTo>
                  <a:cubicBezTo>
                    <a:pt x="207932" y="8826"/>
                    <a:pt x="218523" y="10944"/>
                    <a:pt x="229114" y="13768"/>
                  </a:cubicBezTo>
                  <a:cubicBezTo>
                    <a:pt x="239704" y="16592"/>
                    <a:pt x="251001" y="20123"/>
                    <a:pt x="261592" y="24359"/>
                  </a:cubicBezTo>
                  <a:cubicBezTo>
                    <a:pt x="272183" y="28595"/>
                    <a:pt x="283480" y="33537"/>
                    <a:pt x="295483" y="38480"/>
                  </a:cubicBezTo>
                  <a:lnTo>
                    <a:pt x="263004" y="116852"/>
                  </a:lnTo>
                  <a:cubicBezTo>
                    <a:pt x="253119" y="112615"/>
                    <a:pt x="243941" y="108379"/>
                    <a:pt x="235468" y="104849"/>
                  </a:cubicBezTo>
                  <a:cubicBezTo>
                    <a:pt x="226995" y="101318"/>
                    <a:pt x="218523" y="98494"/>
                    <a:pt x="210756" y="96376"/>
                  </a:cubicBezTo>
                  <a:cubicBezTo>
                    <a:pt x="202990" y="94258"/>
                    <a:pt x="194517" y="92140"/>
                    <a:pt x="186751" y="90728"/>
                  </a:cubicBezTo>
                  <a:cubicBezTo>
                    <a:pt x="178984" y="89316"/>
                    <a:pt x="171217" y="88609"/>
                    <a:pt x="163451" y="88609"/>
                  </a:cubicBezTo>
                  <a:cubicBezTo>
                    <a:pt x="146506" y="88609"/>
                    <a:pt x="133091" y="92846"/>
                    <a:pt x="124618" y="102024"/>
                  </a:cubicBezTo>
                  <a:cubicBezTo>
                    <a:pt x="115439" y="111203"/>
                    <a:pt x="111203" y="123206"/>
                    <a:pt x="111203" y="138033"/>
                  </a:cubicBezTo>
                  <a:cubicBezTo>
                    <a:pt x="111203" y="145800"/>
                    <a:pt x="112615" y="153566"/>
                    <a:pt x="115439" y="159215"/>
                  </a:cubicBezTo>
                  <a:cubicBezTo>
                    <a:pt x="118264" y="164863"/>
                    <a:pt x="122500" y="171217"/>
                    <a:pt x="128854" y="176866"/>
                  </a:cubicBezTo>
                  <a:cubicBezTo>
                    <a:pt x="134503" y="182514"/>
                    <a:pt x="142269" y="188163"/>
                    <a:pt x="152154" y="193811"/>
                  </a:cubicBezTo>
                  <a:cubicBezTo>
                    <a:pt x="161333" y="199459"/>
                    <a:pt x="173336" y="205814"/>
                    <a:pt x="186751" y="212875"/>
                  </a:cubicBezTo>
                  <a:cubicBezTo>
                    <a:pt x="202990" y="221347"/>
                    <a:pt x="218523" y="230526"/>
                    <a:pt x="231938" y="239704"/>
                  </a:cubicBezTo>
                  <a:cubicBezTo>
                    <a:pt x="245353" y="248883"/>
                    <a:pt x="257356" y="258768"/>
                    <a:pt x="267240" y="270065"/>
                  </a:cubicBezTo>
                  <a:cubicBezTo>
                    <a:pt x="277125" y="281361"/>
                    <a:pt x="284892" y="293364"/>
                    <a:pt x="290540" y="307485"/>
                  </a:cubicBezTo>
                  <a:cubicBezTo>
                    <a:pt x="294776" y="320900"/>
                    <a:pt x="297601" y="337139"/>
                    <a:pt x="297601" y="356203"/>
                  </a:cubicBezTo>
                  <a:close/>
                </a:path>
              </a:pathLst>
            </a:custGeom>
            <a:solidFill>
              <a:srgbClr val="7F8084"/>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4DC66A71-65C1-497D-8E9B-9E7760342FD0}"/>
                </a:ext>
              </a:extLst>
            </p:cNvPr>
            <p:cNvSpPr/>
            <p:nvPr/>
          </p:nvSpPr>
          <p:spPr>
            <a:xfrm>
              <a:off x="4231561" y="2829842"/>
              <a:ext cx="232997" cy="381268"/>
            </a:xfrm>
            <a:custGeom>
              <a:avLst/>
              <a:gdLst>
                <a:gd name="connsiteX0" fmla="*/ 195929 w 232996"/>
                <a:gd name="connsiteY0" fmla="*/ 5295 h 381267"/>
                <a:gd name="connsiteX1" fmla="*/ 204402 w 232996"/>
                <a:gd name="connsiteY1" fmla="*/ 5295 h 381267"/>
                <a:gd name="connsiteX2" fmla="*/ 213581 w 232996"/>
                <a:gd name="connsiteY2" fmla="*/ 6001 h 381267"/>
                <a:gd name="connsiteX3" fmla="*/ 222053 w 232996"/>
                <a:gd name="connsiteY3" fmla="*/ 6707 h 381267"/>
                <a:gd name="connsiteX4" fmla="*/ 227702 w 232996"/>
                <a:gd name="connsiteY4" fmla="*/ 8120 h 381267"/>
                <a:gd name="connsiteX5" fmla="*/ 227702 w 232996"/>
                <a:gd name="connsiteY5" fmla="*/ 101318 h 381267"/>
                <a:gd name="connsiteX6" fmla="*/ 220641 w 232996"/>
                <a:gd name="connsiteY6" fmla="*/ 99906 h 381267"/>
                <a:gd name="connsiteX7" fmla="*/ 210756 w 232996"/>
                <a:gd name="connsiteY7" fmla="*/ 98494 h 381267"/>
                <a:gd name="connsiteX8" fmla="*/ 200872 w 232996"/>
                <a:gd name="connsiteY8" fmla="*/ 97788 h 381267"/>
                <a:gd name="connsiteX9" fmla="*/ 192399 w 232996"/>
                <a:gd name="connsiteY9" fmla="*/ 97788 h 381267"/>
                <a:gd name="connsiteX10" fmla="*/ 157096 w 232996"/>
                <a:gd name="connsiteY10" fmla="*/ 102730 h 381267"/>
                <a:gd name="connsiteX11" fmla="*/ 129560 w 232996"/>
                <a:gd name="connsiteY11" fmla="*/ 118264 h 381267"/>
                <a:gd name="connsiteX12" fmla="*/ 111203 w 232996"/>
                <a:gd name="connsiteY12" fmla="*/ 147212 h 381267"/>
                <a:gd name="connsiteX13" fmla="*/ 104849 w 232996"/>
                <a:gd name="connsiteY13" fmla="*/ 190987 h 381267"/>
                <a:gd name="connsiteX14" fmla="*/ 104849 w 232996"/>
                <a:gd name="connsiteY14" fmla="*/ 376678 h 381267"/>
                <a:gd name="connsiteX15" fmla="*/ 5295 w 232996"/>
                <a:gd name="connsiteY15" fmla="*/ 376678 h 381267"/>
                <a:gd name="connsiteX16" fmla="*/ 5295 w 232996"/>
                <a:gd name="connsiteY16" fmla="*/ 11650 h 381267"/>
                <a:gd name="connsiteX17" fmla="*/ 80843 w 232996"/>
                <a:gd name="connsiteY17" fmla="*/ 11650 h 381267"/>
                <a:gd name="connsiteX18" fmla="*/ 95670 w 232996"/>
                <a:gd name="connsiteY18" fmla="*/ 66722 h 381267"/>
                <a:gd name="connsiteX19" fmla="*/ 100612 w 232996"/>
                <a:gd name="connsiteY19" fmla="*/ 66722 h 381267"/>
                <a:gd name="connsiteX20" fmla="*/ 117558 w 232996"/>
                <a:gd name="connsiteY20" fmla="*/ 41304 h 381267"/>
                <a:gd name="connsiteX21" fmla="*/ 138033 w 232996"/>
                <a:gd name="connsiteY21" fmla="*/ 21535 h 381267"/>
                <a:gd name="connsiteX22" fmla="*/ 163451 w 232996"/>
                <a:gd name="connsiteY22" fmla="*/ 8826 h 381267"/>
                <a:gd name="connsiteX23" fmla="*/ 195929 w 232996"/>
                <a:gd name="connsiteY23" fmla="*/ 5295 h 38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2996" h="381267">
                  <a:moveTo>
                    <a:pt x="195929" y="5295"/>
                  </a:moveTo>
                  <a:cubicBezTo>
                    <a:pt x="198754" y="5295"/>
                    <a:pt x="201578" y="5295"/>
                    <a:pt x="204402" y="5295"/>
                  </a:cubicBezTo>
                  <a:cubicBezTo>
                    <a:pt x="207226" y="5295"/>
                    <a:pt x="210756" y="5295"/>
                    <a:pt x="213581" y="6001"/>
                  </a:cubicBezTo>
                  <a:cubicBezTo>
                    <a:pt x="216405" y="6001"/>
                    <a:pt x="219229" y="6707"/>
                    <a:pt x="222053" y="6707"/>
                  </a:cubicBezTo>
                  <a:cubicBezTo>
                    <a:pt x="224877" y="6707"/>
                    <a:pt x="226289" y="7414"/>
                    <a:pt x="227702" y="8120"/>
                  </a:cubicBezTo>
                  <a:lnTo>
                    <a:pt x="227702" y="101318"/>
                  </a:lnTo>
                  <a:cubicBezTo>
                    <a:pt x="226289" y="100612"/>
                    <a:pt x="223465" y="100612"/>
                    <a:pt x="220641" y="99906"/>
                  </a:cubicBezTo>
                  <a:cubicBezTo>
                    <a:pt x="217817" y="99200"/>
                    <a:pt x="214287" y="99200"/>
                    <a:pt x="210756" y="98494"/>
                  </a:cubicBezTo>
                  <a:cubicBezTo>
                    <a:pt x="207226" y="98494"/>
                    <a:pt x="203696" y="97788"/>
                    <a:pt x="200872" y="97788"/>
                  </a:cubicBezTo>
                  <a:cubicBezTo>
                    <a:pt x="197341" y="97788"/>
                    <a:pt x="194517" y="97788"/>
                    <a:pt x="192399" y="97788"/>
                  </a:cubicBezTo>
                  <a:cubicBezTo>
                    <a:pt x="179690" y="97788"/>
                    <a:pt x="167687" y="99200"/>
                    <a:pt x="157096" y="102730"/>
                  </a:cubicBezTo>
                  <a:cubicBezTo>
                    <a:pt x="146506" y="106261"/>
                    <a:pt x="137327" y="111203"/>
                    <a:pt x="129560" y="118264"/>
                  </a:cubicBezTo>
                  <a:cubicBezTo>
                    <a:pt x="121794" y="125324"/>
                    <a:pt x="116146" y="135209"/>
                    <a:pt x="111203" y="147212"/>
                  </a:cubicBezTo>
                  <a:cubicBezTo>
                    <a:pt x="106967" y="159215"/>
                    <a:pt x="104849" y="173336"/>
                    <a:pt x="104849" y="190987"/>
                  </a:cubicBezTo>
                  <a:lnTo>
                    <a:pt x="104849" y="376678"/>
                  </a:lnTo>
                  <a:lnTo>
                    <a:pt x="5295" y="376678"/>
                  </a:lnTo>
                  <a:lnTo>
                    <a:pt x="5295" y="11650"/>
                  </a:lnTo>
                  <a:lnTo>
                    <a:pt x="80843" y="11650"/>
                  </a:lnTo>
                  <a:lnTo>
                    <a:pt x="95670" y="66722"/>
                  </a:lnTo>
                  <a:lnTo>
                    <a:pt x="100612" y="66722"/>
                  </a:lnTo>
                  <a:cubicBezTo>
                    <a:pt x="105555" y="57543"/>
                    <a:pt x="111203" y="49071"/>
                    <a:pt x="117558" y="41304"/>
                  </a:cubicBezTo>
                  <a:cubicBezTo>
                    <a:pt x="123912" y="33537"/>
                    <a:pt x="130267" y="27183"/>
                    <a:pt x="138033" y="21535"/>
                  </a:cubicBezTo>
                  <a:cubicBezTo>
                    <a:pt x="145800" y="15886"/>
                    <a:pt x="154272" y="12356"/>
                    <a:pt x="163451" y="8826"/>
                  </a:cubicBezTo>
                  <a:cubicBezTo>
                    <a:pt x="172630" y="6707"/>
                    <a:pt x="183220" y="5295"/>
                    <a:pt x="195929" y="5295"/>
                  </a:cubicBezTo>
                  <a:close/>
                </a:path>
              </a:pathLst>
            </a:custGeom>
            <a:solidFill>
              <a:srgbClr val="7F8084"/>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43EAD5D-FBF6-4875-A156-BBC189A10E24}"/>
                </a:ext>
              </a:extLst>
            </p:cNvPr>
            <p:cNvSpPr/>
            <p:nvPr/>
          </p:nvSpPr>
          <p:spPr>
            <a:xfrm>
              <a:off x="4481503" y="2826312"/>
              <a:ext cx="310663" cy="388328"/>
            </a:xfrm>
            <a:custGeom>
              <a:avLst/>
              <a:gdLst>
                <a:gd name="connsiteX0" fmla="*/ 241823 w 310662"/>
                <a:gd name="connsiteY0" fmla="*/ 375972 h 388328"/>
                <a:gd name="connsiteX1" fmla="*/ 222759 w 310662"/>
                <a:gd name="connsiteY1" fmla="*/ 326549 h 388328"/>
                <a:gd name="connsiteX2" fmla="*/ 219935 w 310662"/>
                <a:gd name="connsiteY2" fmla="*/ 326549 h 388328"/>
                <a:gd name="connsiteX3" fmla="*/ 198047 w 310662"/>
                <a:gd name="connsiteY3" fmla="*/ 351967 h 388328"/>
                <a:gd name="connsiteX4" fmla="*/ 174748 w 310662"/>
                <a:gd name="connsiteY4" fmla="*/ 369618 h 388328"/>
                <a:gd name="connsiteX5" fmla="*/ 145800 w 310662"/>
                <a:gd name="connsiteY5" fmla="*/ 379503 h 388328"/>
                <a:gd name="connsiteX6" fmla="*/ 109085 w 310662"/>
                <a:gd name="connsiteY6" fmla="*/ 383033 h 388328"/>
                <a:gd name="connsiteX7" fmla="*/ 68134 w 310662"/>
                <a:gd name="connsiteY7" fmla="*/ 375972 h 388328"/>
                <a:gd name="connsiteX8" fmla="*/ 34950 w 310662"/>
                <a:gd name="connsiteY8" fmla="*/ 354791 h 388328"/>
                <a:gd name="connsiteX9" fmla="*/ 13062 w 310662"/>
                <a:gd name="connsiteY9" fmla="*/ 318782 h 388328"/>
                <a:gd name="connsiteX10" fmla="*/ 5295 w 310662"/>
                <a:gd name="connsiteY10" fmla="*/ 267240 h 388328"/>
                <a:gd name="connsiteX11" fmla="*/ 42716 w 310662"/>
                <a:gd name="connsiteY11" fmla="*/ 181808 h 388328"/>
                <a:gd name="connsiteX12" fmla="*/ 154272 w 310662"/>
                <a:gd name="connsiteY12" fmla="*/ 151448 h 388328"/>
                <a:gd name="connsiteX13" fmla="*/ 212874 w 310662"/>
                <a:gd name="connsiteY13" fmla="*/ 149330 h 388328"/>
                <a:gd name="connsiteX14" fmla="*/ 212874 w 310662"/>
                <a:gd name="connsiteY14" fmla="*/ 121794 h 388328"/>
                <a:gd name="connsiteX15" fmla="*/ 199460 w 310662"/>
                <a:gd name="connsiteY15" fmla="*/ 88609 h 388328"/>
                <a:gd name="connsiteX16" fmla="*/ 162745 w 310662"/>
                <a:gd name="connsiteY16" fmla="*/ 78019 h 388328"/>
                <a:gd name="connsiteX17" fmla="*/ 116852 w 310662"/>
                <a:gd name="connsiteY17" fmla="*/ 85079 h 388328"/>
                <a:gd name="connsiteX18" fmla="*/ 71664 w 310662"/>
                <a:gd name="connsiteY18" fmla="*/ 103437 h 388328"/>
                <a:gd name="connsiteX19" fmla="*/ 39186 w 310662"/>
                <a:gd name="connsiteY19" fmla="*/ 37774 h 388328"/>
                <a:gd name="connsiteX20" fmla="*/ 99906 w 310662"/>
                <a:gd name="connsiteY20" fmla="*/ 13768 h 388328"/>
                <a:gd name="connsiteX21" fmla="*/ 169805 w 310662"/>
                <a:gd name="connsiteY21" fmla="*/ 5295 h 388328"/>
                <a:gd name="connsiteX22" fmla="*/ 275007 w 310662"/>
                <a:gd name="connsiteY22" fmla="*/ 37068 h 388328"/>
                <a:gd name="connsiteX23" fmla="*/ 311722 w 310662"/>
                <a:gd name="connsiteY23" fmla="*/ 134503 h 388328"/>
                <a:gd name="connsiteX24" fmla="*/ 311722 w 310662"/>
                <a:gd name="connsiteY24" fmla="*/ 378090 h 388328"/>
                <a:gd name="connsiteX25" fmla="*/ 241823 w 310662"/>
                <a:gd name="connsiteY25" fmla="*/ 378090 h 388328"/>
                <a:gd name="connsiteX26" fmla="*/ 212168 w 310662"/>
                <a:gd name="connsiteY26" fmla="*/ 207226 h 388328"/>
                <a:gd name="connsiteX27" fmla="*/ 178984 w 310662"/>
                <a:gd name="connsiteY27" fmla="*/ 208638 h 388328"/>
                <a:gd name="connsiteX28" fmla="*/ 145094 w 310662"/>
                <a:gd name="connsiteY28" fmla="*/ 213581 h 388328"/>
                <a:gd name="connsiteX29" fmla="*/ 123206 w 310662"/>
                <a:gd name="connsiteY29" fmla="*/ 225583 h 388328"/>
                <a:gd name="connsiteX30" fmla="*/ 111203 w 310662"/>
                <a:gd name="connsiteY30" fmla="*/ 243941 h 388328"/>
                <a:gd name="connsiteX31" fmla="*/ 107673 w 310662"/>
                <a:gd name="connsiteY31" fmla="*/ 267946 h 388328"/>
                <a:gd name="connsiteX32" fmla="*/ 118970 w 310662"/>
                <a:gd name="connsiteY32" fmla="*/ 300425 h 388328"/>
                <a:gd name="connsiteX33" fmla="*/ 147918 w 310662"/>
                <a:gd name="connsiteY33" fmla="*/ 310310 h 388328"/>
                <a:gd name="connsiteX34" fmla="*/ 173336 w 310662"/>
                <a:gd name="connsiteY34" fmla="*/ 305367 h 388328"/>
                <a:gd name="connsiteX35" fmla="*/ 193811 w 310662"/>
                <a:gd name="connsiteY35" fmla="*/ 291246 h 388328"/>
                <a:gd name="connsiteX36" fmla="*/ 207226 w 310662"/>
                <a:gd name="connsiteY36" fmla="*/ 268653 h 388328"/>
                <a:gd name="connsiteX37" fmla="*/ 212168 w 310662"/>
                <a:gd name="connsiteY37" fmla="*/ 237586 h 388328"/>
                <a:gd name="connsiteX38" fmla="*/ 212168 w 310662"/>
                <a:gd name="connsiteY38" fmla="*/ 207226 h 38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0662" h="388328">
                  <a:moveTo>
                    <a:pt x="241823" y="375972"/>
                  </a:moveTo>
                  <a:lnTo>
                    <a:pt x="222759" y="326549"/>
                  </a:lnTo>
                  <a:lnTo>
                    <a:pt x="219935" y="326549"/>
                  </a:lnTo>
                  <a:cubicBezTo>
                    <a:pt x="212874" y="336434"/>
                    <a:pt x="205814" y="344906"/>
                    <a:pt x="198047" y="351967"/>
                  </a:cubicBezTo>
                  <a:cubicBezTo>
                    <a:pt x="190281" y="359027"/>
                    <a:pt x="183220" y="364676"/>
                    <a:pt x="174748" y="369618"/>
                  </a:cubicBezTo>
                  <a:cubicBezTo>
                    <a:pt x="166275" y="374560"/>
                    <a:pt x="156390" y="377384"/>
                    <a:pt x="145800" y="379503"/>
                  </a:cubicBezTo>
                  <a:cubicBezTo>
                    <a:pt x="135209" y="381621"/>
                    <a:pt x="123206" y="383033"/>
                    <a:pt x="109085" y="383033"/>
                  </a:cubicBezTo>
                  <a:cubicBezTo>
                    <a:pt x="94258" y="383033"/>
                    <a:pt x="80137" y="380915"/>
                    <a:pt x="68134" y="375972"/>
                  </a:cubicBezTo>
                  <a:cubicBezTo>
                    <a:pt x="56131" y="371030"/>
                    <a:pt x="44834" y="363969"/>
                    <a:pt x="34950" y="354791"/>
                  </a:cubicBezTo>
                  <a:cubicBezTo>
                    <a:pt x="25771" y="345612"/>
                    <a:pt x="18710" y="333609"/>
                    <a:pt x="13062" y="318782"/>
                  </a:cubicBezTo>
                  <a:cubicBezTo>
                    <a:pt x="8120" y="304661"/>
                    <a:pt x="5295" y="287010"/>
                    <a:pt x="5295" y="267240"/>
                  </a:cubicBezTo>
                  <a:cubicBezTo>
                    <a:pt x="5295" y="228408"/>
                    <a:pt x="18004" y="200166"/>
                    <a:pt x="42716" y="181808"/>
                  </a:cubicBezTo>
                  <a:cubicBezTo>
                    <a:pt x="67428" y="163451"/>
                    <a:pt x="104849" y="153566"/>
                    <a:pt x="154272" y="151448"/>
                  </a:cubicBezTo>
                  <a:lnTo>
                    <a:pt x="212874" y="149330"/>
                  </a:lnTo>
                  <a:lnTo>
                    <a:pt x="212874" y="121794"/>
                  </a:lnTo>
                  <a:cubicBezTo>
                    <a:pt x="212874" y="106967"/>
                    <a:pt x="208638" y="95670"/>
                    <a:pt x="199460" y="88609"/>
                  </a:cubicBezTo>
                  <a:cubicBezTo>
                    <a:pt x="190987" y="81549"/>
                    <a:pt x="178278" y="78019"/>
                    <a:pt x="162745" y="78019"/>
                  </a:cubicBezTo>
                  <a:cubicBezTo>
                    <a:pt x="147212" y="78019"/>
                    <a:pt x="131679" y="80137"/>
                    <a:pt x="116852" y="85079"/>
                  </a:cubicBezTo>
                  <a:cubicBezTo>
                    <a:pt x="102024" y="90022"/>
                    <a:pt x="87197" y="95670"/>
                    <a:pt x="71664" y="103437"/>
                  </a:cubicBezTo>
                  <a:lnTo>
                    <a:pt x="39186" y="37774"/>
                  </a:lnTo>
                  <a:cubicBezTo>
                    <a:pt x="57543" y="27889"/>
                    <a:pt x="78019" y="19416"/>
                    <a:pt x="99906" y="13768"/>
                  </a:cubicBezTo>
                  <a:cubicBezTo>
                    <a:pt x="122500" y="8120"/>
                    <a:pt x="145800" y="5295"/>
                    <a:pt x="169805" y="5295"/>
                  </a:cubicBezTo>
                  <a:cubicBezTo>
                    <a:pt x="215699" y="5295"/>
                    <a:pt x="250295" y="15886"/>
                    <a:pt x="275007" y="37068"/>
                  </a:cubicBezTo>
                  <a:cubicBezTo>
                    <a:pt x="299013" y="58249"/>
                    <a:pt x="311722" y="90728"/>
                    <a:pt x="311722" y="134503"/>
                  </a:cubicBezTo>
                  <a:lnTo>
                    <a:pt x="311722" y="378090"/>
                  </a:lnTo>
                  <a:lnTo>
                    <a:pt x="241823" y="378090"/>
                  </a:lnTo>
                  <a:close/>
                  <a:moveTo>
                    <a:pt x="212168" y="207226"/>
                  </a:moveTo>
                  <a:lnTo>
                    <a:pt x="178984" y="208638"/>
                  </a:lnTo>
                  <a:cubicBezTo>
                    <a:pt x="165569" y="209344"/>
                    <a:pt x="154272" y="210756"/>
                    <a:pt x="145094" y="213581"/>
                  </a:cubicBezTo>
                  <a:cubicBezTo>
                    <a:pt x="135915" y="216405"/>
                    <a:pt x="128854" y="220641"/>
                    <a:pt x="123206" y="225583"/>
                  </a:cubicBezTo>
                  <a:cubicBezTo>
                    <a:pt x="117558" y="230526"/>
                    <a:pt x="113321" y="236880"/>
                    <a:pt x="111203" y="243941"/>
                  </a:cubicBezTo>
                  <a:cubicBezTo>
                    <a:pt x="108379" y="251001"/>
                    <a:pt x="107673" y="258768"/>
                    <a:pt x="107673" y="267946"/>
                  </a:cubicBezTo>
                  <a:cubicBezTo>
                    <a:pt x="107673" y="283480"/>
                    <a:pt x="111203" y="294070"/>
                    <a:pt x="118970" y="300425"/>
                  </a:cubicBezTo>
                  <a:cubicBezTo>
                    <a:pt x="126736" y="306779"/>
                    <a:pt x="135915" y="310310"/>
                    <a:pt x="147918" y="310310"/>
                  </a:cubicBezTo>
                  <a:cubicBezTo>
                    <a:pt x="157096" y="310310"/>
                    <a:pt x="165569" y="308897"/>
                    <a:pt x="173336" y="305367"/>
                  </a:cubicBezTo>
                  <a:cubicBezTo>
                    <a:pt x="181102" y="301837"/>
                    <a:pt x="188163" y="297601"/>
                    <a:pt x="193811" y="291246"/>
                  </a:cubicBezTo>
                  <a:cubicBezTo>
                    <a:pt x="199460" y="284892"/>
                    <a:pt x="204402" y="277125"/>
                    <a:pt x="207226" y="268653"/>
                  </a:cubicBezTo>
                  <a:cubicBezTo>
                    <a:pt x="210756" y="259474"/>
                    <a:pt x="212168" y="248883"/>
                    <a:pt x="212168" y="237586"/>
                  </a:cubicBezTo>
                  <a:lnTo>
                    <a:pt x="212168" y="207226"/>
                  </a:lnTo>
                  <a:close/>
                </a:path>
              </a:pathLst>
            </a:custGeom>
            <a:solidFill>
              <a:srgbClr val="7F8084"/>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5E8331A8-4441-4DE8-91FC-9B5D7D6A97CD}"/>
                </a:ext>
              </a:extLst>
            </p:cNvPr>
            <p:cNvSpPr/>
            <p:nvPr/>
          </p:nvSpPr>
          <p:spPr>
            <a:xfrm>
              <a:off x="5400747" y="2502199"/>
              <a:ext cx="748414" cy="713112"/>
            </a:xfrm>
            <a:custGeom>
              <a:avLst/>
              <a:gdLst>
                <a:gd name="connsiteX0" fmla="*/ 3918 w 748414"/>
                <a:gd name="connsiteY0" fmla="*/ 3919 h 713111"/>
                <a:gd name="connsiteX1" fmla="*/ 750215 w 748414"/>
                <a:gd name="connsiteY1" fmla="*/ 3919 h 713111"/>
                <a:gd name="connsiteX2" fmla="*/ 750215 w 748414"/>
                <a:gd name="connsiteY2" fmla="*/ 712088 h 713111"/>
                <a:gd name="connsiteX3" fmla="*/ 3918 w 748414"/>
                <a:gd name="connsiteY3" fmla="*/ 712088 h 713111"/>
              </a:gdLst>
              <a:ahLst/>
              <a:cxnLst>
                <a:cxn ang="0">
                  <a:pos x="connsiteX0" y="connsiteY0"/>
                </a:cxn>
                <a:cxn ang="0">
                  <a:pos x="connsiteX1" y="connsiteY1"/>
                </a:cxn>
                <a:cxn ang="0">
                  <a:pos x="connsiteX2" y="connsiteY2"/>
                </a:cxn>
                <a:cxn ang="0">
                  <a:pos x="connsiteX3" y="connsiteY3"/>
                </a:cxn>
              </a:cxnLst>
              <a:rect l="l" t="t" r="r" b="b"/>
              <a:pathLst>
                <a:path w="748414" h="713111">
                  <a:moveTo>
                    <a:pt x="3918" y="3919"/>
                  </a:moveTo>
                  <a:lnTo>
                    <a:pt x="750215" y="3919"/>
                  </a:lnTo>
                  <a:lnTo>
                    <a:pt x="750215" y="712088"/>
                  </a:lnTo>
                  <a:lnTo>
                    <a:pt x="3918" y="712088"/>
                  </a:lnTo>
                  <a:close/>
                </a:path>
              </a:pathLst>
            </a:custGeom>
            <a:solidFill>
              <a:srgbClr val="1384BC"/>
            </a:solidFill>
            <a:ln w="7049"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13C04EDC-F34D-43A7-9A11-27D66A60C273}"/>
                </a:ext>
              </a:extLst>
            </p:cNvPr>
            <p:cNvSpPr/>
            <p:nvPr/>
          </p:nvSpPr>
          <p:spPr>
            <a:xfrm>
              <a:off x="5535638" y="2715461"/>
              <a:ext cx="282421" cy="501296"/>
            </a:xfrm>
            <a:custGeom>
              <a:avLst/>
              <a:gdLst>
                <a:gd name="connsiteX0" fmla="*/ 105555 w 282420"/>
                <a:gd name="connsiteY0" fmla="*/ 502355 h 501296"/>
                <a:gd name="connsiteX1" fmla="*/ 5295 w 282420"/>
                <a:gd name="connsiteY1" fmla="*/ 502355 h 501296"/>
                <a:gd name="connsiteX2" fmla="*/ 5295 w 282420"/>
                <a:gd name="connsiteY2" fmla="*/ 5295 h 501296"/>
                <a:gd name="connsiteX3" fmla="*/ 279949 w 282420"/>
                <a:gd name="connsiteY3" fmla="*/ 5295 h 501296"/>
                <a:gd name="connsiteX4" fmla="*/ 279949 w 282420"/>
                <a:gd name="connsiteY4" fmla="*/ 91434 h 501296"/>
                <a:gd name="connsiteX5" fmla="*/ 105555 w 282420"/>
                <a:gd name="connsiteY5" fmla="*/ 91434 h 501296"/>
                <a:gd name="connsiteX6" fmla="*/ 105555 w 282420"/>
                <a:gd name="connsiteY6" fmla="*/ 219935 h 501296"/>
                <a:gd name="connsiteX7" fmla="*/ 267946 w 282420"/>
                <a:gd name="connsiteY7" fmla="*/ 219935 h 501296"/>
                <a:gd name="connsiteX8" fmla="*/ 267946 w 282420"/>
                <a:gd name="connsiteY8" fmla="*/ 306073 h 501296"/>
                <a:gd name="connsiteX9" fmla="*/ 105555 w 282420"/>
                <a:gd name="connsiteY9" fmla="*/ 306073 h 501296"/>
                <a:gd name="connsiteX10" fmla="*/ 105555 w 282420"/>
                <a:gd name="connsiteY10" fmla="*/ 502355 h 50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420" h="501296">
                  <a:moveTo>
                    <a:pt x="105555" y="502355"/>
                  </a:moveTo>
                  <a:lnTo>
                    <a:pt x="5295" y="502355"/>
                  </a:lnTo>
                  <a:lnTo>
                    <a:pt x="5295" y="5295"/>
                  </a:lnTo>
                  <a:lnTo>
                    <a:pt x="279949" y="5295"/>
                  </a:lnTo>
                  <a:lnTo>
                    <a:pt x="279949" y="91434"/>
                  </a:lnTo>
                  <a:lnTo>
                    <a:pt x="105555" y="91434"/>
                  </a:lnTo>
                  <a:lnTo>
                    <a:pt x="105555" y="219935"/>
                  </a:lnTo>
                  <a:lnTo>
                    <a:pt x="267946" y="219935"/>
                  </a:lnTo>
                  <a:lnTo>
                    <a:pt x="267946" y="306073"/>
                  </a:lnTo>
                  <a:lnTo>
                    <a:pt x="105555" y="306073"/>
                  </a:lnTo>
                  <a:lnTo>
                    <a:pt x="105555" y="502355"/>
                  </a:lnTo>
                  <a:close/>
                </a:path>
              </a:pathLst>
            </a:custGeom>
            <a:solidFill>
              <a:srgbClr val="FFFFFF"/>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59127A4-EFCE-4F47-9D58-C83F4091C3B0}"/>
                </a:ext>
              </a:extLst>
            </p:cNvPr>
            <p:cNvSpPr/>
            <p:nvPr/>
          </p:nvSpPr>
          <p:spPr>
            <a:xfrm>
              <a:off x="5892194" y="2684395"/>
              <a:ext cx="112968" cy="536599"/>
            </a:xfrm>
            <a:custGeom>
              <a:avLst/>
              <a:gdLst>
                <a:gd name="connsiteX0" fmla="*/ 5295 w 112968"/>
                <a:gd name="connsiteY0" fmla="*/ 55425 h 536598"/>
                <a:gd name="connsiteX1" fmla="*/ 9532 w 112968"/>
                <a:gd name="connsiteY1" fmla="*/ 31419 h 536598"/>
                <a:gd name="connsiteX2" fmla="*/ 20828 w 112968"/>
                <a:gd name="connsiteY2" fmla="*/ 15886 h 536598"/>
                <a:gd name="connsiteX3" fmla="*/ 38480 w 112968"/>
                <a:gd name="connsiteY3" fmla="*/ 7413 h 536598"/>
                <a:gd name="connsiteX4" fmla="*/ 59661 w 112968"/>
                <a:gd name="connsiteY4" fmla="*/ 5295 h 536598"/>
                <a:gd name="connsiteX5" fmla="*/ 80843 w 112968"/>
                <a:gd name="connsiteY5" fmla="*/ 7413 h 536598"/>
                <a:gd name="connsiteX6" fmla="*/ 97788 w 112968"/>
                <a:gd name="connsiteY6" fmla="*/ 15886 h 536598"/>
                <a:gd name="connsiteX7" fmla="*/ 109791 w 112968"/>
                <a:gd name="connsiteY7" fmla="*/ 31419 h 536598"/>
                <a:gd name="connsiteX8" fmla="*/ 114027 w 112968"/>
                <a:gd name="connsiteY8" fmla="*/ 55425 h 536598"/>
                <a:gd name="connsiteX9" fmla="*/ 109791 w 112968"/>
                <a:gd name="connsiteY9" fmla="*/ 79431 h 536598"/>
                <a:gd name="connsiteX10" fmla="*/ 97788 w 112968"/>
                <a:gd name="connsiteY10" fmla="*/ 94964 h 536598"/>
                <a:gd name="connsiteX11" fmla="*/ 80843 w 112968"/>
                <a:gd name="connsiteY11" fmla="*/ 103436 h 536598"/>
                <a:gd name="connsiteX12" fmla="*/ 59661 w 112968"/>
                <a:gd name="connsiteY12" fmla="*/ 106261 h 536598"/>
                <a:gd name="connsiteX13" fmla="*/ 38480 w 112968"/>
                <a:gd name="connsiteY13" fmla="*/ 103436 h 536598"/>
                <a:gd name="connsiteX14" fmla="*/ 20828 w 112968"/>
                <a:gd name="connsiteY14" fmla="*/ 94964 h 536598"/>
                <a:gd name="connsiteX15" fmla="*/ 9532 w 112968"/>
                <a:gd name="connsiteY15" fmla="*/ 79431 h 536598"/>
                <a:gd name="connsiteX16" fmla="*/ 5295 w 112968"/>
                <a:gd name="connsiteY16" fmla="*/ 55425 h 536598"/>
                <a:gd name="connsiteX17" fmla="*/ 109791 w 112968"/>
                <a:gd name="connsiteY17" fmla="*/ 533422 h 536598"/>
                <a:gd name="connsiteX18" fmla="*/ 9532 w 112968"/>
                <a:gd name="connsiteY18" fmla="*/ 533422 h 536598"/>
                <a:gd name="connsiteX19" fmla="*/ 9532 w 112968"/>
                <a:gd name="connsiteY19" fmla="*/ 153566 h 536598"/>
                <a:gd name="connsiteX20" fmla="*/ 109791 w 112968"/>
                <a:gd name="connsiteY20" fmla="*/ 153566 h 536598"/>
                <a:gd name="connsiteX21" fmla="*/ 109791 w 112968"/>
                <a:gd name="connsiteY21" fmla="*/ 533422 h 5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968" h="536598">
                  <a:moveTo>
                    <a:pt x="5295" y="55425"/>
                  </a:moveTo>
                  <a:cubicBezTo>
                    <a:pt x="5295" y="45540"/>
                    <a:pt x="6707" y="37774"/>
                    <a:pt x="9532" y="31419"/>
                  </a:cubicBezTo>
                  <a:cubicBezTo>
                    <a:pt x="12356" y="25065"/>
                    <a:pt x="16592" y="19416"/>
                    <a:pt x="20828" y="15886"/>
                  </a:cubicBezTo>
                  <a:cubicBezTo>
                    <a:pt x="25771" y="11650"/>
                    <a:pt x="31419" y="8826"/>
                    <a:pt x="38480" y="7413"/>
                  </a:cubicBezTo>
                  <a:cubicBezTo>
                    <a:pt x="44834" y="6001"/>
                    <a:pt x="51895" y="5295"/>
                    <a:pt x="59661" y="5295"/>
                  </a:cubicBezTo>
                  <a:cubicBezTo>
                    <a:pt x="67428" y="5295"/>
                    <a:pt x="73782" y="6001"/>
                    <a:pt x="80843" y="7413"/>
                  </a:cubicBezTo>
                  <a:cubicBezTo>
                    <a:pt x="87197" y="8826"/>
                    <a:pt x="92846" y="11650"/>
                    <a:pt x="97788" y="15886"/>
                  </a:cubicBezTo>
                  <a:cubicBezTo>
                    <a:pt x="102730" y="20122"/>
                    <a:pt x="106967" y="25065"/>
                    <a:pt x="109791" y="31419"/>
                  </a:cubicBezTo>
                  <a:cubicBezTo>
                    <a:pt x="112615" y="37774"/>
                    <a:pt x="114027" y="46246"/>
                    <a:pt x="114027" y="55425"/>
                  </a:cubicBezTo>
                  <a:cubicBezTo>
                    <a:pt x="114027" y="64604"/>
                    <a:pt x="112615" y="73076"/>
                    <a:pt x="109791" y="79431"/>
                  </a:cubicBezTo>
                  <a:cubicBezTo>
                    <a:pt x="106967" y="85785"/>
                    <a:pt x="102730" y="91434"/>
                    <a:pt x="97788" y="94964"/>
                  </a:cubicBezTo>
                  <a:cubicBezTo>
                    <a:pt x="92846" y="99200"/>
                    <a:pt x="87197" y="102024"/>
                    <a:pt x="80843" y="103436"/>
                  </a:cubicBezTo>
                  <a:cubicBezTo>
                    <a:pt x="74488" y="104849"/>
                    <a:pt x="67428" y="106261"/>
                    <a:pt x="59661" y="106261"/>
                  </a:cubicBezTo>
                  <a:cubicBezTo>
                    <a:pt x="51895" y="106261"/>
                    <a:pt x="45540" y="105555"/>
                    <a:pt x="38480" y="103436"/>
                  </a:cubicBezTo>
                  <a:cubicBezTo>
                    <a:pt x="32125" y="102024"/>
                    <a:pt x="25771" y="99200"/>
                    <a:pt x="20828" y="94964"/>
                  </a:cubicBezTo>
                  <a:cubicBezTo>
                    <a:pt x="15886" y="90728"/>
                    <a:pt x="12356" y="85785"/>
                    <a:pt x="9532" y="79431"/>
                  </a:cubicBezTo>
                  <a:cubicBezTo>
                    <a:pt x="6707" y="73076"/>
                    <a:pt x="5295" y="64604"/>
                    <a:pt x="5295" y="55425"/>
                  </a:cubicBezTo>
                  <a:close/>
                  <a:moveTo>
                    <a:pt x="109791" y="533422"/>
                  </a:moveTo>
                  <a:lnTo>
                    <a:pt x="9532" y="533422"/>
                  </a:lnTo>
                  <a:lnTo>
                    <a:pt x="9532" y="153566"/>
                  </a:lnTo>
                  <a:lnTo>
                    <a:pt x="109791" y="153566"/>
                  </a:lnTo>
                  <a:lnTo>
                    <a:pt x="109791" y="533422"/>
                  </a:lnTo>
                  <a:close/>
                </a:path>
              </a:pathLst>
            </a:custGeom>
            <a:solidFill>
              <a:srgbClr val="FFFFFF"/>
            </a:solidFill>
            <a:ln w="9525" cap="flat">
              <a:noFill/>
              <a:prstDash val="solid"/>
              <a:miter/>
            </a:ln>
          </p:spPr>
          <p:txBody>
            <a:bodyPr rtlCol="0" anchor="ctr"/>
            <a:lstStyle/>
            <a:p>
              <a:endParaRPr lang="en-US"/>
            </a:p>
          </p:txBody>
        </p:sp>
      </p:grpSp>
      <p:cxnSp>
        <p:nvCxnSpPr>
          <p:cNvPr id="54" name="Straight Connector 53">
            <a:extLst>
              <a:ext uri="{FF2B5EF4-FFF2-40B4-BE49-F238E27FC236}">
                <a16:creationId xmlns:a16="http://schemas.microsoft.com/office/drawing/2014/main" id="{1A8BF2DC-474B-40C6-BD7A-0B36A1DA6EBD}"/>
              </a:ext>
            </a:extLst>
          </p:cNvPr>
          <p:cNvCxnSpPr/>
          <p:nvPr/>
        </p:nvCxnSpPr>
        <p:spPr>
          <a:xfrm>
            <a:off x="0" y="938451"/>
            <a:ext cx="12191999" cy="0"/>
          </a:xfrm>
          <a:prstGeom prst="line">
            <a:avLst/>
          </a:prstGeom>
          <a:ln w="57150">
            <a:solidFill>
              <a:srgbClr val="1384BC"/>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285CEF-FA08-446B-A98D-6B58AAF5D4A6}"/>
              </a:ext>
            </a:extLst>
          </p:cNvPr>
          <p:cNvCxnSpPr/>
          <p:nvPr/>
        </p:nvCxnSpPr>
        <p:spPr>
          <a:xfrm>
            <a:off x="-1" y="885216"/>
            <a:ext cx="12191999" cy="0"/>
          </a:xfrm>
          <a:prstGeom prst="line">
            <a:avLst/>
          </a:prstGeom>
          <a:ln w="57150">
            <a:solidFill>
              <a:srgbClr val="23B1A5"/>
            </a:solidFill>
          </a:ln>
        </p:spPr>
        <p:style>
          <a:lnRef idx="1">
            <a:schemeClr val="accent1"/>
          </a:lnRef>
          <a:fillRef idx="0">
            <a:schemeClr val="accent1"/>
          </a:fillRef>
          <a:effectRef idx="0">
            <a:schemeClr val="accent1"/>
          </a:effectRef>
          <a:fontRef idx="minor">
            <a:schemeClr val="tx1"/>
          </a:fontRef>
        </p:style>
      </p:cxnSp>
      <p:sp>
        <p:nvSpPr>
          <p:cNvPr id="119" name="Rectangle 118">
            <a:extLst>
              <a:ext uri="{FF2B5EF4-FFF2-40B4-BE49-F238E27FC236}">
                <a16:creationId xmlns:a16="http://schemas.microsoft.com/office/drawing/2014/main" id="{DE8A6605-0C39-45EC-98E3-C9EBED441938}"/>
              </a:ext>
            </a:extLst>
          </p:cNvPr>
          <p:cNvSpPr/>
          <p:nvPr/>
        </p:nvSpPr>
        <p:spPr>
          <a:xfrm>
            <a:off x="0" y="6354269"/>
            <a:ext cx="12191999" cy="504718"/>
          </a:xfrm>
          <a:prstGeom prst="rect">
            <a:avLst/>
          </a:prstGeom>
          <a:solidFill>
            <a:srgbClr val="138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ck Salt" pitchFamily="2" charset="0"/>
              </a:rPr>
              <a:t>Helping Communities Thrive</a:t>
            </a:r>
          </a:p>
        </p:txBody>
      </p:sp>
      <p:sp>
        <p:nvSpPr>
          <p:cNvPr id="7" name="Rectangle 14">
            <a:extLst>
              <a:ext uri="{FF2B5EF4-FFF2-40B4-BE49-F238E27FC236}">
                <a16:creationId xmlns:a16="http://schemas.microsoft.com/office/drawing/2014/main" id="{EEF69CE9-F6FF-8943-8E57-5369116770F6}"/>
              </a:ext>
            </a:extLst>
          </p:cNvPr>
          <p:cNvSpPr>
            <a:spLocks noChangeArrowheads="1"/>
          </p:cNvSpPr>
          <p:nvPr/>
        </p:nvSpPr>
        <p:spPr bwMode="auto">
          <a:xfrm>
            <a:off x="1165416" y="29793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15">
            <a:extLst>
              <a:ext uri="{FF2B5EF4-FFF2-40B4-BE49-F238E27FC236}">
                <a16:creationId xmlns:a16="http://schemas.microsoft.com/office/drawing/2014/main" id="{C5480876-E98F-C740-8AD4-74DE792983CD}"/>
              </a:ext>
            </a:extLst>
          </p:cNvPr>
          <p:cNvSpPr>
            <a:spLocks noChangeArrowheads="1"/>
          </p:cNvSpPr>
          <p:nvPr/>
        </p:nvSpPr>
        <p:spPr bwMode="auto">
          <a:xfrm>
            <a:off x="1165416" y="31317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000000"/>
                </a:solidFill>
                <a:effectLst/>
                <a:latin typeface="Open Sans" panose="020B0606030504020204" pitchFamily="34" charset="0"/>
                <a:ea typeface="Calibri" panose="020F050202020403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16">
            <a:extLst>
              <a:ext uri="{FF2B5EF4-FFF2-40B4-BE49-F238E27FC236}">
                <a16:creationId xmlns:a16="http://schemas.microsoft.com/office/drawing/2014/main" id="{80309F22-A3DF-A946-864F-7C2205F35B7D}"/>
              </a:ext>
            </a:extLst>
          </p:cNvPr>
          <p:cNvSpPr>
            <a:spLocks noChangeArrowheads="1"/>
          </p:cNvSpPr>
          <p:nvPr/>
        </p:nvSpPr>
        <p:spPr bwMode="auto">
          <a:xfrm>
            <a:off x="1165416" y="33031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Open Sans" panose="020B0606030504020204" pitchFamily="34" charset="0"/>
                <a:ea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17">
            <a:extLst>
              <a:ext uri="{FF2B5EF4-FFF2-40B4-BE49-F238E27FC236}">
                <a16:creationId xmlns:a16="http://schemas.microsoft.com/office/drawing/2014/main" id="{22D8074E-B831-6742-B4B3-0F264426000C}"/>
              </a:ext>
            </a:extLst>
          </p:cNvPr>
          <p:cNvSpPr>
            <a:spLocks noChangeArrowheads="1"/>
          </p:cNvSpPr>
          <p:nvPr/>
        </p:nvSpPr>
        <p:spPr bwMode="auto">
          <a:xfrm>
            <a:off x="1165416" y="34650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Open Sans" panose="020B0606030504020204" pitchFamily="34" charset="0"/>
                <a:ea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9D22188D-DF22-B74D-9407-C61E354C404F}"/>
              </a:ext>
            </a:extLst>
          </p:cNvPr>
          <p:cNvSpPr/>
          <p:nvPr/>
        </p:nvSpPr>
        <p:spPr>
          <a:xfrm>
            <a:off x="2495093" y="4571091"/>
            <a:ext cx="2975810" cy="1664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D464105-365D-C949-AF57-4260DF0B43C8}"/>
              </a:ext>
            </a:extLst>
          </p:cNvPr>
          <p:cNvSpPr/>
          <p:nvPr/>
        </p:nvSpPr>
        <p:spPr>
          <a:xfrm>
            <a:off x="200025" y="1587710"/>
            <a:ext cx="11722344" cy="1723549"/>
          </a:xfrm>
          <a:prstGeom prst="rect">
            <a:avLst/>
          </a:prstGeom>
        </p:spPr>
        <p:txBody>
          <a:bodyPr wrap="square">
            <a:spAutoFit/>
          </a:bodyPr>
          <a:lstStyle/>
          <a:p>
            <a:pPr marL="285750" indent="-285750">
              <a:lnSpc>
                <a:spcPct val="150000"/>
              </a:lnSpc>
              <a:buFont typeface="Wingdings" pitchFamily="2" charset="2"/>
              <a:buChar char="§"/>
            </a:pPr>
            <a:r>
              <a:rPr lang="en-US" sz="2000" dirty="0">
                <a:latin typeface="Open Sans Light" panose="020B0306030504020204" pitchFamily="34" charset="0"/>
                <a:ea typeface="Open Sans Light" panose="020B0306030504020204" pitchFamily="34" charset="0"/>
                <a:cs typeface="Open Sans Light" panose="020B0306030504020204" pitchFamily="34" charset="0"/>
              </a:rPr>
              <a:t>Identify department brand ambassador </a:t>
            </a:r>
          </a:p>
          <a:p>
            <a:pPr marL="285750" indent="-285750">
              <a:lnSpc>
                <a:spcPct val="150000"/>
              </a:lnSpc>
              <a:buFont typeface="Wingdings" pitchFamily="2" charset="2"/>
              <a:buChar char="§"/>
            </a:pPr>
            <a:r>
              <a:rPr lang="en-US" sz="2000" dirty="0">
                <a:latin typeface="Open Sans Light" panose="020B0306030504020204" pitchFamily="34" charset="0"/>
                <a:ea typeface="Open Sans Light" panose="020B0306030504020204" pitchFamily="34" charset="0"/>
                <a:cs typeface="Open Sans Light" panose="020B0306030504020204" pitchFamily="34" charset="0"/>
              </a:rPr>
              <a:t>Start using new templates by Monday, July 2</a:t>
            </a:r>
          </a:p>
          <a:p>
            <a:pPr marL="285750" indent="-285750">
              <a:lnSpc>
                <a:spcPct val="150000"/>
              </a:lnSpc>
              <a:buFont typeface="Wingdings" pitchFamily="2" charset="2"/>
              <a:buChar char="§"/>
            </a:pPr>
            <a:r>
              <a:rPr lang="en-US" sz="2000" dirty="0">
                <a:latin typeface="Open Sans Light" panose="020B0306030504020204" pitchFamily="34" charset="0"/>
                <a:ea typeface="Open Sans Light" panose="020B0306030504020204" pitchFamily="34" charset="0"/>
                <a:cs typeface="Open Sans Light" panose="020B0306030504020204" pitchFamily="34" charset="0"/>
              </a:rPr>
              <a:t>Add your contact information to the email signature spreadsheet by noon Friday, </a:t>
            </a:r>
            <a:r>
              <a:rPr lang="en-US" sz="2000">
                <a:latin typeface="Open Sans Light" panose="020B0306030504020204" pitchFamily="34" charset="0"/>
                <a:ea typeface="Open Sans Light" panose="020B0306030504020204" pitchFamily="34" charset="0"/>
                <a:cs typeface="Open Sans Light" panose="020B0306030504020204" pitchFamily="34" charset="0"/>
              </a:rPr>
              <a:t>June 29</a:t>
            </a:r>
            <a:endParaRPr lang="en-US" sz="2000" dirty="0">
              <a:latin typeface="Open Sans Light" panose="020B0306030504020204" pitchFamily="34" charset="0"/>
              <a:ea typeface="Open Sans Light" panose="020B0306030504020204" pitchFamily="34" charset="0"/>
              <a:cs typeface="Open Sans Light" panose="020B0306030504020204" pitchFamily="34" charset="0"/>
            </a:endParaRPr>
          </a:p>
          <a:p>
            <a:endParaRPr lang="en-US" sz="1600" dirty="0">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916511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64F6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3A7A63-3635-4B88-BB78-9874CAD494EB}"/>
              </a:ext>
            </a:extLst>
          </p:cNvPr>
          <p:cNvSpPr txBox="1"/>
          <p:nvPr/>
        </p:nvSpPr>
        <p:spPr>
          <a:xfrm>
            <a:off x="0" y="3044279"/>
            <a:ext cx="12192000" cy="584775"/>
          </a:xfrm>
          <a:prstGeom prst="rect">
            <a:avLst/>
          </a:prstGeom>
          <a:noFill/>
        </p:spPr>
        <p:txBody>
          <a:bodyPr wrap="square" rtlCol="0">
            <a:spAutoFit/>
          </a:bodyPr>
          <a:lstStyle/>
          <a:p>
            <a:pPr algn="ct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Email us at </a:t>
            </a:r>
            <a:r>
              <a:rPr lang="en-US" sz="3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marketing@stratifihealth.com</a:t>
            </a:r>
            <a:endPar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6EC5F234-0FC5-C448-AD1A-23C906E37A84}"/>
              </a:ext>
            </a:extLst>
          </p:cNvPr>
          <p:cNvSpPr txBox="1"/>
          <p:nvPr/>
        </p:nvSpPr>
        <p:spPr>
          <a:xfrm>
            <a:off x="200025" y="268956"/>
            <a:ext cx="4600575" cy="523220"/>
          </a:xfrm>
          <a:prstGeom prst="rect">
            <a:avLst/>
          </a:prstGeom>
          <a:noFill/>
        </p:spPr>
        <p:txBody>
          <a:bodyPr wrap="square" rtlCol="0">
            <a:spAutoFit/>
          </a:bodyPr>
          <a:lstStyle/>
          <a:p>
            <a:r>
              <a:rPr lang="en-US" sz="2800"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Questions</a:t>
            </a:r>
          </a:p>
        </p:txBody>
      </p:sp>
    </p:spTree>
    <p:extLst>
      <p:ext uri="{BB962C8B-B14F-4D97-AF65-F5344CB8AC3E}">
        <p14:creationId xmlns:p14="http://schemas.microsoft.com/office/powerpoint/2010/main" val="2655925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B7B0DEC1099F047A0AB624A47489CDC" ma:contentTypeVersion="7" ma:contentTypeDescription="Create a new document." ma:contentTypeScope="" ma:versionID="de66cac8d9770e3280b68e8eada8bf30">
  <xsd:schema xmlns:xsd="http://www.w3.org/2001/XMLSchema" xmlns:xs="http://www.w3.org/2001/XMLSchema" xmlns:p="http://schemas.microsoft.com/office/2006/metadata/properties" xmlns:ns1="http://schemas.microsoft.com/sharepoint/v3" xmlns:ns2="f3e360e0-f769-4b83-a919-e644e1a0602a" xmlns:ns3="a6eea3f7-3715-4901-b1ca-39590bb04dd1" targetNamespace="http://schemas.microsoft.com/office/2006/metadata/properties" ma:root="true" ma:fieldsID="aa08263a8704dea169178d78df0e322f" ns1:_="" ns2:_="" ns3:_="">
    <xsd:import namespace="http://schemas.microsoft.com/sharepoint/v3"/>
    <xsd:import namespace="f3e360e0-f769-4b83-a919-e644e1a0602a"/>
    <xsd:import namespace="a6eea3f7-3715-4901-b1ca-39590bb04dd1"/>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3e360e0-f769-4b83-a919-e644e1a0602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ea3f7-3715-4901-b1ca-39590bb04d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87A52D-4CA2-47FB-BBAF-22C4C01D011F}">
  <ds:schemaRefs>
    <ds:schemaRef ds:uri="http://schemas.microsoft.com/sharepoint/v3/contenttype/forms"/>
  </ds:schemaRefs>
</ds:datastoreItem>
</file>

<file path=customXml/itemProps2.xml><?xml version="1.0" encoding="utf-8"?>
<ds:datastoreItem xmlns:ds="http://schemas.openxmlformats.org/officeDocument/2006/customXml" ds:itemID="{C14C293B-D994-455B-9440-EA63CDC9E71E}">
  <ds:schemaRefs>
    <ds:schemaRef ds:uri="http://www.w3.org/XML/1998/namespace"/>
    <ds:schemaRef ds:uri="http://purl.org/dc/elements/1.1/"/>
    <ds:schemaRef ds:uri="http://schemas.microsoft.com/office/2006/metadata/properties"/>
    <ds:schemaRef ds:uri="http://purl.org/dc/dcmitype/"/>
    <ds:schemaRef ds:uri="http://schemas.openxmlformats.org/package/2006/metadata/core-properties"/>
    <ds:schemaRef ds:uri="http://schemas.microsoft.com/office/2006/documentManagement/types"/>
    <ds:schemaRef ds:uri="a6eea3f7-3715-4901-b1ca-39590bb04dd1"/>
    <ds:schemaRef ds:uri="http://schemas.microsoft.com/office/infopath/2007/PartnerControls"/>
    <ds:schemaRef ds:uri="f3e360e0-f769-4b83-a919-e644e1a0602a"/>
    <ds:schemaRef ds:uri="http://schemas.microsoft.com/sharepoint/v3"/>
    <ds:schemaRef ds:uri="http://purl.org/dc/terms/"/>
  </ds:schemaRefs>
</ds:datastoreItem>
</file>

<file path=customXml/itemProps3.xml><?xml version="1.0" encoding="utf-8"?>
<ds:datastoreItem xmlns:ds="http://schemas.openxmlformats.org/officeDocument/2006/customXml" ds:itemID="{05B0AC7D-DEA5-42E6-9F7E-F5E5B5E810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3e360e0-f769-4b83-a919-e644e1a0602a"/>
    <ds:schemaRef ds:uri="a6eea3f7-3715-4901-b1ca-39590bb04d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2340</TotalTime>
  <Words>2319</Words>
  <Application>Microsoft Office PowerPoint</Application>
  <PresentationFormat>Widescreen</PresentationFormat>
  <Paragraphs>436</Paragraphs>
  <Slides>30</Slides>
  <Notes>20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30</vt:i4>
      </vt:variant>
    </vt:vector>
  </HeadingPairs>
  <TitlesOfParts>
    <vt:vector size="43" baseType="lpstr">
      <vt:lpstr>Arial</vt:lpstr>
      <vt:lpstr>Calibri</vt:lpstr>
      <vt:lpstr>Calibri Light</vt:lpstr>
      <vt:lpstr>Open Sans</vt:lpstr>
      <vt:lpstr>Open Sans </vt:lpstr>
      <vt:lpstr>Open Sans Light</vt:lpstr>
      <vt:lpstr>Open Sans SemiBold</vt:lpstr>
      <vt:lpstr>Open Sans SemiBold</vt:lpstr>
      <vt:lpstr>Rock Salt</vt:lpstr>
      <vt:lpstr>Source Sans Pro</vt:lpstr>
      <vt:lpstr>Ubuntu</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Do</dc:creator>
  <cp:lastModifiedBy>Michelle Do</cp:lastModifiedBy>
  <cp:revision>227</cp:revision>
  <cp:lastPrinted>2018-06-19T19:48:18Z</cp:lastPrinted>
  <dcterms:created xsi:type="dcterms:W3CDTF">2018-06-12T12:04:27Z</dcterms:created>
  <dcterms:modified xsi:type="dcterms:W3CDTF">2019-01-28T17:13:15Z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0x010100EB7B0DEC1099F047A0AB624A47489CDC</vt:lpwstr>
  </property>
  <property fmtid="{D5CDD505-2E9C-101B-9397-08002B2CF9AE}" pid="3" name="xd_Signature">
    <vt:bool>false</vt:bool>
  </property>
  <property fmtid="{D5CDD505-2E9C-101B-9397-08002B2CF9AE}" pid="4" name="xd_ProgID">
    <vt:lpwstr/>
  </property>
  <property fmtid="{D5CDD505-2E9C-101B-9397-08002B2CF9AE}" pid="5" name="ComplianceAssetId">
    <vt:lpwstr/>
  </property>
  <property fmtid="{D5CDD505-2E9C-101B-9397-08002B2CF9AE}" pid="6" name="TemplateUrl">
    <vt:lpwstr/>
  </property>
</Properties>
</file>